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6" y="-3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Web 1920 –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55" y="-19050"/>
            <a:ext cx="9149255" cy="514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9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81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Using CSS</a:t>
            </a:r>
            <a:endParaRPr lang="en-US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266" y="829732"/>
            <a:ext cx="220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Module Based CSS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Global CSS</a:t>
            </a:r>
          </a:p>
        </p:txBody>
      </p:sp>
    </p:spTree>
    <p:extLst>
      <p:ext uri="{BB962C8B-B14F-4D97-AF65-F5344CB8AC3E}">
        <p14:creationId xmlns:p14="http://schemas.microsoft.com/office/powerpoint/2010/main" val="2058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81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Using CSS</a:t>
            </a:r>
            <a:endParaRPr lang="en-US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266" y="82973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Global CSS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81150"/>
            <a:ext cx="6127750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8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818"/>
            <a:ext cx="393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Create Your First Web site Using Next JS </a:t>
            </a:r>
            <a:endParaRPr lang="en-US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266" y="829732"/>
            <a:ext cx="4810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New Next JS App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react bootstrap as component framework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Master Layout, Components, Pages </a:t>
            </a:r>
          </a:p>
        </p:txBody>
      </p:sp>
    </p:spTree>
    <p:extLst>
      <p:ext uri="{BB962C8B-B14F-4D97-AF65-F5344CB8AC3E}">
        <p14:creationId xmlns:p14="http://schemas.microsoft.com/office/powerpoint/2010/main" val="6294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818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Next JS Pre-Rendering </a:t>
            </a:r>
            <a:endParaRPr lang="en-US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742950"/>
            <a:ext cx="91021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Pre-Rendering:</a:t>
            </a:r>
          </a:p>
          <a:p>
            <a:r>
              <a:rPr lang="en-US" dirty="0" smtClean="0"/>
              <a:t>Next.js generates </a:t>
            </a:r>
            <a:r>
              <a:rPr lang="en-US" dirty="0"/>
              <a:t>HTML for a page called pre-rendering. </a:t>
            </a:r>
            <a:r>
              <a:rPr lang="en-US" dirty="0" smtClean="0"/>
              <a:t>it </a:t>
            </a:r>
            <a:r>
              <a:rPr lang="en-US" dirty="0"/>
              <a:t>supports two types of pre-rendering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Static </a:t>
            </a:r>
            <a:r>
              <a:rPr lang="en-US" dirty="0" smtClean="0"/>
              <a:t>Generation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Server Side Generation</a:t>
            </a:r>
          </a:p>
          <a:p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9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818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Next JS Pre-Rendering </a:t>
            </a:r>
            <a:endParaRPr lang="en-US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742950"/>
            <a:ext cx="83867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Static Generation With </a:t>
            </a:r>
            <a:r>
              <a:rPr lang="en-US" b="1" dirty="0" smtClean="0"/>
              <a:t>Data</a:t>
            </a:r>
          </a:p>
          <a:p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HTML pages will not be ready until data is </a:t>
            </a:r>
            <a:r>
              <a:rPr lang="en-US" dirty="0" smtClean="0"/>
              <a:t>fetched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HTML may be dependent on </a:t>
            </a:r>
            <a:r>
              <a:rPr lang="en-US" dirty="0" smtClean="0"/>
              <a:t>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Special </a:t>
            </a:r>
            <a:r>
              <a:rPr lang="en-US" dirty="0"/>
              <a:t>method </a:t>
            </a:r>
            <a:r>
              <a:rPr lang="en-US" b="1" dirty="0" err="1"/>
              <a:t>getStaticProps</a:t>
            </a:r>
            <a:r>
              <a:rPr lang="en-US" dirty="0"/>
              <a:t> which can be used to fetch </a:t>
            </a:r>
            <a:r>
              <a:rPr lang="en-US" dirty="0" smtClean="0"/>
              <a:t>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/>
              <a:t>g</a:t>
            </a:r>
            <a:r>
              <a:rPr lang="en-US" b="1" dirty="0" err="1" smtClean="0"/>
              <a:t>etStaticProps</a:t>
            </a:r>
            <a:r>
              <a:rPr lang="en-US" b="1" dirty="0"/>
              <a:t>() </a:t>
            </a:r>
            <a:r>
              <a:rPr lang="en-US" dirty="0"/>
              <a:t>function runs at build time in production and runs for every </a:t>
            </a:r>
            <a:r>
              <a:rPr lang="en-US" dirty="0" smtClean="0"/>
              <a:t>request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22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34" y="5715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What is Next JS ? </a:t>
            </a:r>
            <a:endParaRPr lang="en-US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267" y="833966"/>
            <a:ext cx="7261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Next.js make react easy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The </a:t>
            </a:r>
            <a:r>
              <a:rPr lang="en-US" dirty="0">
                <a:latin typeface="Roboto Condensed" pitchFamily="2" charset="0"/>
                <a:ea typeface="Roboto Condensed" pitchFamily="2" charset="0"/>
              </a:rPr>
              <a:t>Next.js is React Based framework with server side rendering </a:t>
            </a:r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capability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is very fast and SEO </a:t>
            </a:r>
            <a:r>
              <a:rPr lang="en-US" dirty="0" smtClean="0"/>
              <a:t>friendly</a:t>
            </a:r>
          </a:p>
        </p:txBody>
      </p:sp>
    </p:spTree>
    <p:extLst>
      <p:ext uri="{BB962C8B-B14F-4D97-AF65-F5344CB8AC3E}">
        <p14:creationId xmlns:p14="http://schemas.microsoft.com/office/powerpoint/2010/main" val="388500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34" y="5715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Prerequisites?</a:t>
            </a:r>
            <a:endParaRPr lang="en-US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266" y="829732"/>
            <a:ext cx="462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Basic understanding </a:t>
            </a:r>
            <a:r>
              <a:rPr lang="en-US" dirty="0"/>
              <a:t>of JavaScript and React.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090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81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Tools?</a:t>
            </a:r>
            <a:endParaRPr lang="en-US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266" y="829732"/>
            <a:ext cx="2759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Node JS Update Version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Webstorm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51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818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This tutorial series cover ? </a:t>
            </a:r>
            <a:endParaRPr lang="en-US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266" y="829732"/>
            <a:ext cx="6754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Next.js basic to advance with clear concepts and example.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After completing this series, hope you can do your project by own.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857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818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Create Your First Next JS Project </a:t>
            </a:r>
            <a:endParaRPr lang="en-US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266" y="829732"/>
            <a:ext cx="4070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npm</a:t>
            </a:r>
            <a:r>
              <a:rPr lang="en-US" dirty="0"/>
              <a:t> install next react </a:t>
            </a:r>
            <a:r>
              <a:rPr lang="en-US" dirty="0" smtClean="0"/>
              <a:t>react-</a:t>
            </a:r>
            <a:r>
              <a:rPr lang="en-US" dirty="0" err="1" smtClean="0"/>
              <a:t>dom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below option inside package.json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799" y="1962150"/>
            <a:ext cx="2241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"scripts": {</a:t>
            </a:r>
          </a:p>
          <a:p>
            <a:r>
              <a:rPr lang="en-US" dirty="0">
                <a:solidFill>
                  <a:srgbClr val="0070C0"/>
                </a:solidFill>
              </a:rPr>
              <a:t>  "</a:t>
            </a:r>
            <a:r>
              <a:rPr lang="en-US" dirty="0" err="1">
                <a:solidFill>
                  <a:srgbClr val="0070C0"/>
                </a:solidFill>
              </a:rPr>
              <a:t>dev</a:t>
            </a:r>
            <a:r>
              <a:rPr lang="en-US" dirty="0">
                <a:solidFill>
                  <a:srgbClr val="0070C0"/>
                </a:solidFill>
              </a:rPr>
              <a:t>": "next </a:t>
            </a:r>
            <a:r>
              <a:rPr lang="en-US" dirty="0" err="1">
                <a:solidFill>
                  <a:srgbClr val="0070C0"/>
                </a:solidFill>
              </a:rPr>
              <a:t>dev</a:t>
            </a:r>
            <a:r>
              <a:rPr lang="en-US" dirty="0">
                <a:solidFill>
                  <a:srgbClr val="0070C0"/>
                </a:solidFill>
              </a:rPr>
              <a:t>",</a:t>
            </a:r>
          </a:p>
          <a:p>
            <a:r>
              <a:rPr lang="en-US" dirty="0">
                <a:solidFill>
                  <a:srgbClr val="0070C0"/>
                </a:solidFill>
              </a:rPr>
              <a:t>  "build": "next build",</a:t>
            </a:r>
          </a:p>
          <a:p>
            <a:r>
              <a:rPr lang="en-US" dirty="0">
                <a:solidFill>
                  <a:srgbClr val="0070C0"/>
                </a:solidFill>
              </a:rPr>
              <a:t>  "start": "next start"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060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81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Next.js - Pages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266" y="829732"/>
            <a:ext cx="8206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 create pages and navigate between them using file system routing feature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Link</a:t>
            </a:r>
            <a:r>
              <a:rPr lang="en-US" dirty="0"/>
              <a:t> component to have a client side navigation between pages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13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81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Static File Serving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266" y="829732"/>
            <a:ext cx="6424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 serve static pages </a:t>
            </a:r>
            <a:r>
              <a:rPr lang="en-US" b="1" dirty="0"/>
              <a:t>like images </a:t>
            </a:r>
            <a:r>
              <a:rPr lang="en-US" dirty="0" smtClean="0"/>
              <a:t>by </a:t>
            </a:r>
            <a:r>
              <a:rPr lang="en-US" dirty="0"/>
              <a:t>putting them in </a:t>
            </a:r>
            <a:r>
              <a:rPr lang="en-US" dirty="0" smtClean="0"/>
              <a:t>public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Public directory always consider as top level directory in next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720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81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Seo</a:t>
            </a:r>
            <a:r>
              <a:rPr lang="en-US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Meta </a:t>
            </a:r>
            <a:r>
              <a:rPr 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266" y="829732"/>
            <a:ext cx="727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Using next </a:t>
            </a:r>
            <a:r>
              <a:rPr lang="en-US" dirty="0" err="1" smtClean="0"/>
              <a:t>js</a:t>
            </a:r>
            <a:r>
              <a:rPr lang="en-US" dirty="0" smtClean="0"/>
              <a:t> &lt;Head&gt;&lt;/Head&gt; component we can manage </a:t>
            </a:r>
            <a:r>
              <a:rPr lang="en-US" dirty="0" err="1" smtClean="0"/>
              <a:t>seo</a:t>
            </a:r>
            <a:r>
              <a:rPr lang="en-US" dirty="0" smtClean="0"/>
              <a:t> meta data </a:t>
            </a:r>
          </a:p>
        </p:txBody>
      </p:sp>
    </p:spTree>
    <p:extLst>
      <p:ext uri="{BB962C8B-B14F-4D97-AF65-F5344CB8AC3E}">
        <p14:creationId xmlns:p14="http://schemas.microsoft.com/office/powerpoint/2010/main" val="42229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302</Words>
  <Application>Microsoft Office PowerPoint</Application>
  <PresentationFormat>On-screen Show (16:9)</PresentationFormat>
  <Paragraphs>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14</cp:revision>
  <dcterms:created xsi:type="dcterms:W3CDTF">2006-08-16T00:00:00Z</dcterms:created>
  <dcterms:modified xsi:type="dcterms:W3CDTF">2020-12-31T14:47:07Z</dcterms:modified>
</cp:coreProperties>
</file>