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29"/>
    <p:restoredTop sz="94647"/>
  </p:normalViewPr>
  <p:slideViewPr>
    <p:cSldViewPr snapToGrid="0" snapToObjects="1">
      <p:cViewPr varScale="1">
        <p:scale>
          <a:sx n="75" d="100"/>
          <a:sy n="75" d="100"/>
        </p:scale>
        <p:origin x="192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83E8-3574-8248-A832-0489A6B5C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A0690-BD6D-6A49-9CB5-FABB8CF39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F5BFF-D80E-074C-B07F-B19DD003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C832-A7B9-6243-9BA3-9CA330A22F8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CEF88-D441-7340-A41B-DD62830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EE23C-A9BA-734F-AE3E-1EC082A5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AC22-DEE1-EF4B-9696-601D82C1C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7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89FD-AF2E-D040-AAB3-7D0C48B7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9B22E-65D4-CB45-BC95-DBF3B31BA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BD64B-8EE6-7840-843C-1789A300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C832-A7B9-6243-9BA3-9CA330A22F8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17404-C6AA-0046-8804-7D0EA963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02E92-A830-A240-9E65-59DFFC36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AC22-DEE1-EF4B-9696-601D82C1C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9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E6A3D9-5606-A74B-829C-6BB6D6E70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1A7D6-5639-E742-8CF6-CA46AD437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595A6-19A3-8C46-9112-87A48293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C832-A7B9-6243-9BA3-9CA330A22F8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BE122-F0FA-1248-BEBB-FB8E22AF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08A51-83ED-4D43-A83C-2AFE58D3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AC22-DEE1-EF4B-9696-601D82C1C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5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C0DA-6A84-FB48-90A5-1EDFE7E1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2722C-60B4-7F41-AE46-02A7365D5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1762B-68D8-EB44-9DF2-46C612E1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C832-A7B9-6243-9BA3-9CA330A22F8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C5542-B58A-B740-9932-173E7FFC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ED423-10E9-C445-A8A6-D2060C18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AC22-DEE1-EF4B-9696-601D82C1C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9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AB3B-A9D3-FD44-833D-3D9A418C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0C3E1-19BC-6544-A64F-74A9A309C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44538-721F-7349-BFF9-D5F49948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C832-A7B9-6243-9BA3-9CA330A22F8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5A70D-E17A-4D4F-ADAC-F15F6F37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2D947-9397-4546-B8DB-0F3DD402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AC22-DEE1-EF4B-9696-601D82C1C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9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AAD0-5115-FF4D-AC12-F4D8C987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92E6B-E981-E849-BB51-A421C15F4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4063A-9FED-7743-9432-5751FDFD6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E98FA-3301-FE4A-9BA1-D9BB77DD0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C832-A7B9-6243-9BA3-9CA330A22F8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DA74D-BB9C-584C-824E-7AC030F1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AF0FC-55B4-7C4B-B988-F1381803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AC22-DEE1-EF4B-9696-601D82C1C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8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0266-2E21-784D-BB8F-C9DBB4834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EE20F-6D02-6B40-80EF-181E2CE9F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10A04-9423-744A-BA79-0D63DE4DF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8A748A-D6BD-C34B-8421-126B692D3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032CC-C812-394B-BA29-8EFFD5511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36E462-9776-5040-A717-718D30C59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C832-A7B9-6243-9BA3-9CA330A22F8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0A78AC-566E-6943-ACAE-1CB802D2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554E55-0789-3C4A-95B8-4F3C8D39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AC22-DEE1-EF4B-9696-601D82C1C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4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C4B8C-8CAF-8947-9D68-D9D3B5F4B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9B9800-FCF5-534D-8282-0E6ACE48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C832-A7B9-6243-9BA3-9CA330A22F8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BEB3-CE87-9744-889D-D0365F4F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19F69-CFEB-264B-A5FD-CFF816B5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AC22-DEE1-EF4B-9696-601D82C1C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8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A02DB-9B78-144D-8447-88C81B8F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C832-A7B9-6243-9BA3-9CA330A22F8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98576-0FD1-8848-8851-B13893EC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8C5CD-D4EA-7049-A541-3E8B86DD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AC22-DEE1-EF4B-9696-601D82C1C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9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A40B-9626-E649-ABEA-40FF10FC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75FDA-568C-AF4D-95FE-A9BDC97B0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28C8D-1225-704C-A1CF-BD393FE1C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F114B-4E98-1E41-9BDD-AC1B4CC4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C832-A7B9-6243-9BA3-9CA330A22F8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21605-F066-4749-B193-2E4EB435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8D68D-5AC2-3E4B-8CCE-21FE25E8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AC22-DEE1-EF4B-9696-601D82C1C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1E17-BE06-9D41-AF81-4F9F083E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B96CF-8D8F-E241-971C-360AAC40F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29CD5-C0FB-DF48-905D-4AF6135C4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23EE1-EBC7-8A47-A9B2-934EB602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C832-A7B9-6243-9BA3-9CA330A22F8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60438-FFE2-6347-AE9F-1A9C8F17B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FEB8A-5046-864C-AB1E-C05DA996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AC22-DEE1-EF4B-9696-601D82C1C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3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D8C792-5430-0B42-8F38-C34D830B4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AFDA1-0A21-D04C-9A5C-9EEFB519A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55CA7-8ACB-A845-9A7A-4FA7C7A99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FC832-A7B9-6243-9BA3-9CA330A22F8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4F59F-4274-104D-AF94-DD80DA761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D2EBF-49FC-474C-AD90-CEB7A41F4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2AC22-DEE1-EF4B-9696-601D82C1C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9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BBAF40-10F1-EC4F-9429-05853802A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099293"/>
              </p:ext>
            </p:extLst>
          </p:nvPr>
        </p:nvGraphicFramePr>
        <p:xfrm>
          <a:off x="1512359" y="121480"/>
          <a:ext cx="5921375" cy="6651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4723">
                  <a:extLst>
                    <a:ext uri="{9D8B030D-6E8A-4147-A177-3AD203B41FA5}">
                      <a16:colId xmlns:a16="http://schemas.microsoft.com/office/drawing/2014/main" val="2292280734"/>
                    </a:ext>
                  </a:extLst>
                </a:gridCol>
                <a:gridCol w="3376652">
                  <a:extLst>
                    <a:ext uri="{9D8B030D-6E8A-4147-A177-3AD203B41FA5}">
                      <a16:colId xmlns:a16="http://schemas.microsoft.com/office/drawing/2014/main" val="3132143709"/>
                    </a:ext>
                  </a:extLst>
                </a:gridCol>
              </a:tblGrid>
              <a:tr h="1668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CASTAÑO ALZATE LAURA CRISTINA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Alemania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extLst>
                  <a:ext uri="{0D108BD9-81ED-4DB2-BD59-A6C34878D82A}">
                    <a16:rowId xmlns:a16="http://schemas.microsoft.com/office/drawing/2014/main" val="2242201889"/>
                  </a:ext>
                </a:extLst>
              </a:tr>
              <a:tr h="1668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CATAÑO DÍAZ LAURA MARÍA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Alemania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extLst>
                  <a:ext uri="{0D108BD9-81ED-4DB2-BD59-A6C34878D82A}">
                    <a16:rowId xmlns:a16="http://schemas.microsoft.com/office/drawing/2014/main" val="3744224552"/>
                  </a:ext>
                </a:extLst>
              </a:tr>
              <a:tr h="1668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PEREIRA MUÑOZ SIMÓN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Alemania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extLst>
                  <a:ext uri="{0D108BD9-81ED-4DB2-BD59-A6C34878D82A}">
                    <a16:rowId xmlns:a16="http://schemas.microsoft.com/office/drawing/2014/main" val="1141702654"/>
                  </a:ext>
                </a:extLst>
              </a:tr>
              <a:tr h="1668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RAMÍREZ CRUZ JUAN JOSÉ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Alemania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extLst>
                  <a:ext uri="{0D108BD9-81ED-4DB2-BD59-A6C34878D82A}">
                    <a16:rowId xmlns:a16="http://schemas.microsoft.com/office/drawing/2014/main" val="2851540824"/>
                  </a:ext>
                </a:extLst>
              </a:tr>
              <a:tr h="1668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SERPA FIGUEROA JUAN DAVID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Alemania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extLst>
                  <a:ext uri="{0D108BD9-81ED-4DB2-BD59-A6C34878D82A}">
                    <a16:rowId xmlns:a16="http://schemas.microsoft.com/office/drawing/2014/main" val="1355102761"/>
                  </a:ext>
                </a:extLst>
              </a:tr>
              <a:tr h="1668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VARGAS JARA SARAI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Alemania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extLst>
                  <a:ext uri="{0D108BD9-81ED-4DB2-BD59-A6C34878D82A}">
                    <a16:rowId xmlns:a16="http://schemas.microsoft.com/office/drawing/2014/main" val="4221280606"/>
                  </a:ext>
                </a:extLst>
              </a:tr>
              <a:tr h="1668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CHAVES CEDEÑO LAURA SOFIA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China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extLst>
                  <a:ext uri="{0D108BD9-81ED-4DB2-BD59-A6C34878D82A}">
                    <a16:rowId xmlns:a16="http://schemas.microsoft.com/office/drawing/2014/main" val="1569883513"/>
                  </a:ext>
                </a:extLst>
              </a:tr>
              <a:tr h="1668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JUAN ESTEBAN MORENO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China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extLst>
                  <a:ext uri="{0D108BD9-81ED-4DB2-BD59-A6C34878D82A}">
                    <a16:rowId xmlns:a16="http://schemas.microsoft.com/office/drawing/2014/main" val="3156481978"/>
                  </a:ext>
                </a:extLst>
              </a:tr>
              <a:tr h="1668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PARRA TRUJILLO NICOLAS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China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extLst>
                  <a:ext uri="{0D108BD9-81ED-4DB2-BD59-A6C34878D82A}">
                    <a16:rowId xmlns:a16="http://schemas.microsoft.com/office/drawing/2014/main" val="3411268325"/>
                  </a:ext>
                </a:extLst>
              </a:tr>
              <a:tr h="1668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SALAS GAVIRIA JUAN MANUEL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China</a:t>
                      </a:r>
                      <a:endParaRPr lang="en-GB" sz="12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extLst>
                  <a:ext uri="{0D108BD9-81ED-4DB2-BD59-A6C34878D82A}">
                    <a16:rowId xmlns:a16="http://schemas.microsoft.com/office/drawing/2014/main" val="1993965963"/>
                  </a:ext>
                </a:extLst>
              </a:tr>
              <a:tr h="1668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VELEZ GARCIA ALEJANDRO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China</a:t>
                      </a:r>
                      <a:endParaRPr lang="en-GB" sz="12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extLst>
                  <a:ext uri="{0D108BD9-81ED-4DB2-BD59-A6C34878D82A}">
                    <a16:rowId xmlns:a16="http://schemas.microsoft.com/office/drawing/2014/main" val="271184109"/>
                  </a:ext>
                </a:extLst>
              </a:tr>
              <a:tr h="1668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VELEZ ORTEGA BENJAMIN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China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extLst>
                  <a:ext uri="{0D108BD9-81ED-4DB2-BD59-A6C34878D82A}">
                    <a16:rowId xmlns:a16="http://schemas.microsoft.com/office/drawing/2014/main" val="2952249619"/>
                  </a:ext>
                </a:extLst>
              </a:tr>
              <a:tr h="1668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CHARTUNY MADRID ENRIQUE LUIS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Colombia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extLst>
                  <a:ext uri="{0D108BD9-81ED-4DB2-BD59-A6C34878D82A}">
                    <a16:rowId xmlns:a16="http://schemas.microsoft.com/office/drawing/2014/main" val="43770944"/>
                  </a:ext>
                </a:extLst>
              </a:tr>
              <a:tr h="1668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CRUZ PRADO ALEJANDRO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Colombia</a:t>
                      </a:r>
                      <a:endParaRPr lang="en-GB" sz="12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extLst>
                  <a:ext uri="{0D108BD9-81ED-4DB2-BD59-A6C34878D82A}">
                    <a16:rowId xmlns:a16="http://schemas.microsoft.com/office/drawing/2014/main" val="1049981070"/>
                  </a:ext>
                </a:extLst>
              </a:tr>
              <a:tr h="1668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FERNANDEZ GALLEGO NICOLAS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Colombia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extLst>
                  <a:ext uri="{0D108BD9-81ED-4DB2-BD59-A6C34878D82A}">
                    <a16:rowId xmlns:a16="http://schemas.microsoft.com/office/drawing/2014/main" val="1342800007"/>
                  </a:ext>
                </a:extLst>
              </a:tr>
              <a:tr h="1668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MONTOYA ARBELAEZ SIMÓN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Colombia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extLst>
                  <a:ext uri="{0D108BD9-81ED-4DB2-BD59-A6C34878D82A}">
                    <a16:rowId xmlns:a16="http://schemas.microsoft.com/office/drawing/2014/main" val="2624579896"/>
                  </a:ext>
                </a:extLst>
              </a:tr>
              <a:tr h="1668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PÉREZ QUINTERO VALENTINA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Colombia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extLst>
                  <a:ext uri="{0D108BD9-81ED-4DB2-BD59-A6C34878D82A}">
                    <a16:rowId xmlns:a16="http://schemas.microsoft.com/office/drawing/2014/main" val="1545161127"/>
                  </a:ext>
                </a:extLst>
              </a:tr>
              <a:tr h="1668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VELEZ URIBE TOMAS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Colombia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extLst>
                  <a:ext uri="{0D108BD9-81ED-4DB2-BD59-A6C34878D82A}">
                    <a16:rowId xmlns:a16="http://schemas.microsoft.com/office/drawing/2014/main" val="2364944084"/>
                  </a:ext>
                </a:extLst>
              </a:tr>
              <a:tr h="1668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ARIAS MEJIA JOSE MIGUEL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Estados Unidos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extLst>
                  <a:ext uri="{0D108BD9-81ED-4DB2-BD59-A6C34878D82A}">
                    <a16:rowId xmlns:a16="http://schemas.microsoft.com/office/drawing/2014/main" val="1559771310"/>
                  </a:ext>
                </a:extLst>
              </a:tr>
              <a:tr h="1668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JARAMILLO OSPINA MATIAS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Estados Unidos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extLst>
                  <a:ext uri="{0D108BD9-81ED-4DB2-BD59-A6C34878D82A}">
                    <a16:rowId xmlns:a16="http://schemas.microsoft.com/office/drawing/2014/main" val="1476300765"/>
                  </a:ext>
                </a:extLst>
              </a:tr>
              <a:tr h="1668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PABON ROZO JAVIER CAMILO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Estados Unidos</a:t>
                      </a:r>
                      <a:endParaRPr lang="en-GB" sz="12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extLst>
                  <a:ext uri="{0D108BD9-81ED-4DB2-BD59-A6C34878D82A}">
                    <a16:rowId xmlns:a16="http://schemas.microsoft.com/office/drawing/2014/main" val="2638093962"/>
                  </a:ext>
                </a:extLst>
              </a:tr>
              <a:tr h="1668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RUGELES ARISTIZABAL FELIPE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Estados Unidos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extLst>
                  <a:ext uri="{0D108BD9-81ED-4DB2-BD59-A6C34878D82A}">
                    <a16:rowId xmlns:a16="http://schemas.microsoft.com/office/drawing/2014/main" val="3708844700"/>
                  </a:ext>
                </a:extLst>
              </a:tr>
              <a:tr h="1668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SAAVEDRA MUÑOZ NICOLAS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Estados Unidos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extLst>
                  <a:ext uri="{0D108BD9-81ED-4DB2-BD59-A6C34878D82A}">
                    <a16:rowId xmlns:a16="http://schemas.microsoft.com/office/drawing/2014/main" val="3910348026"/>
                  </a:ext>
                </a:extLst>
              </a:tr>
              <a:tr h="1668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SALDARRIAGA TABORDA SOFIA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Estados Unidos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extLst>
                  <a:ext uri="{0D108BD9-81ED-4DB2-BD59-A6C34878D82A}">
                    <a16:rowId xmlns:a16="http://schemas.microsoft.com/office/drawing/2014/main" val="1820104000"/>
                  </a:ext>
                </a:extLst>
              </a:tr>
              <a:tr h="1668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BRAN RUIZ MARIA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Haiti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extLst>
                  <a:ext uri="{0D108BD9-81ED-4DB2-BD59-A6C34878D82A}">
                    <a16:rowId xmlns:a16="http://schemas.microsoft.com/office/drawing/2014/main" val="347219704"/>
                  </a:ext>
                </a:extLst>
              </a:tr>
              <a:tr h="1668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FRANCO VALENCIA SARAH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Haiti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extLst>
                  <a:ext uri="{0D108BD9-81ED-4DB2-BD59-A6C34878D82A}">
                    <a16:rowId xmlns:a16="http://schemas.microsoft.com/office/drawing/2014/main" val="2018421013"/>
                  </a:ext>
                </a:extLst>
              </a:tr>
              <a:tr h="1668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MESA SALAZAR MARTIN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Haiti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extLst>
                  <a:ext uri="{0D108BD9-81ED-4DB2-BD59-A6C34878D82A}">
                    <a16:rowId xmlns:a16="http://schemas.microsoft.com/office/drawing/2014/main" val="4209376740"/>
                  </a:ext>
                </a:extLst>
              </a:tr>
              <a:tr h="1668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OCHOA ESPINAL ESTEBAN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Haiti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extLst>
                  <a:ext uri="{0D108BD9-81ED-4DB2-BD59-A6C34878D82A}">
                    <a16:rowId xmlns:a16="http://schemas.microsoft.com/office/drawing/2014/main" val="1563286826"/>
                  </a:ext>
                </a:extLst>
              </a:tr>
              <a:tr h="1668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YEPES MARTÍNEZ SOFÍA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Haiti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extLst>
                  <a:ext uri="{0D108BD9-81ED-4DB2-BD59-A6C34878D82A}">
                    <a16:rowId xmlns:a16="http://schemas.microsoft.com/office/drawing/2014/main" val="2268177134"/>
                  </a:ext>
                </a:extLst>
              </a:tr>
              <a:tr h="1668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RODRIGUEZ CARDONA ANDRES FELIPE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Vanezuela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extLst>
                  <a:ext uri="{0D108BD9-81ED-4DB2-BD59-A6C34878D82A}">
                    <a16:rowId xmlns:a16="http://schemas.microsoft.com/office/drawing/2014/main" val="1056268995"/>
                  </a:ext>
                </a:extLst>
              </a:tr>
              <a:tr h="1668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FLÓREZ HENAO JUAN JOSÉ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Venezuela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extLst>
                  <a:ext uri="{0D108BD9-81ED-4DB2-BD59-A6C34878D82A}">
                    <a16:rowId xmlns:a16="http://schemas.microsoft.com/office/drawing/2014/main" val="3379183044"/>
                  </a:ext>
                </a:extLst>
              </a:tr>
              <a:tr h="1668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GARCÍA CORREAL JUAN DAVID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Venezuela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extLst>
                  <a:ext uri="{0D108BD9-81ED-4DB2-BD59-A6C34878D82A}">
                    <a16:rowId xmlns:a16="http://schemas.microsoft.com/office/drawing/2014/main" val="395065965"/>
                  </a:ext>
                </a:extLst>
              </a:tr>
              <a:tr h="1668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PÉREZ VÁSQUEZ DAVID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Venezuela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extLst>
                  <a:ext uri="{0D108BD9-81ED-4DB2-BD59-A6C34878D82A}">
                    <a16:rowId xmlns:a16="http://schemas.microsoft.com/office/drawing/2014/main" val="3254077178"/>
                  </a:ext>
                </a:extLst>
              </a:tr>
              <a:tr h="1668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SALDARRIAGA GAVIRIA SIMÓN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Venezuela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extLst>
                  <a:ext uri="{0D108BD9-81ED-4DB2-BD59-A6C34878D82A}">
                    <a16:rowId xmlns:a16="http://schemas.microsoft.com/office/drawing/2014/main" val="2629884476"/>
                  </a:ext>
                </a:extLst>
              </a:tr>
              <a:tr h="1668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VELEZ URIBE ESTEBAN</a:t>
                      </a:r>
                      <a:endParaRPr lang="en-GB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Venezuela</a:t>
                      </a:r>
                      <a:endParaRPr lang="en-GB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73" marR="7173" marT="7173" marB="0" anchor="b"/>
                </a:tc>
                <a:extLst>
                  <a:ext uri="{0D108BD9-81ED-4DB2-BD59-A6C34878D82A}">
                    <a16:rowId xmlns:a16="http://schemas.microsoft.com/office/drawing/2014/main" val="427685626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F188CFD-81AA-564D-8F54-23AB8D040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100" y="182151"/>
            <a:ext cx="1407955" cy="1056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90E9E6-EF9F-4E4C-991E-E1E36936C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079" y="1429148"/>
            <a:ext cx="1375955" cy="1011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3E0975-F50F-C94B-850E-019319F70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080" y="2504982"/>
            <a:ext cx="1375955" cy="9312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2552C7-075A-D540-8624-AF421A089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1080" y="3697323"/>
            <a:ext cx="1554125" cy="8078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6E1BAC-16A1-5F42-8C6E-A28FFBC80A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6305" y="5771092"/>
            <a:ext cx="1468900" cy="9380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D7C05C4-0123-B740-BF54-3F4AB3E1ED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6305" y="4766299"/>
            <a:ext cx="1424646" cy="87514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199AAA5-B742-9A4D-A44B-5CE995A9C753}"/>
              </a:ext>
            </a:extLst>
          </p:cNvPr>
          <p:cNvSpPr/>
          <p:nvPr/>
        </p:nvSpPr>
        <p:spPr>
          <a:xfrm>
            <a:off x="8725110" y="2773993"/>
            <a:ext cx="27306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EQUIPOS</a:t>
            </a:r>
          </a:p>
        </p:txBody>
      </p:sp>
    </p:spTree>
    <p:extLst>
      <p:ext uri="{BB962C8B-B14F-4D97-AF65-F5344CB8AC3E}">
        <p14:creationId xmlns:p14="http://schemas.microsoft.com/office/powerpoint/2010/main" val="332785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1EB7-C851-FB40-B2D6-EC0146C7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Primer Debate – </a:t>
            </a:r>
            <a:r>
              <a:rPr lang="en-US" dirty="0" err="1"/>
              <a:t>Próximo</a:t>
            </a:r>
            <a:r>
              <a:rPr lang="en-US" dirty="0"/>
              <a:t> </a:t>
            </a:r>
            <a:r>
              <a:rPr lang="en-US" dirty="0" err="1"/>
              <a:t>Martes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D7FAD-F639-AA4B-969F-A2613EC56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entregar</a:t>
            </a:r>
            <a:r>
              <a:rPr lang="en-US" dirty="0"/>
              <a:t> un </a:t>
            </a:r>
            <a:r>
              <a:rPr lang="en-US" dirty="0" err="1"/>
              <a:t>resumen</a:t>
            </a:r>
            <a:r>
              <a:rPr lang="en-US" dirty="0"/>
              <a:t> de 2 </a:t>
            </a:r>
            <a:r>
              <a:rPr lang="en-US" dirty="0" err="1"/>
              <a:t>páginas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cuales</a:t>
            </a:r>
            <a:r>
              <a:rPr lang="en-US" dirty="0"/>
              <a:t> </a:t>
            </a:r>
            <a:r>
              <a:rPr lang="en-US" dirty="0" err="1"/>
              <a:t>deben</a:t>
            </a:r>
            <a:r>
              <a:rPr lang="en-US" dirty="0"/>
              <a:t> responder las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preguntas</a:t>
            </a:r>
            <a:r>
              <a:rPr lang="en-US" dirty="0"/>
              <a:t>/</a:t>
            </a:r>
            <a:r>
              <a:rPr lang="en-US" dirty="0" err="1"/>
              <a:t>Dimensiones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Principales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del </a:t>
            </a:r>
            <a:r>
              <a:rPr lang="en-US" dirty="0" err="1"/>
              <a:t>país</a:t>
            </a:r>
            <a:endParaRPr lang="en-US" dirty="0"/>
          </a:p>
          <a:p>
            <a:pPr lvl="1"/>
            <a:r>
              <a:rPr lang="en-US" dirty="0"/>
              <a:t>Breve </a:t>
            </a:r>
            <a:r>
              <a:rPr lang="en-US" dirty="0" err="1"/>
              <a:t>historia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Una </a:t>
            </a:r>
            <a:r>
              <a:rPr lang="en-US" dirty="0" err="1"/>
              <a:t>noticia</a:t>
            </a:r>
            <a:r>
              <a:rPr lang="en-US" dirty="0"/>
              <a:t> </a:t>
            </a:r>
            <a:r>
              <a:rPr lang="en-US" dirty="0" err="1"/>
              <a:t>económica</a:t>
            </a:r>
            <a:r>
              <a:rPr lang="en-US" dirty="0"/>
              <a:t> </a:t>
            </a:r>
            <a:r>
              <a:rPr lang="en-US" dirty="0" err="1"/>
              <a:t>reciente</a:t>
            </a:r>
            <a:r>
              <a:rPr lang="en-US" dirty="0"/>
              <a:t> de ese </a:t>
            </a:r>
            <a:r>
              <a:rPr lang="en-US" dirty="0" err="1"/>
              <a:t>país</a:t>
            </a:r>
            <a:endParaRPr lang="en-US" dirty="0"/>
          </a:p>
          <a:p>
            <a:pPr lvl="1"/>
            <a:r>
              <a:rPr lang="en-US" dirty="0" err="1"/>
              <a:t>Principales</a:t>
            </a:r>
            <a:r>
              <a:rPr lang="en-US" dirty="0"/>
              <a:t> </a:t>
            </a:r>
            <a:r>
              <a:rPr lang="en-US" dirty="0" err="1"/>
              <a:t>indicadores</a:t>
            </a:r>
            <a:r>
              <a:rPr lang="en-US" dirty="0"/>
              <a:t> </a:t>
            </a:r>
            <a:r>
              <a:rPr lang="en-US" dirty="0" err="1"/>
              <a:t>económicos</a:t>
            </a:r>
            <a:endParaRPr lang="en-US" dirty="0"/>
          </a:p>
          <a:p>
            <a:pPr lvl="1"/>
            <a:r>
              <a:rPr lang="en-US" dirty="0" err="1"/>
              <a:t>Principales</a:t>
            </a:r>
            <a:r>
              <a:rPr lang="en-US" dirty="0"/>
              <a:t> </a:t>
            </a:r>
            <a:r>
              <a:rPr lang="en-US" dirty="0" err="1"/>
              <a:t>fuentes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económica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14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204</Words>
  <Application>Microsoft Macintosh PowerPoint</Application>
  <PresentationFormat>Widescreen</PresentationFormat>
  <Paragraphs>78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Primer Debate – Próximo Martes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Juan-Carlos Munoz-Mora</dc:creator>
  <cp:lastModifiedBy>Juan-Carlos Munoz-Mora</cp:lastModifiedBy>
  <cp:revision>1</cp:revision>
  <dcterms:created xsi:type="dcterms:W3CDTF">2019-07-18T17:39:34Z</dcterms:created>
  <dcterms:modified xsi:type="dcterms:W3CDTF">2019-07-18T17:48:19Z</dcterms:modified>
</cp:coreProperties>
</file>