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3" r:id="rId4"/>
    <p:sldId id="257" r:id="rId5"/>
    <p:sldId id="288" r:id="rId6"/>
    <p:sldId id="296" r:id="rId7"/>
    <p:sldId id="290" r:id="rId8"/>
    <p:sldId id="292" r:id="rId9"/>
    <p:sldId id="294" r:id="rId10"/>
    <p:sldId id="295" r:id="rId11"/>
    <p:sldId id="259" r:id="rId12"/>
    <p:sldId id="260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6" d="100"/>
          <a:sy n="86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Navegação Fuzzy:</a:t>
            </a:r>
            <a:br>
              <a:rPr lang="pt-BR" dirty="0" smtClean="0"/>
            </a:br>
            <a:r>
              <a:rPr lang="pt-BR" dirty="0" smtClean="0"/>
              <a:t>Uma Análise Qualitativa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Autofit/>
          </a:bodyPr>
          <a:lstStyle/>
          <a:p>
            <a:r>
              <a:rPr lang="pt-BR" sz="1500" dirty="0" smtClean="0"/>
              <a:t>Alexandre Jacques Marin, Júlio Cesar Nardelli Borges, Yuri Antin Wergrzn</a:t>
            </a:r>
            <a:endParaRPr lang="en-US" sz="1500" dirty="0" smtClean="0"/>
          </a:p>
        </p:txBody>
      </p:sp>
      <p:pic>
        <p:nvPicPr>
          <p:cNvPr id="1026" name="Picture 2" descr="C:\Coisas de Yuri\10Periodo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1961072" cy="1219200"/>
          </a:xfrm>
          <a:prstGeom prst="rect">
            <a:avLst/>
          </a:prstGeom>
          <a:noFill/>
        </p:spPr>
      </p:pic>
      <p:pic>
        <p:nvPicPr>
          <p:cNvPr id="1027" name="Picture 3" descr="C:\Coisas de Yuri\10Periodo\TCC\monografia-tex\figs\fuzzy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1219200" cy="495808"/>
          </a:xfrm>
          <a:prstGeom prst="rect">
            <a:avLst/>
          </a:prstGeom>
          <a:noFill/>
        </p:spPr>
      </p:pic>
      <p:pic>
        <p:nvPicPr>
          <p:cNvPr id="1028" name="Picture 4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762000"/>
            <a:ext cx="2947988" cy="190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de Navegação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Pesquisas sobre Fuzzy e ED-FCM</a:t>
            </a:r>
          </a:p>
          <a:p>
            <a:pPr lvl="1"/>
            <a:r>
              <a:rPr lang="pt-BR" dirty="0" smtClean="0"/>
              <a:t>Assimilação dos </a:t>
            </a:r>
            <a:r>
              <a:rPr lang="pt-BR" dirty="0" smtClean="0"/>
              <a:t>conceitos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Programação dos Algoritmos</a:t>
            </a:r>
          </a:p>
          <a:p>
            <a:pPr lvl="1"/>
            <a:r>
              <a:rPr lang="pt-BR" dirty="0" smtClean="0"/>
              <a:t>Cross-Compiler</a:t>
            </a:r>
          </a:p>
          <a:p>
            <a:pPr lvl="1"/>
            <a:r>
              <a:rPr lang="pt-BR" dirty="0" smtClean="0"/>
              <a:t>Teste dos Algoritmos</a:t>
            </a:r>
          </a:p>
          <a:p>
            <a:pPr lvl="1"/>
            <a:r>
              <a:rPr lang="pt-BR" smtClean="0"/>
              <a:t>Comparação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Plataforma robótica Bellator:</a:t>
            </a:r>
          </a:p>
          <a:p>
            <a:pPr lvl="1"/>
            <a:r>
              <a:rPr lang="pt-BR" dirty="0" smtClean="0"/>
              <a:t>Código para Tratamento dos Encoders</a:t>
            </a:r>
          </a:p>
          <a:p>
            <a:pPr lvl="1"/>
            <a:r>
              <a:rPr lang="pt-BR" dirty="0" smtClean="0"/>
              <a:t>Nova placa de roteamento com encoders</a:t>
            </a:r>
          </a:p>
          <a:p>
            <a:pPr lvl="1"/>
            <a:r>
              <a:rPr lang="pt-BR" dirty="0" smtClean="0"/>
              <a:t>Nova placa para execução dos algoritmos – TS7260</a:t>
            </a:r>
          </a:p>
          <a:p>
            <a:pPr lvl="1"/>
            <a:r>
              <a:rPr lang="pt-BR" dirty="0" smtClean="0"/>
              <a:t>Testes </a:t>
            </a:r>
            <a:r>
              <a:rPr lang="pt-BR" smtClean="0"/>
              <a:t>de Integração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Análise dos algoritmos:</a:t>
            </a:r>
          </a:p>
          <a:p>
            <a:pPr lvl="1"/>
            <a:r>
              <a:rPr lang="pt-BR" dirty="0" smtClean="0"/>
              <a:t>TS-7260 possui ambiente de execução pronto</a:t>
            </a:r>
          </a:p>
          <a:p>
            <a:pPr lvl="1"/>
            <a:r>
              <a:rPr lang="pt-BR" dirty="0" smtClean="0"/>
              <a:t>Preparo dos testes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Montagem final do robô</a:t>
            </a:r>
          </a:p>
          <a:p>
            <a:endParaRPr lang="pt-BR" dirty="0" smtClean="0"/>
          </a:p>
          <a:p>
            <a:r>
              <a:rPr lang="pt-BR" dirty="0" smtClean="0"/>
              <a:t>Programação da TS-7260:</a:t>
            </a:r>
          </a:p>
          <a:p>
            <a:pPr lvl="1"/>
            <a:r>
              <a:rPr lang="pt-BR" dirty="0" smtClean="0"/>
              <a:t>Código para comunicação entre a TS e a C8051F340</a:t>
            </a:r>
          </a:p>
          <a:p>
            <a:pPr lvl="1"/>
            <a:r>
              <a:rPr lang="pt-BR" dirty="0" smtClean="0"/>
              <a:t>Compilação dos algoritmos de navegação para a TS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Análise dos resultados</a:t>
            </a:r>
          </a:p>
          <a:p>
            <a:endParaRPr lang="pt-BR" dirty="0" smtClean="0"/>
          </a:p>
          <a:p>
            <a:r>
              <a:rPr lang="pt-BR" dirty="0" smtClean="0"/>
              <a:t>Consolidação da Monografia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4105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</a:p>
          <a:p>
            <a:endParaRPr lang="pt-BR" dirty="0" smtClean="0"/>
          </a:p>
          <a:p>
            <a:r>
              <a:rPr lang="pt-BR" dirty="0" smtClean="0"/>
              <a:t>Situação Inicial</a:t>
            </a:r>
          </a:p>
          <a:p>
            <a:endParaRPr lang="pt-BR" dirty="0" smtClean="0"/>
          </a:p>
          <a:p>
            <a:r>
              <a:rPr lang="pt-BR" dirty="0" smtClean="0"/>
              <a:t>Testes do Robô</a:t>
            </a:r>
          </a:p>
          <a:p>
            <a:endParaRPr lang="pt-BR" dirty="0" smtClean="0"/>
          </a:p>
          <a:p>
            <a:r>
              <a:rPr lang="pt-BR" dirty="0" smtClean="0"/>
              <a:t>Trabalho Realizado</a:t>
            </a:r>
          </a:p>
          <a:p>
            <a:endParaRPr lang="pt-BR" dirty="0" smtClean="0"/>
          </a:p>
          <a:p>
            <a:r>
              <a:rPr lang="pt-BR" dirty="0" smtClean="0"/>
              <a:t>Tarefas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Adaptação da plataforma robótica Bellator</a:t>
            </a:r>
          </a:p>
          <a:p>
            <a:pPr lvl="1"/>
            <a:r>
              <a:rPr lang="pt-BR" dirty="0" smtClean="0"/>
              <a:t>Utilização futura em outros projetos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Implementação dos Algoritmos de Navegação</a:t>
            </a:r>
          </a:p>
          <a:p>
            <a:endParaRPr lang="pt-BR" dirty="0" smtClean="0"/>
          </a:p>
          <a:p>
            <a:r>
              <a:rPr lang="pt-BR" dirty="0" smtClean="0"/>
              <a:t>Testes e Comparação entre os Algoritmos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Bellator adquirido para o projeto</a:t>
            </a:r>
          </a:p>
          <a:p>
            <a:endParaRPr lang="pt-BR" dirty="0" smtClean="0"/>
          </a:p>
          <a:p>
            <a:r>
              <a:rPr lang="pt-BR" dirty="0" smtClean="0"/>
              <a:t>Situação do robô parcialmente desconhecida</a:t>
            </a:r>
          </a:p>
          <a:p>
            <a:endParaRPr lang="pt-BR" dirty="0" smtClean="0"/>
          </a:p>
          <a:p>
            <a:r>
              <a:rPr lang="pt-BR" dirty="0" smtClean="0"/>
              <a:t>Maior foco no reparo do robô, menos tempo para testes dos algoritmos de navegação Fuzzy</a:t>
            </a:r>
            <a:r>
              <a:rPr lang="en-US" dirty="0" smtClean="0"/>
              <a:t>/FCM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do Robô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Teste dos Encoders</a:t>
            </a:r>
          </a:p>
          <a:p>
            <a:endParaRPr lang="pt-BR" dirty="0" smtClean="0"/>
          </a:p>
          <a:p>
            <a:r>
              <a:rPr lang="pt-BR" dirty="0" smtClean="0"/>
              <a:t>Teste dos Sensores de Distância</a:t>
            </a:r>
          </a:p>
          <a:p>
            <a:endParaRPr lang="pt-BR" dirty="0" smtClean="0"/>
          </a:p>
          <a:p>
            <a:r>
              <a:rPr lang="pt-BR" dirty="0" smtClean="0"/>
              <a:t>Teste da C8051F340</a:t>
            </a:r>
          </a:p>
          <a:p>
            <a:endParaRPr lang="pt-BR" dirty="0" smtClean="0"/>
          </a:p>
          <a:p>
            <a:r>
              <a:rPr lang="pt-BR" dirty="0" smtClean="0"/>
              <a:t>Teste dos Motores</a:t>
            </a:r>
          </a:p>
          <a:p>
            <a:endParaRPr lang="pt-BR" dirty="0" smtClean="0"/>
          </a:p>
          <a:p>
            <a:r>
              <a:rPr lang="pt-BR" dirty="0" smtClean="0"/>
              <a:t>Teste do Sistema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Sensores IR 2Y0A02F98</a:t>
            </a:r>
          </a:p>
          <a:p>
            <a:r>
              <a:rPr lang="pt-BR" dirty="0" smtClean="0"/>
              <a:t>Microcontrolador C8051F340DK</a:t>
            </a:r>
          </a:p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</a:p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 smtClean="0"/>
          </a:p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 smtClean="0"/>
          </a:p>
          <a:p>
            <a:r>
              <a:rPr lang="pt-BR" dirty="0" smtClean="0"/>
              <a:t>Baterias 12V</a:t>
            </a:r>
          </a:p>
          <a:p>
            <a:r>
              <a:rPr lang="pt-BR" dirty="0" smtClean="0"/>
              <a:t>Motores Bosch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dos Encoders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Encoder de quadratura HEDS-9700</a:t>
            </a:r>
          </a:p>
          <a:p>
            <a:endParaRPr lang="pt-BR" dirty="0" smtClean="0"/>
          </a:p>
          <a:p>
            <a:r>
              <a:rPr lang="pt-BR" dirty="0" smtClean="0"/>
              <a:t>Código para interpretação do sinal</a:t>
            </a:r>
          </a:p>
          <a:p>
            <a:endParaRPr lang="pt-BR" dirty="0" smtClean="0"/>
          </a:p>
          <a:p>
            <a:r>
              <a:rPr lang="pt-BR" dirty="0" smtClean="0"/>
              <a:t>Sinal necessitou de amplificação para utilização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962400"/>
            <a:ext cx="2126202" cy="20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Roteamento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Projeto de uma nova placa para atender os novos requisitos</a:t>
            </a:r>
            <a:endParaRPr lang="en-US" dirty="0"/>
          </a:p>
        </p:txBody>
      </p:sp>
      <p:pic>
        <p:nvPicPr>
          <p:cNvPr id="1027" name="Picture 3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533609" cy="4216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TS-7260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Placa mãe Mini-ITX ME60000 não será utilizada</a:t>
            </a:r>
          </a:p>
          <a:p>
            <a:pPr lvl="1"/>
            <a:r>
              <a:rPr lang="pt-BR" dirty="0" smtClean="0"/>
              <a:t>Muito código não documentado</a:t>
            </a:r>
          </a:p>
          <a:p>
            <a:pPr lvl="1"/>
            <a:r>
              <a:rPr lang="pt-BR" dirty="0" smtClean="0"/>
              <a:t>Dificuldade de Trabalho</a:t>
            </a:r>
          </a:p>
          <a:p>
            <a:endParaRPr lang="pt-BR" dirty="0" smtClean="0"/>
          </a:p>
          <a:p>
            <a:r>
              <a:rPr lang="pt-BR" dirty="0" smtClean="0"/>
              <a:t>Substituição pela placa TS-7260</a:t>
            </a:r>
          </a:p>
          <a:p>
            <a:pPr lvl="1"/>
            <a:r>
              <a:rPr lang="pt-BR" dirty="0" smtClean="0"/>
              <a:t>Ambiente de Execução pronto</a:t>
            </a:r>
          </a:p>
          <a:p>
            <a:pPr lvl="1"/>
            <a:r>
              <a:rPr lang="pt-BR" dirty="0" smtClean="0"/>
              <a:t>Utilização mais fácil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Testes realizados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319</TotalTime>
  <Words>274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Algoritmos de Navegação Fuzzy: Uma Análise Qualitativa</vt:lpstr>
      <vt:lpstr>Roteiro</vt:lpstr>
      <vt:lpstr>Objetivos do Projeto</vt:lpstr>
      <vt:lpstr>Situação Inicial</vt:lpstr>
      <vt:lpstr>Testes do Robô</vt:lpstr>
      <vt:lpstr>Especificações do Robô</vt:lpstr>
      <vt:lpstr>Tratamento dos Encoders</vt:lpstr>
      <vt:lpstr>Placa de Roteamento</vt:lpstr>
      <vt:lpstr>Placa TS-7260</vt:lpstr>
      <vt:lpstr>Algoritmos de Navegação</vt:lpstr>
      <vt:lpstr>Resumo</vt:lpstr>
      <vt:lpstr>Tarefas </vt:lpstr>
      <vt:lpstr>Cronograma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Navegação Fuzzy Uma Análise Qualitativa</dc:title>
  <dc:creator>Yuri</dc:creator>
  <cp:lastModifiedBy>Yuri</cp:lastModifiedBy>
  <cp:revision>48</cp:revision>
  <dcterms:created xsi:type="dcterms:W3CDTF">2006-08-16T00:00:00Z</dcterms:created>
  <dcterms:modified xsi:type="dcterms:W3CDTF">2011-10-18T10:47:04Z</dcterms:modified>
</cp:coreProperties>
</file>