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X80 pronto para uso</a:t>
            </a:r>
          </a:p>
          <a:p>
            <a:endParaRPr lang="pt-BR" dirty="0" smtClean="0"/>
          </a:p>
          <a:p>
            <a:r>
              <a:rPr lang="pt-BR" dirty="0" smtClean="0"/>
              <a:t>Foco no desenvolvimento do algoritmo</a:t>
            </a:r>
          </a:p>
          <a:p>
            <a:endParaRPr lang="pt-BR" dirty="0" smtClean="0"/>
          </a:p>
          <a:p>
            <a:r>
              <a:rPr lang="pt-BR" dirty="0" smtClean="0"/>
              <a:t>Robô X80 indisponível</a:t>
            </a:r>
          </a:p>
          <a:p>
            <a:endParaRPr lang="pt-BR" dirty="0" smtClean="0"/>
          </a:p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Situação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não estava pronto para uso</a:t>
            </a:r>
          </a:p>
          <a:p>
            <a:endParaRPr lang="pt-BR" dirty="0" smtClean="0"/>
          </a:p>
          <a:p>
            <a:r>
              <a:rPr lang="pt-BR" dirty="0" smtClean="0"/>
              <a:t>Mudança do foco do projeto para o reparo da plataforma robótica</a:t>
            </a:r>
          </a:p>
          <a:p>
            <a:endParaRPr lang="pt-BR" dirty="0" smtClean="0"/>
          </a:p>
          <a:p>
            <a:r>
              <a:rPr lang="pt-BR" dirty="0" smtClean="0"/>
              <a:t>Redução do tempo disponível para análise dos algoritmos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</TotalTime>
  <Words>139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Algoritmos de Navegação Fuzzy: Uma Análise Qualitativa</vt:lpstr>
      <vt:lpstr>Situação Inicial</vt:lpstr>
      <vt:lpstr>Nova Situação</vt:lpstr>
      <vt:lpstr>Situação Atual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Yuri</cp:lastModifiedBy>
  <cp:revision>9</cp:revision>
  <dcterms:created xsi:type="dcterms:W3CDTF">2006-08-16T00:00:00Z</dcterms:created>
  <dcterms:modified xsi:type="dcterms:W3CDTF">2011-10-14T12:02:53Z</dcterms:modified>
</cp:coreProperties>
</file>