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73" r:id="rId5"/>
    <p:sldId id="274" r:id="rId6"/>
    <p:sldId id="275" r:id="rId7"/>
    <p:sldId id="262" r:id="rId8"/>
    <p:sldId id="265" r:id="rId9"/>
    <p:sldId id="280" r:id="rId10"/>
    <p:sldId id="281" r:id="rId11"/>
    <p:sldId id="282" r:id="rId12"/>
    <p:sldId id="283" r:id="rId13"/>
    <p:sldId id="263" r:id="rId14"/>
    <p:sldId id="264" r:id="rId15"/>
    <p:sldId id="276" r:id="rId16"/>
    <p:sldId id="277" r:id="rId17"/>
    <p:sldId id="278" r:id="rId18"/>
    <p:sldId id="279" r:id="rId19"/>
    <p:sldId id="267" r:id="rId20"/>
    <p:sldId id="270" r:id="rId21"/>
    <p:sldId id="271" r:id="rId22"/>
    <p:sldId id="257" r:id="rId23"/>
    <p:sldId id="258" r:id="rId24"/>
    <p:sldId id="259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direcionado</a:t>
            </a:r>
          </a:p>
          <a:p>
            <a:r>
              <a:rPr lang="pt-BR" dirty="0" smtClean="0"/>
              <a:t>Pesos “ajustáveis”</a:t>
            </a:r>
          </a:p>
          <a:p>
            <a:r>
              <a:rPr lang="pt-BR" dirty="0" smtClean="0"/>
              <a:t>Nós são conceitos</a:t>
            </a:r>
          </a:p>
          <a:p>
            <a:r>
              <a:rPr lang="pt-BR" dirty="0" smtClean="0"/>
              <a:t>Arestas são relações de causa e efeito </a:t>
            </a:r>
            <a:endParaRPr lang="pt-BR" dirty="0"/>
          </a:p>
        </p:txBody>
      </p:sp>
      <p:pic>
        <p:nvPicPr>
          <p:cNvPr id="5121" name="Picture 1" descr="D:\10o Semestre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5392946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Elasticidade</a:t>
            </a:r>
          </a:p>
          <a:p>
            <a:r>
              <a:rPr lang="pt-BR" dirty="0" smtClean="0"/>
              <a:t>Estabilidade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Interatividade entre conceitos</a:t>
            </a:r>
          </a:p>
          <a:p>
            <a:r>
              <a:rPr lang="pt-BR" dirty="0" err="1" smtClean="0"/>
              <a:t>Modularidade</a:t>
            </a:r>
            <a:endParaRPr lang="pt-BR" dirty="0" smtClean="0"/>
          </a:p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</a:p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</a:p>
          <a:p>
            <a:r>
              <a:rPr lang="pt-BR" dirty="0" err="1" smtClean="0"/>
              <a:t>Encoder</a:t>
            </a:r>
            <a:r>
              <a:rPr lang="pt-BR" dirty="0" smtClean="0"/>
              <a:t> </a:t>
            </a:r>
            <a:r>
              <a:rPr lang="pt-BR" dirty="0" smtClean="0"/>
              <a:t>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de quadratura (2 canais)</a:t>
            </a:r>
          </a:p>
          <a:p>
            <a:r>
              <a:rPr lang="pt-BR" dirty="0" smtClean="0"/>
              <a:t>Baixo custo</a:t>
            </a:r>
          </a:p>
          <a:p>
            <a:r>
              <a:rPr lang="pt-BR" dirty="0" smtClean="0"/>
              <a:t>Não precisa tratar o sinal</a:t>
            </a:r>
          </a:p>
          <a:p>
            <a:r>
              <a:rPr lang="pt-BR" dirty="0" smtClean="0"/>
              <a:t>Compatível com nível TTL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721190" cy="380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/>
          </a:p>
        </p:txBody>
      </p:sp>
      <p:pic>
        <p:nvPicPr>
          <p:cNvPr id="4" name="Espaço Reservado para Conteúdo 3" descr="Foto-000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</a:p>
          <a:p>
            <a:r>
              <a:rPr lang="pt-BR" dirty="0" smtClean="0"/>
              <a:t>Montagem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Apresentação do Documento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</a:t>
            </a:r>
            <a:endParaRPr lang="pt-BR" dirty="0"/>
          </a:p>
        </p:txBody>
      </p:sp>
      <p:pic>
        <p:nvPicPr>
          <p:cNvPr id="4" name="Espaço Reservado para Conteúdo 3" descr="Foto-007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743200" cy="2057400"/>
          </a:xfrm>
        </p:spPr>
      </p:pic>
      <p:pic>
        <p:nvPicPr>
          <p:cNvPr id="6" name="Imagem 5" descr="Foto-00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219200"/>
            <a:ext cx="2743200" cy="2057400"/>
          </a:xfrm>
          <a:prstGeom prst="rect">
            <a:avLst/>
          </a:prstGeom>
        </p:spPr>
      </p:pic>
      <p:pic>
        <p:nvPicPr>
          <p:cNvPr id="7" name="Imagem 6" descr="Foto-00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219200"/>
            <a:ext cx="2743200" cy="2057400"/>
          </a:xfrm>
          <a:prstGeom prst="rect">
            <a:avLst/>
          </a:prstGeom>
        </p:spPr>
      </p:pic>
      <p:pic>
        <p:nvPicPr>
          <p:cNvPr id="8" name="Imagem 7" descr="Foto-007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429000"/>
            <a:ext cx="3860800" cy="2895600"/>
          </a:xfrm>
          <a:prstGeom prst="rect">
            <a:avLst/>
          </a:prstGeom>
        </p:spPr>
      </p:pic>
      <p:pic>
        <p:nvPicPr>
          <p:cNvPr id="9" name="Imagem 8" descr="Foto-008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3429000"/>
            <a:ext cx="3810000" cy="2857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724400"/>
            <a:ext cx="2962179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X80 pronto para uso</a:t>
            </a:r>
          </a:p>
          <a:p>
            <a:endParaRPr lang="pt-BR" dirty="0" smtClean="0"/>
          </a:p>
          <a:p>
            <a:r>
              <a:rPr lang="pt-BR" dirty="0" smtClean="0"/>
              <a:t>Foco no desenvolvimento do algoritmo</a:t>
            </a:r>
          </a:p>
          <a:p>
            <a:endParaRPr lang="pt-BR" dirty="0" smtClean="0"/>
          </a:p>
          <a:p>
            <a:r>
              <a:rPr lang="pt-BR" dirty="0" smtClean="0"/>
              <a:t>Robô X80 indisponível</a:t>
            </a:r>
          </a:p>
          <a:p>
            <a:endParaRPr lang="pt-BR" dirty="0" smtClean="0"/>
          </a:p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Situação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não estava pronto para uso</a:t>
            </a:r>
          </a:p>
          <a:p>
            <a:endParaRPr lang="pt-BR" dirty="0" smtClean="0"/>
          </a:p>
          <a:p>
            <a:r>
              <a:rPr lang="pt-BR" dirty="0" smtClean="0"/>
              <a:t>Mudança do foco do projeto para o reparo da plataforma robótica</a:t>
            </a:r>
          </a:p>
          <a:p>
            <a:endParaRPr lang="pt-BR" dirty="0" smtClean="0"/>
          </a:p>
          <a:p>
            <a:r>
              <a:rPr lang="pt-BR" dirty="0" smtClean="0"/>
              <a:t>Redução do tempo disponível para análise dos algoritmos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Documento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Capítulo 1 – Introdução</a:t>
            </a:r>
          </a:p>
          <a:p>
            <a:r>
              <a:rPr lang="pt-BR" dirty="0" smtClean="0"/>
              <a:t>Capítulo 2 –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Capítulo 3 – </a:t>
            </a:r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</a:p>
          <a:p>
            <a:r>
              <a:rPr lang="pt-BR" dirty="0" smtClean="0"/>
              <a:t>Capítulo 4 – Estado do Robô</a:t>
            </a:r>
          </a:p>
          <a:p>
            <a:r>
              <a:rPr lang="pt-BR" dirty="0" smtClean="0"/>
              <a:t>Capítulo 5 – Especificação do Robô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Estrutura</a:t>
            </a:r>
          </a:p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Vantagens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Ligações entre palavras, idéias, tarefas ou outros itens</a:t>
            </a:r>
          </a:p>
          <a:p>
            <a:r>
              <a:rPr lang="pt-BR" dirty="0" smtClean="0"/>
              <a:t>Disposição radial e intuitiva dos elementos</a:t>
            </a:r>
          </a:p>
          <a:p>
            <a:r>
              <a:rPr lang="pt-BR" dirty="0" smtClean="0"/>
              <a:t>Grau de importância de conceitos</a:t>
            </a:r>
          </a:p>
          <a:p>
            <a:r>
              <a:rPr lang="pt-BR" dirty="0" smtClean="0"/>
              <a:t>Tratamento matemático por meio da teoria de grafos</a:t>
            </a:r>
          </a:p>
          <a:p>
            <a:r>
              <a:rPr lang="pt-BR" dirty="0" smtClean="0"/>
              <a:t>Estrutura de “crenças”</a:t>
            </a:r>
          </a:p>
          <a:p>
            <a:r>
              <a:rPr lang="pt-BR" dirty="0" smtClean="0"/>
              <a:t>Predizer </a:t>
            </a:r>
            <a:r>
              <a:rPr lang="pt-BR" dirty="0" err="1" smtClean="0"/>
              <a:t>consequências</a:t>
            </a:r>
            <a:endParaRPr lang="pt-BR" dirty="0" smtClean="0"/>
          </a:p>
          <a:p>
            <a:r>
              <a:rPr lang="pt-BR" dirty="0" smtClean="0"/>
              <a:t>Incertezas </a:t>
            </a:r>
            <a:r>
              <a:rPr lang="pt-BR" dirty="0" err="1" smtClean="0"/>
              <a:t>Fuzzy</a:t>
            </a:r>
            <a:endParaRPr lang="pt-BR" dirty="0" smtClean="0"/>
          </a:p>
        </p:txBody>
      </p:sp>
      <p:pic>
        <p:nvPicPr>
          <p:cNvPr id="6146" name="Picture 2" descr="http://www.scielo.br/img/revistas/gp/v17n3/04f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76600"/>
            <a:ext cx="415207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</TotalTime>
  <Words>312</Words>
  <Application>Microsoft Office PowerPoint</Application>
  <PresentationFormat>Apresentação na tela (4:3)</PresentationFormat>
  <Paragraphs>99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Origin</vt:lpstr>
      <vt:lpstr>Algoritmos de Navegação Fuzzy: Uma Análise Qualitativa</vt:lpstr>
      <vt:lpstr>Introdução</vt:lpstr>
      <vt:lpstr>Motivação</vt:lpstr>
      <vt:lpstr>Objetivos</vt:lpstr>
      <vt:lpstr>Metodologia</vt:lpstr>
      <vt:lpstr>Apresentação do Documento</vt:lpstr>
      <vt:lpstr>Fuzzy</vt:lpstr>
      <vt:lpstr>Fuzzy Cognitive Maps (FCM)</vt:lpstr>
      <vt:lpstr>Conceito</vt:lpstr>
      <vt:lpstr>Estrutura</vt:lpstr>
      <vt:lpstr>Propriedades</vt:lpstr>
      <vt:lpstr>Vantagens</vt:lpstr>
      <vt:lpstr>Estado do Robô</vt:lpstr>
      <vt:lpstr>Especificação do Robô</vt:lpstr>
      <vt:lpstr>Sensor IR 2Y0A02F98</vt:lpstr>
      <vt:lpstr>Microcontrolador C8051F340DK</vt:lpstr>
      <vt:lpstr>Encoder HEDS-9700</vt:lpstr>
      <vt:lpstr>Robô Bellator</vt:lpstr>
      <vt:lpstr>Placa de Roteamento</vt:lpstr>
      <vt:lpstr>Projeto</vt:lpstr>
      <vt:lpstr>Montagem</vt:lpstr>
      <vt:lpstr>Situação Inicial</vt:lpstr>
      <vt:lpstr>Nova Situação</vt:lpstr>
      <vt:lpstr>Situação Atual</vt:lpstr>
      <vt:lpstr>Tarefas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TCC</cp:lastModifiedBy>
  <cp:revision>22</cp:revision>
  <dcterms:created xsi:type="dcterms:W3CDTF">2006-08-16T00:00:00Z</dcterms:created>
  <dcterms:modified xsi:type="dcterms:W3CDTF">2011-10-16T18:30:08Z</dcterms:modified>
</cp:coreProperties>
</file>