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2" r:id="rId4"/>
    <p:sldId id="273" r:id="rId5"/>
    <p:sldId id="274" r:id="rId6"/>
    <p:sldId id="275" r:id="rId7"/>
    <p:sldId id="262" r:id="rId8"/>
    <p:sldId id="265" r:id="rId9"/>
    <p:sldId id="280" r:id="rId10"/>
    <p:sldId id="281" r:id="rId11"/>
    <p:sldId id="284" r:id="rId12"/>
    <p:sldId id="286" r:id="rId13"/>
    <p:sldId id="287" r:id="rId14"/>
    <p:sldId id="285" r:id="rId15"/>
    <p:sldId id="282" r:id="rId16"/>
    <p:sldId id="283" r:id="rId17"/>
    <p:sldId id="263" r:id="rId18"/>
    <p:sldId id="264" r:id="rId19"/>
    <p:sldId id="276" r:id="rId20"/>
    <p:sldId id="277" r:id="rId21"/>
    <p:sldId id="278" r:id="rId22"/>
    <p:sldId id="279" r:id="rId23"/>
    <p:sldId id="267" r:id="rId24"/>
    <p:sldId id="270" r:id="rId25"/>
    <p:sldId id="271" r:id="rId26"/>
    <p:sldId id="289" r:id="rId27"/>
    <p:sldId id="293" r:id="rId28"/>
    <p:sldId id="257" r:id="rId29"/>
    <p:sldId id="288" r:id="rId30"/>
    <p:sldId id="290" r:id="rId31"/>
    <p:sldId id="292" r:id="rId32"/>
    <p:sldId id="294" r:id="rId33"/>
    <p:sldId id="295" r:id="rId34"/>
    <p:sldId id="259" r:id="rId35"/>
    <p:sldId id="26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86" d="100"/>
          <a:sy n="86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Navegação Fuzzy:</a:t>
            </a:r>
            <a:br>
              <a:rPr lang="pt-BR" dirty="0" smtClean="0"/>
            </a:br>
            <a:r>
              <a:rPr lang="pt-BR" dirty="0" smtClean="0"/>
              <a:t>Uma Análise Qualitativa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24450"/>
            <a:ext cx="7315200" cy="533400"/>
          </a:xfrm>
        </p:spPr>
        <p:txBody>
          <a:bodyPr>
            <a:noAutofit/>
          </a:bodyPr>
          <a:lstStyle/>
          <a:p>
            <a:r>
              <a:rPr lang="pt-BR" sz="1500" dirty="0" smtClean="0"/>
              <a:t>Alexandre Jacques Marin, Júlio Cesar Nardelli Borges, Yuri Antin Wergrzn</a:t>
            </a:r>
            <a:endParaRPr lang="en-US" sz="1500" dirty="0" smtClean="0"/>
          </a:p>
        </p:txBody>
      </p:sp>
      <p:pic>
        <p:nvPicPr>
          <p:cNvPr id="1026" name="Picture 2" descr="C:\Coisas de Yuri\10Periodo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1961072" cy="1219200"/>
          </a:xfrm>
          <a:prstGeom prst="rect">
            <a:avLst/>
          </a:prstGeom>
          <a:noFill/>
        </p:spPr>
      </p:pic>
      <p:pic>
        <p:nvPicPr>
          <p:cNvPr id="1027" name="Picture 3" descr="C:\Coisas de Yuri\10Periodo\TCC\monografia-tex\figs\fuzzyclas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838200"/>
            <a:ext cx="1219200" cy="495808"/>
          </a:xfrm>
          <a:prstGeom prst="rect">
            <a:avLst/>
          </a:prstGeom>
          <a:noFill/>
        </p:spPr>
      </p:pic>
      <p:pic>
        <p:nvPicPr>
          <p:cNvPr id="1028" name="Picture 4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762000"/>
            <a:ext cx="2947988" cy="1902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direcionado</a:t>
            </a:r>
          </a:p>
          <a:p>
            <a:r>
              <a:rPr lang="pt-BR" dirty="0" smtClean="0"/>
              <a:t>Pesos “ajustáveis”</a:t>
            </a:r>
          </a:p>
          <a:p>
            <a:r>
              <a:rPr lang="pt-BR" dirty="0" smtClean="0"/>
              <a:t>Nós são conceitos</a:t>
            </a:r>
          </a:p>
          <a:p>
            <a:r>
              <a:rPr lang="pt-BR" dirty="0" smtClean="0"/>
              <a:t>Arestas são relações de causa e efeito </a:t>
            </a:r>
            <a:endParaRPr lang="pt-BR" dirty="0"/>
          </a:p>
        </p:txBody>
      </p:sp>
      <p:pic>
        <p:nvPicPr>
          <p:cNvPr id="5121" name="Picture 1" descr="D:\10o Semestre\TCC\monografia-tex\figs\fc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352800"/>
            <a:ext cx="5392946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Válvulas de entrada: V1 e V2</a:t>
            </a:r>
          </a:p>
          <a:p>
            <a:r>
              <a:rPr lang="pt-BR" dirty="0" smtClean="0"/>
              <a:t>Misturador</a:t>
            </a:r>
          </a:p>
          <a:p>
            <a:r>
              <a:rPr lang="pt-BR" dirty="0" smtClean="0"/>
              <a:t>Medidor de massa específica</a:t>
            </a:r>
          </a:p>
          <a:p>
            <a:r>
              <a:rPr lang="pt-BR" dirty="0" smtClean="0"/>
              <a:t>Válvula de saída: V3</a:t>
            </a:r>
            <a:endParaRPr lang="pt-BR" dirty="0"/>
          </a:p>
        </p:txBody>
      </p:sp>
      <p:pic>
        <p:nvPicPr>
          <p:cNvPr id="7" name="Espaço Reservado para Conteúdo 3" descr="fcm-exemp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971800"/>
            <a:ext cx="4350058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Conceito 1: Volume de líquido no tanque;</a:t>
            </a:r>
          </a:p>
          <a:p>
            <a:r>
              <a:rPr lang="pt-BR" dirty="0" smtClean="0"/>
              <a:t>Conceito 2: Estado da válvula 1 (fechada, aberta ou parcialmente aberta);</a:t>
            </a:r>
          </a:p>
          <a:p>
            <a:r>
              <a:rPr lang="pt-BR" dirty="0" smtClean="0"/>
              <a:t>Conceito 3: Estado da válvula 2 (fechada, aberta ou parcialmente aberta);</a:t>
            </a:r>
          </a:p>
          <a:p>
            <a:r>
              <a:rPr lang="pt-BR" dirty="0" smtClean="0"/>
              <a:t>Conceito 4: Estado da válvula 3 (fechada, aberta ou parcialmente aberta);</a:t>
            </a:r>
          </a:p>
          <a:p>
            <a:r>
              <a:rPr lang="pt-BR" dirty="0" smtClean="0"/>
              <a:t>Conceito 5: Valor medido pelo sensor G para massa específica do líquido.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pic>
        <p:nvPicPr>
          <p:cNvPr id="4" name="Espaço Reservado para Conteúdo 3" descr="fcm-exemplo-fc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676400"/>
            <a:ext cx="5943600" cy="3962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Modelo </a:t>
            </a:r>
            <a:r>
              <a:rPr lang="pt-BR" dirty="0" err="1" smtClean="0"/>
              <a:t>linguístico</a:t>
            </a:r>
            <a:r>
              <a:rPr lang="pt-BR" dirty="0" smtClean="0"/>
              <a:t> próximo a linguagem humana</a:t>
            </a:r>
          </a:p>
          <a:p>
            <a:r>
              <a:rPr lang="pt-BR" dirty="0" smtClean="0"/>
              <a:t>Incerteza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 smtClean="0"/>
              <a:t>Relação de causa e efeito</a:t>
            </a:r>
          </a:p>
          <a:p>
            <a:r>
              <a:rPr lang="pt-BR" dirty="0" err="1" smtClean="0"/>
              <a:t>Modularidade</a:t>
            </a:r>
            <a:endParaRPr lang="pt-BR" dirty="0" smtClean="0"/>
          </a:p>
          <a:p>
            <a:r>
              <a:rPr lang="pt-BR" dirty="0" smtClean="0"/>
              <a:t>Integração com métodos de inteligência artificial</a:t>
            </a:r>
          </a:p>
          <a:p>
            <a:r>
              <a:rPr lang="pt-BR" smtClean="0"/>
              <a:t>Modelagem de sistemas complexos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Elasticidade</a:t>
            </a:r>
          </a:p>
          <a:p>
            <a:r>
              <a:rPr lang="pt-BR" dirty="0" smtClean="0"/>
              <a:t>Estabilidade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Interatividade entre conceitos</a:t>
            </a:r>
          </a:p>
          <a:p>
            <a:r>
              <a:rPr lang="pt-BR" dirty="0" err="1" smtClean="0"/>
              <a:t>Modularidade</a:t>
            </a:r>
            <a:endParaRPr lang="pt-BR" dirty="0" smtClean="0"/>
          </a:p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do Robô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Sensor IR 2Y0A02F98</a:t>
            </a:r>
          </a:p>
          <a:p>
            <a:r>
              <a:rPr lang="pt-BR" dirty="0" err="1" smtClean="0"/>
              <a:t>Microcontrolador</a:t>
            </a:r>
            <a:r>
              <a:rPr lang="pt-BR" dirty="0" smtClean="0"/>
              <a:t> C8051F340DK</a:t>
            </a:r>
          </a:p>
          <a:p>
            <a:r>
              <a:rPr lang="pt-BR" dirty="0" err="1" smtClean="0"/>
              <a:t>Encoder</a:t>
            </a:r>
            <a:r>
              <a:rPr lang="pt-BR" dirty="0" smtClean="0"/>
              <a:t> HEDS-9700</a:t>
            </a:r>
          </a:p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 smtClean="0"/>
          </a:p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 smtClean="0"/>
          </a:p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 IR 2Y0A02F98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Apresentação do Documento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Microcontrolador</a:t>
            </a:r>
            <a:r>
              <a:rPr lang="pt-BR" dirty="0" smtClean="0"/>
              <a:t> C8051F340DK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Encoder</a:t>
            </a:r>
            <a:r>
              <a:rPr lang="pt-BR" dirty="0" smtClean="0"/>
              <a:t> HEDS-9700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Encoder</a:t>
            </a:r>
            <a:r>
              <a:rPr lang="pt-BR" dirty="0" smtClean="0"/>
              <a:t> de quadratura (2 canais)</a:t>
            </a:r>
          </a:p>
          <a:p>
            <a:r>
              <a:rPr lang="pt-BR" dirty="0" smtClean="0"/>
              <a:t>Baixo custo</a:t>
            </a:r>
          </a:p>
          <a:p>
            <a:r>
              <a:rPr lang="pt-BR" dirty="0" smtClean="0"/>
              <a:t>Não precisa tratar o sinal</a:t>
            </a:r>
          </a:p>
          <a:p>
            <a:r>
              <a:rPr lang="pt-BR" dirty="0" smtClean="0"/>
              <a:t>Compatível com nível TTL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295400"/>
            <a:ext cx="2126202" cy="206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4721190" cy="380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 </a:t>
            </a:r>
            <a:r>
              <a:rPr lang="pt-BR" dirty="0" err="1" smtClean="0"/>
              <a:t>Bellator</a:t>
            </a:r>
            <a:endParaRPr lang="pt-BR" dirty="0"/>
          </a:p>
        </p:txBody>
      </p:sp>
      <p:pic>
        <p:nvPicPr>
          <p:cNvPr id="4" name="Espaço Reservado para Conteúdo 3" descr="Foto-000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80583" y="1143000"/>
            <a:ext cx="6582833" cy="49371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de </a:t>
            </a:r>
            <a:r>
              <a:rPr lang="pt-BR" dirty="0" err="1" smtClean="0"/>
              <a:t>Roteamento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</a:p>
          <a:p>
            <a:r>
              <a:rPr lang="pt-BR" dirty="0" smtClean="0"/>
              <a:t>Montagem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</a:t>
            </a:r>
            <a:endParaRPr lang="pt-BR" dirty="0"/>
          </a:p>
        </p:txBody>
      </p:sp>
      <p:pic>
        <p:nvPicPr>
          <p:cNvPr id="4" name="Espaço Reservado para Conteúdo 3" descr="Foto-007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2743200" cy="2057400"/>
          </a:xfrm>
        </p:spPr>
      </p:pic>
      <p:pic>
        <p:nvPicPr>
          <p:cNvPr id="6" name="Imagem 5" descr="Foto-00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219200"/>
            <a:ext cx="2743200" cy="2057400"/>
          </a:xfrm>
          <a:prstGeom prst="rect">
            <a:avLst/>
          </a:prstGeom>
        </p:spPr>
      </p:pic>
      <p:pic>
        <p:nvPicPr>
          <p:cNvPr id="7" name="Imagem 6" descr="Foto-007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1219200"/>
            <a:ext cx="2743200" cy="2057400"/>
          </a:xfrm>
          <a:prstGeom prst="rect">
            <a:avLst/>
          </a:prstGeom>
        </p:spPr>
      </p:pic>
      <p:pic>
        <p:nvPicPr>
          <p:cNvPr id="8" name="Imagem 7" descr="Foto-007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3429000"/>
            <a:ext cx="3860800" cy="2895600"/>
          </a:xfrm>
          <a:prstGeom prst="rect">
            <a:avLst/>
          </a:prstGeom>
        </p:spPr>
      </p:pic>
      <p:pic>
        <p:nvPicPr>
          <p:cNvPr id="9" name="Imagem 8" descr="Foto-008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5400" y="3429000"/>
            <a:ext cx="3810000" cy="28575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724400"/>
            <a:ext cx="2962179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Objetivos do Projeto</a:t>
            </a:r>
          </a:p>
          <a:p>
            <a:endParaRPr lang="pt-BR" dirty="0" smtClean="0"/>
          </a:p>
          <a:p>
            <a:r>
              <a:rPr lang="pt-BR" dirty="0" smtClean="0"/>
              <a:t>Situação Inicial</a:t>
            </a:r>
          </a:p>
          <a:p>
            <a:endParaRPr lang="pt-BR" dirty="0" smtClean="0"/>
          </a:p>
          <a:p>
            <a:r>
              <a:rPr lang="pt-BR" dirty="0" smtClean="0"/>
              <a:t>Testes do Robô</a:t>
            </a:r>
          </a:p>
          <a:p>
            <a:endParaRPr lang="pt-BR" dirty="0" smtClean="0"/>
          </a:p>
          <a:p>
            <a:r>
              <a:rPr lang="pt-BR" dirty="0" smtClean="0"/>
              <a:t>Trabalho Realizado</a:t>
            </a:r>
          </a:p>
          <a:p>
            <a:endParaRPr lang="pt-BR" dirty="0" smtClean="0"/>
          </a:p>
          <a:p>
            <a:r>
              <a:rPr lang="pt-BR" dirty="0" smtClean="0"/>
              <a:t>Tarefas</a:t>
            </a:r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Adaptação da plataforma robótica Bellator</a:t>
            </a:r>
          </a:p>
          <a:p>
            <a:pPr lvl="1"/>
            <a:r>
              <a:rPr lang="pt-BR" dirty="0" smtClean="0"/>
              <a:t>Utilização futura em outros projetos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Implementação dos Algoritmos de Navegação</a:t>
            </a:r>
          </a:p>
          <a:p>
            <a:endParaRPr lang="pt-BR" dirty="0" smtClean="0"/>
          </a:p>
          <a:p>
            <a:r>
              <a:rPr lang="pt-BR" dirty="0" smtClean="0"/>
              <a:t>Testes e Comparação entre os Algoritmos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Robô </a:t>
            </a:r>
            <a:r>
              <a:rPr lang="pt-BR" dirty="0" smtClean="0"/>
              <a:t>Bellator adquirido para o projeto</a:t>
            </a:r>
          </a:p>
          <a:p>
            <a:endParaRPr lang="pt-BR" dirty="0" smtClean="0"/>
          </a:p>
          <a:p>
            <a:r>
              <a:rPr lang="pt-BR" dirty="0" smtClean="0"/>
              <a:t>Situação do robô parcialmente </a:t>
            </a:r>
            <a:r>
              <a:rPr lang="pt-BR" dirty="0" smtClean="0"/>
              <a:t>desconhecida</a:t>
            </a:r>
          </a:p>
          <a:p>
            <a:endParaRPr lang="pt-BR" dirty="0" smtClean="0"/>
          </a:p>
          <a:p>
            <a:r>
              <a:rPr lang="pt-BR" dirty="0" smtClean="0"/>
              <a:t>Maior foco no reparo do robô, menos tempo para testes dos algoritmos de navegação Fuzzy</a:t>
            </a:r>
            <a:r>
              <a:rPr lang="en-US" dirty="0" smtClean="0"/>
              <a:t>/FCM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do Robô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Teste dos Encoders</a:t>
            </a:r>
          </a:p>
          <a:p>
            <a:endParaRPr lang="pt-BR" dirty="0" smtClean="0"/>
          </a:p>
          <a:p>
            <a:r>
              <a:rPr lang="pt-BR" dirty="0" smtClean="0"/>
              <a:t>Teste dos Sensores de Distância</a:t>
            </a:r>
          </a:p>
          <a:p>
            <a:endParaRPr lang="pt-BR" dirty="0" smtClean="0"/>
          </a:p>
          <a:p>
            <a:r>
              <a:rPr lang="pt-BR" dirty="0" smtClean="0"/>
              <a:t>Teste da C8051F340</a:t>
            </a:r>
          </a:p>
          <a:p>
            <a:endParaRPr lang="pt-BR" dirty="0" smtClean="0"/>
          </a:p>
          <a:p>
            <a:r>
              <a:rPr lang="pt-BR" dirty="0" smtClean="0"/>
              <a:t>Teste dos Motores</a:t>
            </a:r>
          </a:p>
          <a:p>
            <a:endParaRPr lang="pt-BR" dirty="0" smtClean="0"/>
          </a:p>
          <a:p>
            <a:r>
              <a:rPr lang="pt-BR" dirty="0" smtClean="0"/>
              <a:t>Teste do Sistema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dos Encoders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Encoder de quadratura </a:t>
            </a:r>
            <a:r>
              <a:rPr lang="pt-BR" dirty="0" smtClean="0"/>
              <a:t>HEDS-9700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Código para interpretação do sinal</a:t>
            </a:r>
          </a:p>
          <a:p>
            <a:endParaRPr lang="pt-BR" dirty="0" smtClean="0"/>
          </a:p>
          <a:p>
            <a:r>
              <a:rPr lang="pt-BR" dirty="0" smtClean="0"/>
              <a:t>Sinal necessitou de amplificação para utilização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962400"/>
            <a:ext cx="2126202" cy="206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de Roteamento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Projeto de uma nova placa para atender os novos requisitos</a:t>
            </a:r>
            <a:endParaRPr lang="en-US" dirty="0"/>
          </a:p>
        </p:txBody>
      </p:sp>
      <p:pic>
        <p:nvPicPr>
          <p:cNvPr id="1027" name="Picture 3" descr="C:\Coisas de Yuri\10Periodo\TCC\monografia-tex\figs\roteamento_s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533609" cy="4216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TS-7260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Placa mãe Mini-ITX ME60000 não será utilizada</a:t>
            </a:r>
          </a:p>
          <a:p>
            <a:pPr lvl="1"/>
            <a:r>
              <a:rPr lang="pt-BR" dirty="0" smtClean="0"/>
              <a:t>Muito código não documentado</a:t>
            </a:r>
          </a:p>
          <a:p>
            <a:pPr lvl="1"/>
            <a:r>
              <a:rPr lang="pt-BR" dirty="0" smtClean="0"/>
              <a:t>Dificuldade de Trabalho</a:t>
            </a:r>
          </a:p>
          <a:p>
            <a:endParaRPr lang="pt-BR" dirty="0" smtClean="0"/>
          </a:p>
          <a:p>
            <a:r>
              <a:rPr lang="pt-BR" dirty="0" smtClean="0"/>
              <a:t>Substituição pela placa TS-7260</a:t>
            </a:r>
          </a:p>
          <a:p>
            <a:pPr lvl="1"/>
            <a:r>
              <a:rPr lang="pt-BR" dirty="0" smtClean="0"/>
              <a:t>Ambiente de Execução pronto</a:t>
            </a:r>
          </a:p>
          <a:p>
            <a:pPr lvl="1"/>
            <a:r>
              <a:rPr lang="pt-BR" dirty="0" smtClean="0"/>
              <a:t>Utilização mais fácil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Testes realizados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de Navegação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Pesquisas sobre Fuzzy e ED-FCM</a:t>
            </a:r>
          </a:p>
          <a:p>
            <a:pPr lvl="1"/>
            <a:r>
              <a:rPr lang="pt-BR" dirty="0" smtClean="0"/>
              <a:t>Assimilação dos conceitos</a:t>
            </a:r>
          </a:p>
          <a:p>
            <a:pPr lvl="1"/>
            <a:endParaRPr lang="pt-BR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Plataforma robótica Bellator:</a:t>
            </a:r>
          </a:p>
          <a:p>
            <a:pPr lvl="1"/>
            <a:r>
              <a:rPr lang="pt-BR" dirty="0" smtClean="0"/>
              <a:t>Código para Tratamento dos Encoders</a:t>
            </a:r>
          </a:p>
          <a:p>
            <a:pPr lvl="1"/>
            <a:r>
              <a:rPr lang="pt-BR" dirty="0" smtClean="0"/>
              <a:t>Nova placa de roteamento com encoders</a:t>
            </a:r>
          </a:p>
          <a:p>
            <a:pPr lvl="1"/>
            <a:r>
              <a:rPr lang="pt-BR" dirty="0" smtClean="0"/>
              <a:t>Nova placa para execução dos algoritmos – TS7260</a:t>
            </a:r>
          </a:p>
          <a:p>
            <a:pPr lvl="1"/>
            <a:r>
              <a:rPr lang="pt-BR" dirty="0" smtClean="0"/>
              <a:t>Testes </a:t>
            </a:r>
            <a:r>
              <a:rPr lang="pt-BR" smtClean="0"/>
              <a:t>de Integração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Análise dos algoritmos:</a:t>
            </a:r>
          </a:p>
          <a:p>
            <a:pPr lvl="1"/>
            <a:r>
              <a:rPr lang="pt-BR" dirty="0" smtClean="0"/>
              <a:t>TS-7260 possui ambiente de execução pronto</a:t>
            </a:r>
          </a:p>
          <a:p>
            <a:pPr lvl="1"/>
            <a:r>
              <a:rPr lang="pt-BR" dirty="0" smtClean="0"/>
              <a:t>Preparo dos testes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Montagem final do robô</a:t>
            </a:r>
          </a:p>
          <a:p>
            <a:endParaRPr lang="pt-BR" dirty="0" smtClean="0"/>
          </a:p>
          <a:p>
            <a:r>
              <a:rPr lang="pt-BR" dirty="0" smtClean="0"/>
              <a:t>Programação da TS-7260:</a:t>
            </a:r>
          </a:p>
          <a:p>
            <a:pPr lvl="1"/>
            <a:r>
              <a:rPr lang="pt-BR" dirty="0" smtClean="0"/>
              <a:t>Código para comunicação entre a TS e a C8051F340</a:t>
            </a:r>
          </a:p>
          <a:p>
            <a:pPr lvl="1"/>
            <a:r>
              <a:rPr lang="pt-BR" dirty="0" smtClean="0"/>
              <a:t>Compilação dos algoritmos de navegação para a TS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Análise dos resultados</a:t>
            </a:r>
          </a:p>
          <a:p>
            <a:endParaRPr lang="pt-BR" dirty="0" smtClean="0"/>
          </a:p>
          <a:p>
            <a:r>
              <a:rPr lang="pt-BR" dirty="0" smtClean="0"/>
              <a:t>Consolidação da Monografia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Documento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Capítulo 1 – Introdução</a:t>
            </a:r>
          </a:p>
          <a:p>
            <a:r>
              <a:rPr lang="pt-BR" dirty="0" smtClean="0"/>
              <a:t>Capítulo 2 – </a:t>
            </a:r>
            <a:r>
              <a:rPr lang="pt-BR" dirty="0" err="1" smtClean="0"/>
              <a:t>Fuzzy</a:t>
            </a:r>
            <a:endParaRPr lang="pt-BR" dirty="0" smtClean="0"/>
          </a:p>
          <a:p>
            <a:r>
              <a:rPr lang="pt-BR" dirty="0" smtClean="0"/>
              <a:t>Capítulo 3 – </a:t>
            </a:r>
            <a:r>
              <a:rPr lang="pt-BR" dirty="0" err="1" smtClean="0"/>
              <a:t>Fuzzy</a:t>
            </a:r>
            <a:r>
              <a:rPr lang="pt-BR" dirty="0" smtClean="0"/>
              <a:t> </a:t>
            </a:r>
            <a:r>
              <a:rPr lang="pt-BR" dirty="0" err="1" smtClean="0"/>
              <a:t>Cognitive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 (FCM)</a:t>
            </a:r>
          </a:p>
          <a:p>
            <a:r>
              <a:rPr lang="pt-BR" dirty="0" smtClean="0"/>
              <a:t>Capítulo 4 – Estado do Robô</a:t>
            </a:r>
          </a:p>
          <a:p>
            <a:r>
              <a:rPr lang="pt-BR" dirty="0" smtClean="0"/>
              <a:t>Capítulo 5 – Especificação do Robô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Fuzzy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Fuzzy</a:t>
            </a:r>
            <a:r>
              <a:rPr lang="pt-BR" dirty="0" smtClean="0"/>
              <a:t> </a:t>
            </a:r>
            <a:r>
              <a:rPr lang="pt-BR" dirty="0" err="1" smtClean="0"/>
              <a:t>Cognitive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 smtClean="0"/>
              <a:t> (FCM)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Estrutura</a:t>
            </a:r>
          </a:p>
          <a:p>
            <a:r>
              <a:rPr lang="pt-BR" dirty="0" smtClean="0"/>
              <a:t>Propriedades</a:t>
            </a:r>
          </a:p>
          <a:p>
            <a:r>
              <a:rPr lang="pt-BR" dirty="0" smtClean="0"/>
              <a:t>Vantagens</a:t>
            </a:r>
          </a:p>
          <a:p>
            <a:r>
              <a:rPr lang="pt-BR" dirty="0" smtClean="0"/>
              <a:t>Exemplo de aplicação</a:t>
            </a:r>
          </a:p>
          <a:p>
            <a:r>
              <a:rPr lang="pt-BR" dirty="0" smtClean="0"/>
              <a:t>Considerações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Ligações entre palavras, idéias, tarefas ou outros itens</a:t>
            </a:r>
          </a:p>
          <a:p>
            <a:r>
              <a:rPr lang="pt-BR" dirty="0" smtClean="0"/>
              <a:t>Disposição radial e intuitiva dos elementos</a:t>
            </a:r>
          </a:p>
          <a:p>
            <a:r>
              <a:rPr lang="pt-BR" dirty="0" smtClean="0"/>
              <a:t>Grau de importância de conceitos</a:t>
            </a:r>
          </a:p>
          <a:p>
            <a:r>
              <a:rPr lang="pt-BR" dirty="0" smtClean="0"/>
              <a:t>Tratamento matemático por meio da teoria de grafos</a:t>
            </a:r>
          </a:p>
          <a:p>
            <a:r>
              <a:rPr lang="pt-BR" dirty="0" smtClean="0"/>
              <a:t>Estrutura de “crenças”</a:t>
            </a:r>
          </a:p>
          <a:p>
            <a:r>
              <a:rPr lang="pt-BR" dirty="0" smtClean="0"/>
              <a:t>Predizer </a:t>
            </a:r>
            <a:r>
              <a:rPr lang="pt-BR" dirty="0" err="1" smtClean="0"/>
              <a:t>consequências</a:t>
            </a:r>
            <a:endParaRPr lang="pt-BR" dirty="0" smtClean="0"/>
          </a:p>
          <a:p>
            <a:r>
              <a:rPr lang="pt-BR" dirty="0" smtClean="0"/>
              <a:t>Incertezas </a:t>
            </a:r>
            <a:r>
              <a:rPr lang="pt-BR" dirty="0" err="1" smtClean="0"/>
              <a:t>Fuzzy</a:t>
            </a:r>
            <a:endParaRPr lang="pt-BR" dirty="0" smtClean="0"/>
          </a:p>
        </p:txBody>
      </p:sp>
      <p:pic>
        <p:nvPicPr>
          <p:cNvPr id="6146" name="Picture 2" descr="http://www.scielo.br/img/revistas/gp/v17n3/04f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276600"/>
            <a:ext cx="4152073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238</TotalTime>
  <Words>542</Words>
  <Application>Microsoft Office PowerPoint</Application>
  <PresentationFormat>On-screen Show (4:3)</PresentationFormat>
  <Paragraphs>160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Origin</vt:lpstr>
      <vt:lpstr>Algoritmos de Navegação Fuzzy: Uma Análise Qualitativa</vt:lpstr>
      <vt:lpstr>Introdução</vt:lpstr>
      <vt:lpstr>Motivação</vt:lpstr>
      <vt:lpstr>Objetivos</vt:lpstr>
      <vt:lpstr>Metodologia</vt:lpstr>
      <vt:lpstr>Apresentação do Documento</vt:lpstr>
      <vt:lpstr>Fuzzy</vt:lpstr>
      <vt:lpstr>Fuzzy Cognitive Maps (FCM)</vt:lpstr>
      <vt:lpstr>Conceito</vt:lpstr>
      <vt:lpstr>Estrutura</vt:lpstr>
      <vt:lpstr>Exemplo de Aplicação</vt:lpstr>
      <vt:lpstr>Exemplo de Aplicação</vt:lpstr>
      <vt:lpstr>Exemplo de Aplicação</vt:lpstr>
      <vt:lpstr>Considerações</vt:lpstr>
      <vt:lpstr>Propriedades</vt:lpstr>
      <vt:lpstr>Vantagens</vt:lpstr>
      <vt:lpstr>Estado do Robô</vt:lpstr>
      <vt:lpstr>Especificação do Robô</vt:lpstr>
      <vt:lpstr>Sensor IR 2Y0A02F98</vt:lpstr>
      <vt:lpstr>Microcontrolador C8051F340DK</vt:lpstr>
      <vt:lpstr>Encoder HEDS-9700</vt:lpstr>
      <vt:lpstr>Robô Bellator</vt:lpstr>
      <vt:lpstr>Placa de Roteamento</vt:lpstr>
      <vt:lpstr>Projeto</vt:lpstr>
      <vt:lpstr>Montagem</vt:lpstr>
      <vt:lpstr>Roteiro</vt:lpstr>
      <vt:lpstr>Objetivos do Projeto</vt:lpstr>
      <vt:lpstr>Situação Inicial</vt:lpstr>
      <vt:lpstr>Testes do Robô</vt:lpstr>
      <vt:lpstr>Tratamento dos Encoders</vt:lpstr>
      <vt:lpstr>Placa de Roteamento</vt:lpstr>
      <vt:lpstr>Placa TS-7260</vt:lpstr>
      <vt:lpstr>Algoritmos de Navegação</vt:lpstr>
      <vt:lpstr>Resumo</vt:lpstr>
      <vt:lpstr>Tarefas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Navegação Fuzzy Uma Análise Qualitativa</dc:title>
  <dc:creator>Yuri</dc:creator>
  <cp:lastModifiedBy>Yuri</cp:lastModifiedBy>
  <cp:revision>43</cp:revision>
  <dcterms:created xsi:type="dcterms:W3CDTF">2006-08-16T00:00:00Z</dcterms:created>
  <dcterms:modified xsi:type="dcterms:W3CDTF">2011-10-17T22:45:50Z</dcterms:modified>
</cp:coreProperties>
</file>