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6680-9363-DA53-86EA-0BD121C7F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3F7AD-B19B-4BB7-D494-353A1FE8D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3ECE9-F5AA-50FD-BFF5-F5C6B372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D9DD-8C2F-4E83-B5AD-8C10D02DCEB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BA0F-4C5A-BF61-14B4-8D2DF99E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FE897-2AB9-C1F0-D61C-260A3686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2C-BB53-476F-A18B-ED602AA5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3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0317-CA5D-548D-ED24-85C92BF5F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00677-FA44-0C8A-632D-A054ECD85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8C27-A073-3B6F-1DA7-0D86F14E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D9DD-8C2F-4E83-B5AD-8C10D02DCEB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19747-FE1A-42AB-64D6-5639ED97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B45F9-00AA-7589-B464-414DC996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2C-BB53-476F-A18B-ED602AA5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0B742-7742-522C-751C-C6D91E137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7BFE9-14C1-DB5C-E92F-29E934D0B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1B547-1CD4-7812-D77F-667034A2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D9DD-8C2F-4E83-B5AD-8C10D02DCEB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9A498-E30C-1A9A-398A-6BFB377E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79DF2-3964-ED7C-1363-5B335F11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2C-BB53-476F-A18B-ED602AA5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8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8894-C697-A9D4-F451-856CB7DC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15E5-5D29-5464-D725-1A24A1E48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F7C49-5DB3-C789-2D39-E58E28DA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D9DD-8C2F-4E83-B5AD-8C10D02DCEB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51667-0FCA-6D23-57C7-AF318E4B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F3D8D-19D2-8088-5AB4-069C0D2E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2C-BB53-476F-A18B-ED602AA5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2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0C12-9221-DDA1-ABCE-69044495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8D8B2-7ED6-8CB2-300E-A478EE4B8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CCE32-1A35-E7B3-4312-57F0836C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D9DD-8C2F-4E83-B5AD-8C10D02DCEB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5101D-7B0E-85A4-3818-8A21740A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261CA-07B0-DDE4-0E92-4EDA0BA9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2C-BB53-476F-A18B-ED602AA5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2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F429-A149-EF58-ED08-EEB8EE1F9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2704B-11E7-0719-8040-77EEB0410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4339C-4E29-0224-7E57-09BABBD4B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E81C-6213-4158-A514-BF1A0941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D9DD-8C2F-4E83-B5AD-8C10D02DCEB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7B23E-9902-868D-E1D1-5E7E6586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C429C-D490-DF6D-C229-45DBBB36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2C-BB53-476F-A18B-ED602AA5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24D2-1C69-9A01-186B-8E26C58D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D4CC3-0836-C4AB-0D78-2284B62A9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227D7-EA37-632D-8B68-5C8EF6590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625A6F-72E9-6426-B595-BB0282B25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04B32-B9F7-BAF3-B014-21E4799B8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135F07-6319-CE27-52A5-7BEC9909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D9DD-8C2F-4E83-B5AD-8C10D02DCEB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7D983-9382-0912-FB7E-2AD013B0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8B734-7AE5-34AF-B127-9961936D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2C-BB53-476F-A18B-ED602AA5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3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4BBE-37A0-E646-458A-E393D66E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7CBBB-70D0-7B66-BC0C-E8CE4FD3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D9DD-8C2F-4E83-B5AD-8C10D02DCEB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04F27-E61A-283E-9E05-52116271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623F6-9F6B-08DF-7B72-0B116203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2C-BB53-476F-A18B-ED602AA5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6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8378F-9CA5-6CD9-879A-B24CFCB8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D9DD-8C2F-4E83-B5AD-8C10D02DCEB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ADB48-3FA6-EB10-8830-613A13AB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A2BD1-9F7E-AB47-D0A9-8A1C2CAA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2C-BB53-476F-A18B-ED602AA5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2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BD26-5E25-222A-8A63-370736150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F9E6D-95AF-01F9-3E7E-16471194C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2E1A7-766B-5AFE-5521-B6A2AEC1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39D80-A876-678D-8F38-30310CF3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D9DD-8C2F-4E83-B5AD-8C10D02DCEB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1717B-C510-0831-220C-EE298ED6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D5A9E-6949-FAF0-8567-6592ACE3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2C-BB53-476F-A18B-ED602AA5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5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5333-05A0-5AC9-F68C-DB118528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645A5-6125-E8C6-4E98-364D83815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451D0-BF3B-9616-D9EC-47382F350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A13E6-9190-1088-4FDA-9E39B0AF9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D9DD-8C2F-4E83-B5AD-8C10D02DCEB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B1596-AC6B-6733-8D72-6D8004B6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77A29-8096-ACD2-C56E-99D4B116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2C-BB53-476F-A18B-ED602AA5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5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9C6A9-78FF-0C8A-0F35-D88B918C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81A3B-365A-C855-342A-CAF392E5D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CF4E3-64D1-D030-CDB5-65CF195E7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5D9DD-8C2F-4E83-B5AD-8C10D02DCEBC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772D0-66EE-9C2E-C2BE-AFDAD5F15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CB664-A65D-11C7-7811-BE2DAD1B8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A7A2C-BB53-476F-A18B-ED602AA5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3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3F813C04-2F03-45CE-9939-9C5343416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18" y="1815358"/>
            <a:ext cx="3106062" cy="3587043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BAD24A5-AC34-257F-F2BA-CA533472E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631" y="1815358"/>
            <a:ext cx="4050663" cy="358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9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JC NF</dc:creator>
  <cp:lastModifiedBy>JC NF</cp:lastModifiedBy>
  <cp:revision>1</cp:revision>
  <dcterms:created xsi:type="dcterms:W3CDTF">2022-12-01T09:58:11Z</dcterms:created>
  <dcterms:modified xsi:type="dcterms:W3CDTF">2022-12-01T09:59:46Z</dcterms:modified>
</cp:coreProperties>
</file>