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330575" cy="330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4" autoAdjust="0"/>
    <p:restoredTop sz="94660"/>
  </p:normalViewPr>
  <p:slideViewPr>
    <p:cSldViewPr snapToGrid="0">
      <p:cViewPr>
        <p:scale>
          <a:sx n="200" d="100"/>
          <a:sy n="200" d="100"/>
        </p:scale>
        <p:origin x="48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93" y="540137"/>
            <a:ext cx="2830989" cy="1149033"/>
          </a:xfrm>
        </p:spPr>
        <p:txBody>
          <a:bodyPr anchor="b"/>
          <a:lstStyle>
            <a:lvl1pPr algn="ctr">
              <a:defRPr sz="21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322" y="1733481"/>
            <a:ext cx="2497931" cy="796836"/>
          </a:xfrm>
        </p:spPr>
        <p:txBody>
          <a:bodyPr/>
          <a:lstStyle>
            <a:lvl1pPr marL="0" indent="0" algn="ctr">
              <a:buNone/>
              <a:defRPr sz="874"/>
            </a:lvl1pPr>
            <a:lvl2pPr marL="166512" indent="0" algn="ctr">
              <a:buNone/>
              <a:defRPr sz="728"/>
            </a:lvl2pPr>
            <a:lvl3pPr marL="333024" indent="0" algn="ctr">
              <a:buNone/>
              <a:defRPr sz="656"/>
            </a:lvl3pPr>
            <a:lvl4pPr marL="499537" indent="0" algn="ctr">
              <a:buNone/>
              <a:defRPr sz="583"/>
            </a:lvl4pPr>
            <a:lvl5pPr marL="666049" indent="0" algn="ctr">
              <a:buNone/>
              <a:defRPr sz="583"/>
            </a:lvl5pPr>
            <a:lvl6pPr marL="832561" indent="0" algn="ctr">
              <a:buNone/>
              <a:defRPr sz="583"/>
            </a:lvl6pPr>
            <a:lvl7pPr marL="999073" indent="0" algn="ctr">
              <a:buNone/>
              <a:defRPr sz="583"/>
            </a:lvl7pPr>
            <a:lvl8pPr marL="1165586" indent="0" algn="ctr">
              <a:buNone/>
              <a:defRPr sz="583"/>
            </a:lvl8pPr>
            <a:lvl9pPr marL="1332098" indent="0" algn="ctr">
              <a:buNone/>
              <a:defRPr sz="5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3443" y="175717"/>
            <a:ext cx="718155" cy="27969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977" y="175717"/>
            <a:ext cx="2112834" cy="2796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43" y="822812"/>
            <a:ext cx="2872621" cy="1372880"/>
          </a:xfrm>
        </p:spPr>
        <p:txBody>
          <a:bodyPr anchor="b"/>
          <a:lstStyle>
            <a:lvl1pPr>
              <a:defRPr sz="21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243" y="2208680"/>
            <a:ext cx="2872621" cy="721965"/>
          </a:xfrm>
        </p:spPr>
        <p:txBody>
          <a:bodyPr/>
          <a:lstStyle>
            <a:lvl1pPr marL="0" indent="0">
              <a:buNone/>
              <a:defRPr sz="874">
                <a:solidFill>
                  <a:schemeClr val="tx1"/>
                </a:solidFill>
              </a:defRPr>
            </a:lvl1pPr>
            <a:lvl2pPr marL="166512" indent="0">
              <a:buNone/>
              <a:defRPr sz="728">
                <a:solidFill>
                  <a:schemeClr val="tx1">
                    <a:tint val="75000"/>
                  </a:schemeClr>
                </a:solidFill>
              </a:defRPr>
            </a:lvl2pPr>
            <a:lvl3pPr marL="333024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3pPr>
            <a:lvl4pPr marL="499537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4pPr>
            <a:lvl5pPr marL="666049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5pPr>
            <a:lvl6pPr marL="832561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6pPr>
            <a:lvl7pPr marL="999073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7pPr>
            <a:lvl8pPr marL="1165586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8pPr>
            <a:lvl9pPr marL="1332098" indent="0">
              <a:buNone/>
              <a:defRPr sz="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977" y="878582"/>
            <a:ext cx="1415494" cy="2094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6104" y="878582"/>
            <a:ext cx="1415494" cy="2094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11" y="175717"/>
            <a:ext cx="2872621" cy="6379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11" y="809060"/>
            <a:ext cx="1408989" cy="396508"/>
          </a:xfrm>
        </p:spPr>
        <p:txBody>
          <a:bodyPr anchor="b"/>
          <a:lstStyle>
            <a:lvl1pPr marL="0" indent="0">
              <a:buNone/>
              <a:defRPr sz="874" b="1"/>
            </a:lvl1pPr>
            <a:lvl2pPr marL="166512" indent="0">
              <a:buNone/>
              <a:defRPr sz="728" b="1"/>
            </a:lvl2pPr>
            <a:lvl3pPr marL="333024" indent="0">
              <a:buNone/>
              <a:defRPr sz="656" b="1"/>
            </a:lvl3pPr>
            <a:lvl4pPr marL="499537" indent="0">
              <a:buNone/>
              <a:defRPr sz="583" b="1"/>
            </a:lvl4pPr>
            <a:lvl5pPr marL="666049" indent="0">
              <a:buNone/>
              <a:defRPr sz="583" b="1"/>
            </a:lvl5pPr>
            <a:lvl6pPr marL="832561" indent="0">
              <a:buNone/>
              <a:defRPr sz="583" b="1"/>
            </a:lvl6pPr>
            <a:lvl7pPr marL="999073" indent="0">
              <a:buNone/>
              <a:defRPr sz="583" b="1"/>
            </a:lvl7pPr>
            <a:lvl8pPr marL="1165586" indent="0">
              <a:buNone/>
              <a:defRPr sz="583" b="1"/>
            </a:lvl8pPr>
            <a:lvl9pPr marL="1332098" indent="0">
              <a:buNone/>
              <a:defRPr sz="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411" y="1205568"/>
            <a:ext cx="1408989" cy="1773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6104" y="809060"/>
            <a:ext cx="1415928" cy="396508"/>
          </a:xfrm>
        </p:spPr>
        <p:txBody>
          <a:bodyPr anchor="b"/>
          <a:lstStyle>
            <a:lvl1pPr marL="0" indent="0">
              <a:buNone/>
              <a:defRPr sz="874" b="1"/>
            </a:lvl1pPr>
            <a:lvl2pPr marL="166512" indent="0">
              <a:buNone/>
              <a:defRPr sz="728" b="1"/>
            </a:lvl2pPr>
            <a:lvl3pPr marL="333024" indent="0">
              <a:buNone/>
              <a:defRPr sz="656" b="1"/>
            </a:lvl3pPr>
            <a:lvl4pPr marL="499537" indent="0">
              <a:buNone/>
              <a:defRPr sz="583" b="1"/>
            </a:lvl4pPr>
            <a:lvl5pPr marL="666049" indent="0">
              <a:buNone/>
              <a:defRPr sz="583" b="1"/>
            </a:lvl5pPr>
            <a:lvl6pPr marL="832561" indent="0">
              <a:buNone/>
              <a:defRPr sz="583" b="1"/>
            </a:lvl6pPr>
            <a:lvl7pPr marL="999073" indent="0">
              <a:buNone/>
              <a:defRPr sz="583" b="1"/>
            </a:lvl7pPr>
            <a:lvl8pPr marL="1165586" indent="0">
              <a:buNone/>
              <a:defRPr sz="583" b="1"/>
            </a:lvl8pPr>
            <a:lvl9pPr marL="1332098" indent="0">
              <a:buNone/>
              <a:defRPr sz="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86104" y="1205568"/>
            <a:ext cx="1415928" cy="1773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11" y="220028"/>
            <a:ext cx="1074197" cy="770096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928" y="475199"/>
            <a:ext cx="1686104" cy="2345432"/>
          </a:xfrm>
        </p:spPr>
        <p:txBody>
          <a:bodyPr/>
          <a:lstStyle>
            <a:lvl1pPr>
              <a:defRPr sz="1165"/>
            </a:lvl1pPr>
            <a:lvl2pPr>
              <a:defRPr sz="1020"/>
            </a:lvl2pPr>
            <a:lvl3pPr>
              <a:defRPr sz="874"/>
            </a:lvl3pPr>
            <a:lvl4pPr>
              <a:defRPr sz="728"/>
            </a:lvl4pPr>
            <a:lvl5pPr>
              <a:defRPr sz="728"/>
            </a:lvl5pPr>
            <a:lvl6pPr>
              <a:defRPr sz="728"/>
            </a:lvl6pPr>
            <a:lvl7pPr>
              <a:defRPr sz="728"/>
            </a:lvl7pPr>
            <a:lvl8pPr>
              <a:defRPr sz="728"/>
            </a:lvl8pPr>
            <a:lvl9pPr>
              <a:defRPr sz="7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411" y="990124"/>
            <a:ext cx="1074197" cy="1834327"/>
          </a:xfrm>
        </p:spPr>
        <p:txBody>
          <a:bodyPr/>
          <a:lstStyle>
            <a:lvl1pPr marL="0" indent="0">
              <a:buNone/>
              <a:defRPr sz="583"/>
            </a:lvl1pPr>
            <a:lvl2pPr marL="166512" indent="0">
              <a:buNone/>
              <a:defRPr sz="510"/>
            </a:lvl2pPr>
            <a:lvl3pPr marL="333024" indent="0">
              <a:buNone/>
              <a:defRPr sz="437"/>
            </a:lvl3pPr>
            <a:lvl4pPr marL="499537" indent="0">
              <a:buNone/>
              <a:defRPr sz="364"/>
            </a:lvl4pPr>
            <a:lvl5pPr marL="666049" indent="0">
              <a:buNone/>
              <a:defRPr sz="364"/>
            </a:lvl5pPr>
            <a:lvl6pPr marL="832561" indent="0">
              <a:buNone/>
              <a:defRPr sz="364"/>
            </a:lvl6pPr>
            <a:lvl7pPr marL="999073" indent="0">
              <a:buNone/>
              <a:defRPr sz="364"/>
            </a:lvl7pPr>
            <a:lvl8pPr marL="1165586" indent="0">
              <a:buNone/>
              <a:defRPr sz="364"/>
            </a:lvl8pPr>
            <a:lvl9pPr marL="1332098" indent="0">
              <a:buNone/>
              <a:defRPr sz="3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4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411" y="220028"/>
            <a:ext cx="1074197" cy="770096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15928" y="475199"/>
            <a:ext cx="1686104" cy="2345432"/>
          </a:xfrm>
        </p:spPr>
        <p:txBody>
          <a:bodyPr anchor="t"/>
          <a:lstStyle>
            <a:lvl1pPr marL="0" indent="0">
              <a:buNone/>
              <a:defRPr sz="1165"/>
            </a:lvl1pPr>
            <a:lvl2pPr marL="166512" indent="0">
              <a:buNone/>
              <a:defRPr sz="1020"/>
            </a:lvl2pPr>
            <a:lvl3pPr marL="333024" indent="0">
              <a:buNone/>
              <a:defRPr sz="874"/>
            </a:lvl3pPr>
            <a:lvl4pPr marL="499537" indent="0">
              <a:buNone/>
              <a:defRPr sz="728"/>
            </a:lvl4pPr>
            <a:lvl5pPr marL="666049" indent="0">
              <a:buNone/>
              <a:defRPr sz="728"/>
            </a:lvl5pPr>
            <a:lvl6pPr marL="832561" indent="0">
              <a:buNone/>
              <a:defRPr sz="728"/>
            </a:lvl6pPr>
            <a:lvl7pPr marL="999073" indent="0">
              <a:buNone/>
              <a:defRPr sz="728"/>
            </a:lvl7pPr>
            <a:lvl8pPr marL="1165586" indent="0">
              <a:buNone/>
              <a:defRPr sz="728"/>
            </a:lvl8pPr>
            <a:lvl9pPr marL="1332098" indent="0">
              <a:buNone/>
              <a:defRPr sz="7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411" y="990124"/>
            <a:ext cx="1074197" cy="1834327"/>
          </a:xfrm>
        </p:spPr>
        <p:txBody>
          <a:bodyPr/>
          <a:lstStyle>
            <a:lvl1pPr marL="0" indent="0">
              <a:buNone/>
              <a:defRPr sz="583"/>
            </a:lvl1pPr>
            <a:lvl2pPr marL="166512" indent="0">
              <a:buNone/>
              <a:defRPr sz="510"/>
            </a:lvl2pPr>
            <a:lvl3pPr marL="333024" indent="0">
              <a:buNone/>
              <a:defRPr sz="437"/>
            </a:lvl3pPr>
            <a:lvl4pPr marL="499537" indent="0">
              <a:buNone/>
              <a:defRPr sz="364"/>
            </a:lvl4pPr>
            <a:lvl5pPr marL="666049" indent="0">
              <a:buNone/>
              <a:defRPr sz="364"/>
            </a:lvl5pPr>
            <a:lvl6pPr marL="832561" indent="0">
              <a:buNone/>
              <a:defRPr sz="364"/>
            </a:lvl6pPr>
            <a:lvl7pPr marL="999073" indent="0">
              <a:buNone/>
              <a:defRPr sz="364"/>
            </a:lvl7pPr>
            <a:lvl8pPr marL="1165586" indent="0">
              <a:buNone/>
              <a:defRPr sz="364"/>
            </a:lvl8pPr>
            <a:lvl9pPr marL="1332098" indent="0">
              <a:buNone/>
              <a:defRPr sz="3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977" y="175717"/>
            <a:ext cx="2872621" cy="637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977" y="878582"/>
            <a:ext cx="2872621" cy="209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977" y="3058995"/>
            <a:ext cx="749379" cy="175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10E0-B0DC-439E-A069-9DC3E7DBE1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3253" y="3058995"/>
            <a:ext cx="1124069" cy="175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2219" y="3058995"/>
            <a:ext cx="749379" cy="175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97A2E-7E6C-4B75-AB8F-F0279B2E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3024" rtl="0" eaLnBrk="1" latinLnBrk="0" hangingPunct="1">
        <a:lnSpc>
          <a:spcPct val="90000"/>
        </a:lnSpc>
        <a:spcBef>
          <a:spcPct val="0"/>
        </a:spcBef>
        <a:buNone/>
        <a:defRPr sz="16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256" indent="-83256" algn="l" defTabSz="333024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49768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2pPr>
      <a:lvl3pPr marL="416281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28" kern="1200">
          <a:solidFill>
            <a:schemeClr val="tx1"/>
          </a:solidFill>
          <a:latin typeface="+mn-lt"/>
          <a:ea typeface="+mn-ea"/>
          <a:cs typeface="+mn-cs"/>
        </a:defRPr>
      </a:lvl3pPr>
      <a:lvl4pPr marL="582793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4pPr>
      <a:lvl5pPr marL="749305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5pPr>
      <a:lvl6pPr marL="915817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6pPr>
      <a:lvl7pPr marL="1082330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7pPr>
      <a:lvl8pPr marL="1248842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8pPr>
      <a:lvl9pPr marL="1415354" indent="-83256" algn="l" defTabSz="333024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1pPr>
      <a:lvl2pPr marL="166512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2pPr>
      <a:lvl3pPr marL="333024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3pPr>
      <a:lvl4pPr marL="499537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4pPr>
      <a:lvl5pPr marL="666049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5pPr>
      <a:lvl6pPr marL="832561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6pPr>
      <a:lvl7pPr marL="999073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7pPr>
      <a:lvl8pPr marL="1165586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8pPr>
      <a:lvl9pPr marL="1332098" algn="l" defTabSz="333024" rtl="0" eaLnBrk="1" latinLnBrk="0" hangingPunct="1">
        <a:defRPr sz="6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481784-6FE4-793F-7122-F3E126EA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" y="0"/>
            <a:ext cx="3330229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4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 NF</dc:creator>
  <cp:lastModifiedBy>JC NF</cp:lastModifiedBy>
  <cp:revision>2</cp:revision>
  <dcterms:created xsi:type="dcterms:W3CDTF">2022-12-01T10:59:20Z</dcterms:created>
  <dcterms:modified xsi:type="dcterms:W3CDTF">2022-12-01T11:39:41Z</dcterms:modified>
</cp:coreProperties>
</file>