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50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3C98-8FAF-479D-A3CE-0506B7AA3580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3B9F-5C3E-4219-BBD3-C2C9A7BA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6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3C98-8FAF-479D-A3CE-0506B7AA3580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3B9F-5C3E-4219-BBD3-C2C9A7BA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8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3C98-8FAF-479D-A3CE-0506B7AA3580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3B9F-5C3E-4219-BBD3-C2C9A7BA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4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3C98-8FAF-479D-A3CE-0506B7AA3580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3B9F-5C3E-4219-BBD3-C2C9A7BA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7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3C98-8FAF-479D-A3CE-0506B7AA3580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3B9F-5C3E-4219-BBD3-C2C9A7BA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8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3C98-8FAF-479D-A3CE-0506B7AA3580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3B9F-5C3E-4219-BBD3-C2C9A7BA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0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3C98-8FAF-479D-A3CE-0506B7AA3580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3B9F-5C3E-4219-BBD3-C2C9A7BA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2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3C98-8FAF-479D-A3CE-0506B7AA3580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3B9F-5C3E-4219-BBD3-C2C9A7BA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9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3C98-8FAF-479D-A3CE-0506B7AA3580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3B9F-5C3E-4219-BBD3-C2C9A7BA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5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3C98-8FAF-479D-A3CE-0506B7AA3580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3B9F-5C3E-4219-BBD3-C2C9A7BA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8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3C98-8FAF-479D-A3CE-0506B7AA3580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3B9F-5C3E-4219-BBD3-C2C9A7BA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4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D3C98-8FAF-479D-A3CE-0506B7AA3580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33B9F-5C3E-4219-BBD3-C2C9A7BA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3229510" y="4458450"/>
            <a:ext cx="5590962" cy="1150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4597139" y="882843"/>
            <a:ext cx="2952328" cy="3194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DMF </a:t>
            </a:r>
            <a:r>
              <a:rPr lang="en-US" dirty="0" smtClean="0"/>
              <a:t>controller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7182" y="1585854"/>
            <a:ext cx="2952328" cy="1970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High Voltage Generator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2154" y="1062384"/>
            <a:ext cx="2304256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Isolation IC</a:t>
            </a:r>
          </a:p>
          <a:p>
            <a:pPr algn="ctr"/>
            <a:r>
              <a:rPr lang="en-US" dirty="0" smtClean="0"/>
              <a:t>(for ex: ADUM1401)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9925" y="2474385"/>
            <a:ext cx="230425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Step up converter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7564" y="1772816"/>
            <a:ext cx="230425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Isolation IC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9906" y="620688"/>
            <a:ext cx="2440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PWM signal to indicate voltage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756636" y="478744"/>
            <a:ext cx="1472874" cy="1294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71800" y="109412"/>
            <a:ext cx="256018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Arduino or similar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43798" y="3139803"/>
            <a:ext cx="1871849" cy="55399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sensor</a:t>
            </a:r>
          </a:p>
          <a:p>
            <a:pPr algn="ctr"/>
            <a:r>
              <a:rPr lang="en-US" sz="1200" dirty="0" smtClean="0"/>
              <a:t>(Low side </a:t>
            </a:r>
            <a:r>
              <a:rPr lang="en-US" sz="1200" dirty="0" err="1" smtClean="0"/>
              <a:t>opamp</a:t>
            </a:r>
            <a:r>
              <a:rPr lang="en-US" sz="1200" dirty="0" smtClean="0"/>
              <a:t>)</a:t>
            </a:r>
          </a:p>
        </p:txBody>
      </p:sp>
      <p:cxnSp>
        <p:nvCxnSpPr>
          <p:cNvPr id="29" name="Straight Arrow Connector 28"/>
          <p:cNvCxnSpPr>
            <a:stCxn id="15" idx="3"/>
            <a:endCxn id="27" idx="1"/>
          </p:cNvCxnSpPr>
          <p:nvPr/>
        </p:nvCxnSpPr>
        <p:spPr>
          <a:xfrm>
            <a:off x="2924181" y="2659051"/>
            <a:ext cx="2119617" cy="7577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79912" y="2753088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0-300V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5632886" y="4096513"/>
            <a:ext cx="1" cy="4703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935248" y="483756"/>
            <a:ext cx="504415" cy="4944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7" idx="0"/>
          </p:cNvCxnSpPr>
          <p:nvPr/>
        </p:nvCxnSpPr>
        <p:spPr>
          <a:xfrm>
            <a:off x="5835708" y="2812098"/>
            <a:ext cx="144015" cy="3277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5" idx="0"/>
          </p:cNvCxnSpPr>
          <p:nvPr/>
        </p:nvCxnSpPr>
        <p:spPr>
          <a:xfrm>
            <a:off x="1772053" y="2162787"/>
            <a:ext cx="0" cy="3115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310230" y="2805761"/>
            <a:ext cx="0" cy="3340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5335220" y="478744"/>
            <a:ext cx="500488" cy="4862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310230" y="4096512"/>
            <a:ext cx="0" cy="4703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6723243" y="5513858"/>
            <a:ext cx="297810" cy="2938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972802" y="5807713"/>
            <a:ext cx="2333608" cy="901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Microfluidic device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061665" y="2073434"/>
            <a:ext cx="2023277" cy="738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CPU with fast ADC</a:t>
            </a:r>
          </a:p>
          <a:p>
            <a:pPr algn="ctr"/>
            <a:r>
              <a:rPr lang="en-US" sz="1200" dirty="0" smtClean="0"/>
              <a:t>(close to the switches allows fast feedback)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6055437" y="1708715"/>
            <a:ext cx="17866" cy="361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6957165" y="2827534"/>
            <a:ext cx="127777" cy="17392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411760" y="478745"/>
            <a:ext cx="1368152" cy="12940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47039" y="4590528"/>
            <a:ext cx="2343647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HV507 </a:t>
            </a:r>
          </a:p>
          <a:p>
            <a:pPr algn="ctr"/>
            <a:r>
              <a:rPr lang="en-US" dirty="0" smtClean="0"/>
              <a:t>(300V serial to parallel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64 electrodes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343928" y="5495493"/>
            <a:ext cx="144527" cy="3122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74966" y="4572163"/>
            <a:ext cx="1960741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H-bridge array</a:t>
            </a:r>
          </a:p>
          <a:p>
            <a:pPr algn="ctr"/>
            <a:r>
              <a:rPr lang="en-US" dirty="0" smtClean="0"/>
              <a:t>600V</a:t>
            </a:r>
          </a:p>
          <a:p>
            <a:pPr algn="ctr"/>
            <a:r>
              <a:rPr lang="en-US" dirty="0" smtClean="0"/>
              <a:t>8 electrodes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02621" y="4541386"/>
            <a:ext cx="2994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 options here:</a:t>
            </a:r>
          </a:p>
          <a:p>
            <a:r>
              <a:rPr lang="en-US" sz="1400" dirty="0" smtClean="0"/>
              <a:t>If we need more than 300V,</a:t>
            </a:r>
          </a:p>
          <a:p>
            <a:r>
              <a:rPr lang="en-US" sz="1400" dirty="0" smtClean="0"/>
              <a:t>we use standard </a:t>
            </a:r>
            <a:r>
              <a:rPr lang="en-US" sz="1400" dirty="0" err="1" smtClean="0"/>
              <a:t>mosfets</a:t>
            </a:r>
            <a:r>
              <a:rPr lang="en-US" sz="1400" dirty="0" smtClean="0"/>
              <a:t>/h-bridges. </a:t>
            </a:r>
            <a:endParaRPr lang="en-US" sz="1400" dirty="0"/>
          </a:p>
          <a:p>
            <a:r>
              <a:rPr lang="en-US" sz="1400" dirty="0" smtClean="0"/>
              <a:t>Otherwise the HV507 is an option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43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85</Words>
  <Application>Microsoft Office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</dc:creator>
  <cp:lastModifiedBy>John C</cp:lastModifiedBy>
  <cp:revision>11</cp:revision>
  <dcterms:created xsi:type="dcterms:W3CDTF">2015-09-02T06:29:51Z</dcterms:created>
  <dcterms:modified xsi:type="dcterms:W3CDTF">2015-09-02T10:28:07Z</dcterms:modified>
</cp:coreProperties>
</file>