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4048B-9F2A-4FE0-8A13-30E7C9B116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50FEEE-D2EA-44AF-99D5-1401B16953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9BF304-AC61-476C-8DEF-C4E82AAF2B28}"/>
              </a:ext>
            </a:extLst>
          </p:cNvPr>
          <p:cNvSpPr>
            <a:spLocks noGrp="1"/>
          </p:cNvSpPr>
          <p:nvPr>
            <p:ph type="dt" sz="half" idx="10"/>
          </p:nvPr>
        </p:nvSpPr>
        <p:spPr/>
        <p:txBody>
          <a:bodyPr/>
          <a:lstStyle/>
          <a:p>
            <a:fld id="{E3A57E41-8982-4BB9-AAE3-B8A6B53C1C43}" type="datetimeFigureOut">
              <a:rPr lang="en-US" smtClean="0"/>
              <a:t>1/6/2021</a:t>
            </a:fld>
            <a:endParaRPr lang="en-US"/>
          </a:p>
        </p:txBody>
      </p:sp>
      <p:sp>
        <p:nvSpPr>
          <p:cNvPr id="5" name="Footer Placeholder 4">
            <a:extLst>
              <a:ext uri="{FF2B5EF4-FFF2-40B4-BE49-F238E27FC236}">
                <a16:creationId xmlns:a16="http://schemas.microsoft.com/office/drawing/2014/main" id="{FD5EED61-CF68-4C59-ACE7-731A5B204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F5B413-389A-41FB-B6B7-E6230E7A7E65}"/>
              </a:ext>
            </a:extLst>
          </p:cNvPr>
          <p:cNvSpPr>
            <a:spLocks noGrp="1"/>
          </p:cNvSpPr>
          <p:nvPr>
            <p:ph type="sldNum" sz="quarter" idx="12"/>
          </p:nvPr>
        </p:nvSpPr>
        <p:spPr/>
        <p:txBody>
          <a:bodyPr/>
          <a:lstStyle/>
          <a:p>
            <a:fld id="{8EE40FF6-3F00-4DB4-88E4-C5981CA1CC30}" type="slidenum">
              <a:rPr lang="en-US" smtClean="0"/>
              <a:t>‹#›</a:t>
            </a:fld>
            <a:endParaRPr lang="en-US"/>
          </a:p>
        </p:txBody>
      </p:sp>
    </p:spTree>
    <p:extLst>
      <p:ext uri="{BB962C8B-B14F-4D97-AF65-F5344CB8AC3E}">
        <p14:creationId xmlns:p14="http://schemas.microsoft.com/office/powerpoint/2010/main" val="1389918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DE300-61F2-4542-B3F7-676B5E61E7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1D74E3-4524-4F89-B2DD-7E41A7673A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233451-7A38-43BC-9953-6A7F9067C8AC}"/>
              </a:ext>
            </a:extLst>
          </p:cNvPr>
          <p:cNvSpPr>
            <a:spLocks noGrp="1"/>
          </p:cNvSpPr>
          <p:nvPr>
            <p:ph type="dt" sz="half" idx="10"/>
          </p:nvPr>
        </p:nvSpPr>
        <p:spPr/>
        <p:txBody>
          <a:bodyPr/>
          <a:lstStyle/>
          <a:p>
            <a:fld id="{E3A57E41-8982-4BB9-AAE3-B8A6B53C1C43}" type="datetimeFigureOut">
              <a:rPr lang="en-US" smtClean="0"/>
              <a:t>1/6/2021</a:t>
            </a:fld>
            <a:endParaRPr lang="en-US"/>
          </a:p>
        </p:txBody>
      </p:sp>
      <p:sp>
        <p:nvSpPr>
          <p:cNvPr id="5" name="Footer Placeholder 4">
            <a:extLst>
              <a:ext uri="{FF2B5EF4-FFF2-40B4-BE49-F238E27FC236}">
                <a16:creationId xmlns:a16="http://schemas.microsoft.com/office/drawing/2014/main" id="{D7F1D38A-DBF2-45BC-A457-F33D00EE26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1595B-F93D-4AED-BE7A-30040EF5C8E4}"/>
              </a:ext>
            </a:extLst>
          </p:cNvPr>
          <p:cNvSpPr>
            <a:spLocks noGrp="1"/>
          </p:cNvSpPr>
          <p:nvPr>
            <p:ph type="sldNum" sz="quarter" idx="12"/>
          </p:nvPr>
        </p:nvSpPr>
        <p:spPr/>
        <p:txBody>
          <a:bodyPr/>
          <a:lstStyle/>
          <a:p>
            <a:fld id="{8EE40FF6-3F00-4DB4-88E4-C5981CA1CC30}" type="slidenum">
              <a:rPr lang="en-US" smtClean="0"/>
              <a:t>‹#›</a:t>
            </a:fld>
            <a:endParaRPr lang="en-US"/>
          </a:p>
        </p:txBody>
      </p:sp>
    </p:spTree>
    <p:extLst>
      <p:ext uri="{BB962C8B-B14F-4D97-AF65-F5344CB8AC3E}">
        <p14:creationId xmlns:p14="http://schemas.microsoft.com/office/powerpoint/2010/main" val="3244240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A891CB-9F86-49EC-8612-21F7AC2AB2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3FE633-ACAE-43B3-8CE0-6D2A1125C3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CEF07A-7E10-4A18-AE9E-9CC304BF6704}"/>
              </a:ext>
            </a:extLst>
          </p:cNvPr>
          <p:cNvSpPr>
            <a:spLocks noGrp="1"/>
          </p:cNvSpPr>
          <p:nvPr>
            <p:ph type="dt" sz="half" idx="10"/>
          </p:nvPr>
        </p:nvSpPr>
        <p:spPr/>
        <p:txBody>
          <a:bodyPr/>
          <a:lstStyle/>
          <a:p>
            <a:fld id="{E3A57E41-8982-4BB9-AAE3-B8A6B53C1C43}" type="datetimeFigureOut">
              <a:rPr lang="en-US" smtClean="0"/>
              <a:t>1/6/2021</a:t>
            </a:fld>
            <a:endParaRPr lang="en-US"/>
          </a:p>
        </p:txBody>
      </p:sp>
      <p:sp>
        <p:nvSpPr>
          <p:cNvPr id="5" name="Footer Placeholder 4">
            <a:extLst>
              <a:ext uri="{FF2B5EF4-FFF2-40B4-BE49-F238E27FC236}">
                <a16:creationId xmlns:a16="http://schemas.microsoft.com/office/drawing/2014/main" id="{8C64DDC9-0547-48D1-8853-8A2ED198AF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F3BEF5-58DF-43D8-B057-5765899CFC97}"/>
              </a:ext>
            </a:extLst>
          </p:cNvPr>
          <p:cNvSpPr>
            <a:spLocks noGrp="1"/>
          </p:cNvSpPr>
          <p:nvPr>
            <p:ph type="sldNum" sz="quarter" idx="12"/>
          </p:nvPr>
        </p:nvSpPr>
        <p:spPr/>
        <p:txBody>
          <a:bodyPr/>
          <a:lstStyle/>
          <a:p>
            <a:fld id="{8EE40FF6-3F00-4DB4-88E4-C5981CA1CC30}" type="slidenum">
              <a:rPr lang="en-US" smtClean="0"/>
              <a:t>‹#›</a:t>
            </a:fld>
            <a:endParaRPr lang="en-US"/>
          </a:p>
        </p:txBody>
      </p:sp>
    </p:spTree>
    <p:extLst>
      <p:ext uri="{BB962C8B-B14F-4D97-AF65-F5344CB8AC3E}">
        <p14:creationId xmlns:p14="http://schemas.microsoft.com/office/powerpoint/2010/main" val="1813168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97027-E4CA-420E-A56F-42F610E1B0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53992A-F725-4451-BEAA-F241BC4D35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F64996-DC35-4109-9B8F-BA78C0248A9C}"/>
              </a:ext>
            </a:extLst>
          </p:cNvPr>
          <p:cNvSpPr>
            <a:spLocks noGrp="1"/>
          </p:cNvSpPr>
          <p:nvPr>
            <p:ph type="dt" sz="half" idx="10"/>
          </p:nvPr>
        </p:nvSpPr>
        <p:spPr/>
        <p:txBody>
          <a:bodyPr/>
          <a:lstStyle/>
          <a:p>
            <a:fld id="{E3A57E41-8982-4BB9-AAE3-B8A6B53C1C43}" type="datetimeFigureOut">
              <a:rPr lang="en-US" smtClean="0"/>
              <a:t>1/6/2021</a:t>
            </a:fld>
            <a:endParaRPr lang="en-US"/>
          </a:p>
        </p:txBody>
      </p:sp>
      <p:sp>
        <p:nvSpPr>
          <p:cNvPr id="5" name="Footer Placeholder 4">
            <a:extLst>
              <a:ext uri="{FF2B5EF4-FFF2-40B4-BE49-F238E27FC236}">
                <a16:creationId xmlns:a16="http://schemas.microsoft.com/office/drawing/2014/main" id="{7E788340-514C-44DE-9542-59F7C32E55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C84E95-8DC1-4D2A-AE7B-1930D666F969}"/>
              </a:ext>
            </a:extLst>
          </p:cNvPr>
          <p:cNvSpPr>
            <a:spLocks noGrp="1"/>
          </p:cNvSpPr>
          <p:nvPr>
            <p:ph type="sldNum" sz="quarter" idx="12"/>
          </p:nvPr>
        </p:nvSpPr>
        <p:spPr/>
        <p:txBody>
          <a:bodyPr/>
          <a:lstStyle/>
          <a:p>
            <a:fld id="{8EE40FF6-3F00-4DB4-88E4-C5981CA1CC30}" type="slidenum">
              <a:rPr lang="en-US" smtClean="0"/>
              <a:t>‹#›</a:t>
            </a:fld>
            <a:endParaRPr lang="en-US"/>
          </a:p>
        </p:txBody>
      </p:sp>
    </p:spTree>
    <p:extLst>
      <p:ext uri="{BB962C8B-B14F-4D97-AF65-F5344CB8AC3E}">
        <p14:creationId xmlns:p14="http://schemas.microsoft.com/office/powerpoint/2010/main" val="995740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7614-CAC8-48E3-90C2-6935CF940B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99A1F2-ACF4-4722-B44E-F59A851C84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5CB1CC-5070-4357-8D5A-DFC8459E82EE}"/>
              </a:ext>
            </a:extLst>
          </p:cNvPr>
          <p:cNvSpPr>
            <a:spLocks noGrp="1"/>
          </p:cNvSpPr>
          <p:nvPr>
            <p:ph type="dt" sz="half" idx="10"/>
          </p:nvPr>
        </p:nvSpPr>
        <p:spPr/>
        <p:txBody>
          <a:bodyPr/>
          <a:lstStyle/>
          <a:p>
            <a:fld id="{E3A57E41-8982-4BB9-AAE3-B8A6B53C1C43}" type="datetimeFigureOut">
              <a:rPr lang="en-US" smtClean="0"/>
              <a:t>1/6/2021</a:t>
            </a:fld>
            <a:endParaRPr lang="en-US"/>
          </a:p>
        </p:txBody>
      </p:sp>
      <p:sp>
        <p:nvSpPr>
          <p:cNvPr id="5" name="Footer Placeholder 4">
            <a:extLst>
              <a:ext uri="{FF2B5EF4-FFF2-40B4-BE49-F238E27FC236}">
                <a16:creationId xmlns:a16="http://schemas.microsoft.com/office/drawing/2014/main" id="{E9A7D435-2D16-47E9-A616-ADD719429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CC97D-0FCA-4681-8F02-548148731004}"/>
              </a:ext>
            </a:extLst>
          </p:cNvPr>
          <p:cNvSpPr>
            <a:spLocks noGrp="1"/>
          </p:cNvSpPr>
          <p:nvPr>
            <p:ph type="sldNum" sz="quarter" idx="12"/>
          </p:nvPr>
        </p:nvSpPr>
        <p:spPr/>
        <p:txBody>
          <a:bodyPr/>
          <a:lstStyle/>
          <a:p>
            <a:fld id="{8EE40FF6-3F00-4DB4-88E4-C5981CA1CC30}" type="slidenum">
              <a:rPr lang="en-US" smtClean="0"/>
              <a:t>‹#›</a:t>
            </a:fld>
            <a:endParaRPr lang="en-US"/>
          </a:p>
        </p:txBody>
      </p:sp>
    </p:spTree>
    <p:extLst>
      <p:ext uri="{BB962C8B-B14F-4D97-AF65-F5344CB8AC3E}">
        <p14:creationId xmlns:p14="http://schemas.microsoft.com/office/powerpoint/2010/main" val="3615772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FF701-0828-419A-B5E5-75F9F2B5AB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BB733E-8200-4FC1-9460-CA7E3C2F21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258EB8-242D-4C5E-BDE3-76B720DBA4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09131B-8658-46CA-A780-7D66D8AF5AF0}"/>
              </a:ext>
            </a:extLst>
          </p:cNvPr>
          <p:cNvSpPr>
            <a:spLocks noGrp="1"/>
          </p:cNvSpPr>
          <p:nvPr>
            <p:ph type="dt" sz="half" idx="10"/>
          </p:nvPr>
        </p:nvSpPr>
        <p:spPr/>
        <p:txBody>
          <a:bodyPr/>
          <a:lstStyle/>
          <a:p>
            <a:fld id="{E3A57E41-8982-4BB9-AAE3-B8A6B53C1C43}" type="datetimeFigureOut">
              <a:rPr lang="en-US" smtClean="0"/>
              <a:t>1/6/2021</a:t>
            </a:fld>
            <a:endParaRPr lang="en-US"/>
          </a:p>
        </p:txBody>
      </p:sp>
      <p:sp>
        <p:nvSpPr>
          <p:cNvPr id="6" name="Footer Placeholder 5">
            <a:extLst>
              <a:ext uri="{FF2B5EF4-FFF2-40B4-BE49-F238E27FC236}">
                <a16:creationId xmlns:a16="http://schemas.microsoft.com/office/drawing/2014/main" id="{E40AC0C6-0AD3-44E1-BC88-238045AAC7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49E934-50C5-4464-B6EF-8946A7471B6E}"/>
              </a:ext>
            </a:extLst>
          </p:cNvPr>
          <p:cNvSpPr>
            <a:spLocks noGrp="1"/>
          </p:cNvSpPr>
          <p:nvPr>
            <p:ph type="sldNum" sz="quarter" idx="12"/>
          </p:nvPr>
        </p:nvSpPr>
        <p:spPr/>
        <p:txBody>
          <a:bodyPr/>
          <a:lstStyle/>
          <a:p>
            <a:fld id="{8EE40FF6-3F00-4DB4-88E4-C5981CA1CC30}" type="slidenum">
              <a:rPr lang="en-US" smtClean="0"/>
              <a:t>‹#›</a:t>
            </a:fld>
            <a:endParaRPr lang="en-US"/>
          </a:p>
        </p:txBody>
      </p:sp>
    </p:spTree>
    <p:extLst>
      <p:ext uri="{BB962C8B-B14F-4D97-AF65-F5344CB8AC3E}">
        <p14:creationId xmlns:p14="http://schemas.microsoft.com/office/powerpoint/2010/main" val="300207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B194-0966-4ACD-90B2-072E686849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9530D4-EA14-4446-A309-155034F494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BF61E8-8858-46E3-87CF-1F309F63F6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516BD1-FCE6-4CEF-B22E-8F58EDAF56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85FAA3-A036-4547-A1F9-264872BE55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E4CC8A-1030-48C4-99B8-A8C511495B2B}"/>
              </a:ext>
            </a:extLst>
          </p:cNvPr>
          <p:cNvSpPr>
            <a:spLocks noGrp="1"/>
          </p:cNvSpPr>
          <p:nvPr>
            <p:ph type="dt" sz="half" idx="10"/>
          </p:nvPr>
        </p:nvSpPr>
        <p:spPr/>
        <p:txBody>
          <a:bodyPr/>
          <a:lstStyle/>
          <a:p>
            <a:fld id="{E3A57E41-8982-4BB9-AAE3-B8A6B53C1C43}" type="datetimeFigureOut">
              <a:rPr lang="en-US" smtClean="0"/>
              <a:t>1/6/2021</a:t>
            </a:fld>
            <a:endParaRPr lang="en-US"/>
          </a:p>
        </p:txBody>
      </p:sp>
      <p:sp>
        <p:nvSpPr>
          <p:cNvPr id="8" name="Footer Placeholder 7">
            <a:extLst>
              <a:ext uri="{FF2B5EF4-FFF2-40B4-BE49-F238E27FC236}">
                <a16:creationId xmlns:a16="http://schemas.microsoft.com/office/drawing/2014/main" id="{3208F469-966B-42C1-AD6B-6BE6ECDB49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548F88-1B45-4182-88F1-C0A87A9BC6D1}"/>
              </a:ext>
            </a:extLst>
          </p:cNvPr>
          <p:cNvSpPr>
            <a:spLocks noGrp="1"/>
          </p:cNvSpPr>
          <p:nvPr>
            <p:ph type="sldNum" sz="quarter" idx="12"/>
          </p:nvPr>
        </p:nvSpPr>
        <p:spPr/>
        <p:txBody>
          <a:bodyPr/>
          <a:lstStyle/>
          <a:p>
            <a:fld id="{8EE40FF6-3F00-4DB4-88E4-C5981CA1CC30}" type="slidenum">
              <a:rPr lang="en-US" smtClean="0"/>
              <a:t>‹#›</a:t>
            </a:fld>
            <a:endParaRPr lang="en-US"/>
          </a:p>
        </p:txBody>
      </p:sp>
    </p:spTree>
    <p:extLst>
      <p:ext uri="{BB962C8B-B14F-4D97-AF65-F5344CB8AC3E}">
        <p14:creationId xmlns:p14="http://schemas.microsoft.com/office/powerpoint/2010/main" val="3803806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9B4FC-FC14-4106-914D-316B98F436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A5525F-3F67-4DA7-B0AD-942ADE56CCBB}"/>
              </a:ext>
            </a:extLst>
          </p:cNvPr>
          <p:cNvSpPr>
            <a:spLocks noGrp="1"/>
          </p:cNvSpPr>
          <p:nvPr>
            <p:ph type="dt" sz="half" idx="10"/>
          </p:nvPr>
        </p:nvSpPr>
        <p:spPr/>
        <p:txBody>
          <a:bodyPr/>
          <a:lstStyle/>
          <a:p>
            <a:fld id="{E3A57E41-8982-4BB9-AAE3-B8A6B53C1C43}" type="datetimeFigureOut">
              <a:rPr lang="en-US" smtClean="0"/>
              <a:t>1/6/2021</a:t>
            </a:fld>
            <a:endParaRPr lang="en-US"/>
          </a:p>
        </p:txBody>
      </p:sp>
      <p:sp>
        <p:nvSpPr>
          <p:cNvPr id="4" name="Footer Placeholder 3">
            <a:extLst>
              <a:ext uri="{FF2B5EF4-FFF2-40B4-BE49-F238E27FC236}">
                <a16:creationId xmlns:a16="http://schemas.microsoft.com/office/drawing/2014/main" id="{DACAD1EB-EB48-4F0B-98F7-C8C9887856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1AD762-FED6-40AD-B463-7093A1F37C9F}"/>
              </a:ext>
            </a:extLst>
          </p:cNvPr>
          <p:cNvSpPr>
            <a:spLocks noGrp="1"/>
          </p:cNvSpPr>
          <p:nvPr>
            <p:ph type="sldNum" sz="quarter" idx="12"/>
          </p:nvPr>
        </p:nvSpPr>
        <p:spPr/>
        <p:txBody>
          <a:bodyPr/>
          <a:lstStyle/>
          <a:p>
            <a:fld id="{8EE40FF6-3F00-4DB4-88E4-C5981CA1CC30}" type="slidenum">
              <a:rPr lang="en-US" smtClean="0"/>
              <a:t>‹#›</a:t>
            </a:fld>
            <a:endParaRPr lang="en-US"/>
          </a:p>
        </p:txBody>
      </p:sp>
    </p:spTree>
    <p:extLst>
      <p:ext uri="{BB962C8B-B14F-4D97-AF65-F5344CB8AC3E}">
        <p14:creationId xmlns:p14="http://schemas.microsoft.com/office/powerpoint/2010/main" val="216447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851D88-42AF-41B3-A2CE-A93CD1F14D67}"/>
              </a:ext>
            </a:extLst>
          </p:cNvPr>
          <p:cNvSpPr>
            <a:spLocks noGrp="1"/>
          </p:cNvSpPr>
          <p:nvPr>
            <p:ph type="dt" sz="half" idx="10"/>
          </p:nvPr>
        </p:nvSpPr>
        <p:spPr/>
        <p:txBody>
          <a:bodyPr/>
          <a:lstStyle/>
          <a:p>
            <a:fld id="{E3A57E41-8982-4BB9-AAE3-B8A6B53C1C43}" type="datetimeFigureOut">
              <a:rPr lang="en-US" smtClean="0"/>
              <a:t>1/6/2021</a:t>
            </a:fld>
            <a:endParaRPr lang="en-US"/>
          </a:p>
        </p:txBody>
      </p:sp>
      <p:sp>
        <p:nvSpPr>
          <p:cNvPr id="3" name="Footer Placeholder 2">
            <a:extLst>
              <a:ext uri="{FF2B5EF4-FFF2-40B4-BE49-F238E27FC236}">
                <a16:creationId xmlns:a16="http://schemas.microsoft.com/office/drawing/2014/main" id="{3CC6B658-61D8-425F-923C-57C5871D4C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8E4DFE-A02C-4EFF-84BF-AD5EF6275AEF}"/>
              </a:ext>
            </a:extLst>
          </p:cNvPr>
          <p:cNvSpPr>
            <a:spLocks noGrp="1"/>
          </p:cNvSpPr>
          <p:nvPr>
            <p:ph type="sldNum" sz="quarter" idx="12"/>
          </p:nvPr>
        </p:nvSpPr>
        <p:spPr/>
        <p:txBody>
          <a:bodyPr/>
          <a:lstStyle/>
          <a:p>
            <a:fld id="{8EE40FF6-3F00-4DB4-88E4-C5981CA1CC30}" type="slidenum">
              <a:rPr lang="en-US" smtClean="0"/>
              <a:t>‹#›</a:t>
            </a:fld>
            <a:endParaRPr lang="en-US"/>
          </a:p>
        </p:txBody>
      </p:sp>
    </p:spTree>
    <p:extLst>
      <p:ext uri="{BB962C8B-B14F-4D97-AF65-F5344CB8AC3E}">
        <p14:creationId xmlns:p14="http://schemas.microsoft.com/office/powerpoint/2010/main" val="226876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D799-F5AF-418C-9983-4A8DB73C5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55943F-7C74-4DAA-A23A-37A6100BD3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0F2A65-4B9B-4FEE-B0C7-BCD39BE6E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71BC4A-F290-4CE7-96B1-71BECAA03FA4}"/>
              </a:ext>
            </a:extLst>
          </p:cNvPr>
          <p:cNvSpPr>
            <a:spLocks noGrp="1"/>
          </p:cNvSpPr>
          <p:nvPr>
            <p:ph type="dt" sz="half" idx="10"/>
          </p:nvPr>
        </p:nvSpPr>
        <p:spPr/>
        <p:txBody>
          <a:bodyPr/>
          <a:lstStyle/>
          <a:p>
            <a:fld id="{E3A57E41-8982-4BB9-AAE3-B8A6B53C1C43}" type="datetimeFigureOut">
              <a:rPr lang="en-US" smtClean="0"/>
              <a:t>1/6/2021</a:t>
            </a:fld>
            <a:endParaRPr lang="en-US"/>
          </a:p>
        </p:txBody>
      </p:sp>
      <p:sp>
        <p:nvSpPr>
          <p:cNvPr id="6" name="Footer Placeholder 5">
            <a:extLst>
              <a:ext uri="{FF2B5EF4-FFF2-40B4-BE49-F238E27FC236}">
                <a16:creationId xmlns:a16="http://schemas.microsoft.com/office/drawing/2014/main" id="{4B6F7AC7-62C6-407E-99A9-F8D3D09CD0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306C42-5488-4548-BF3A-91B87261436D}"/>
              </a:ext>
            </a:extLst>
          </p:cNvPr>
          <p:cNvSpPr>
            <a:spLocks noGrp="1"/>
          </p:cNvSpPr>
          <p:nvPr>
            <p:ph type="sldNum" sz="quarter" idx="12"/>
          </p:nvPr>
        </p:nvSpPr>
        <p:spPr/>
        <p:txBody>
          <a:bodyPr/>
          <a:lstStyle/>
          <a:p>
            <a:fld id="{8EE40FF6-3F00-4DB4-88E4-C5981CA1CC30}" type="slidenum">
              <a:rPr lang="en-US" smtClean="0"/>
              <a:t>‹#›</a:t>
            </a:fld>
            <a:endParaRPr lang="en-US"/>
          </a:p>
        </p:txBody>
      </p:sp>
    </p:spTree>
    <p:extLst>
      <p:ext uri="{BB962C8B-B14F-4D97-AF65-F5344CB8AC3E}">
        <p14:creationId xmlns:p14="http://schemas.microsoft.com/office/powerpoint/2010/main" val="234296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5E44A-391A-4C46-A7EE-94767F5257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958DD3-BCF1-41C5-98D1-6E03D46BF6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1BD0AC-288F-4E7A-8A0E-4388E44B47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19AA54-773C-4EE3-B89A-34D59D8F3842}"/>
              </a:ext>
            </a:extLst>
          </p:cNvPr>
          <p:cNvSpPr>
            <a:spLocks noGrp="1"/>
          </p:cNvSpPr>
          <p:nvPr>
            <p:ph type="dt" sz="half" idx="10"/>
          </p:nvPr>
        </p:nvSpPr>
        <p:spPr/>
        <p:txBody>
          <a:bodyPr/>
          <a:lstStyle/>
          <a:p>
            <a:fld id="{E3A57E41-8982-4BB9-AAE3-B8A6B53C1C43}" type="datetimeFigureOut">
              <a:rPr lang="en-US" smtClean="0"/>
              <a:t>1/6/2021</a:t>
            </a:fld>
            <a:endParaRPr lang="en-US"/>
          </a:p>
        </p:txBody>
      </p:sp>
      <p:sp>
        <p:nvSpPr>
          <p:cNvPr id="6" name="Footer Placeholder 5">
            <a:extLst>
              <a:ext uri="{FF2B5EF4-FFF2-40B4-BE49-F238E27FC236}">
                <a16:creationId xmlns:a16="http://schemas.microsoft.com/office/drawing/2014/main" id="{23125F00-C887-4800-833A-A10CC4BC4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B1AD08-ADF1-4ACF-88BF-3350C6C1ABCF}"/>
              </a:ext>
            </a:extLst>
          </p:cNvPr>
          <p:cNvSpPr>
            <a:spLocks noGrp="1"/>
          </p:cNvSpPr>
          <p:nvPr>
            <p:ph type="sldNum" sz="quarter" idx="12"/>
          </p:nvPr>
        </p:nvSpPr>
        <p:spPr/>
        <p:txBody>
          <a:bodyPr/>
          <a:lstStyle/>
          <a:p>
            <a:fld id="{8EE40FF6-3F00-4DB4-88E4-C5981CA1CC30}" type="slidenum">
              <a:rPr lang="en-US" smtClean="0"/>
              <a:t>‹#›</a:t>
            </a:fld>
            <a:endParaRPr lang="en-US"/>
          </a:p>
        </p:txBody>
      </p:sp>
    </p:spTree>
    <p:extLst>
      <p:ext uri="{BB962C8B-B14F-4D97-AF65-F5344CB8AC3E}">
        <p14:creationId xmlns:p14="http://schemas.microsoft.com/office/powerpoint/2010/main" val="3597297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1C0FDA-D761-43BB-83C6-BA814295FC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E8B6B7-E242-4CB3-AFDD-9B2050DCE4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815FC6-DBF5-48B8-9D24-DDFDC47DD1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A57E41-8982-4BB9-AAE3-B8A6B53C1C43}" type="datetimeFigureOut">
              <a:rPr lang="en-US" smtClean="0"/>
              <a:t>1/6/2021</a:t>
            </a:fld>
            <a:endParaRPr lang="en-US"/>
          </a:p>
        </p:txBody>
      </p:sp>
      <p:sp>
        <p:nvSpPr>
          <p:cNvPr id="5" name="Footer Placeholder 4">
            <a:extLst>
              <a:ext uri="{FF2B5EF4-FFF2-40B4-BE49-F238E27FC236}">
                <a16:creationId xmlns:a16="http://schemas.microsoft.com/office/drawing/2014/main" id="{086C7DA2-0BF5-449A-AFD8-D7C1033C2C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EA0346-6665-42B2-8ED9-F550AE7044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40FF6-3F00-4DB4-88E4-C5981CA1CC30}" type="slidenum">
              <a:rPr lang="en-US" smtClean="0"/>
              <a:t>‹#›</a:t>
            </a:fld>
            <a:endParaRPr lang="en-US"/>
          </a:p>
        </p:txBody>
      </p:sp>
    </p:spTree>
    <p:extLst>
      <p:ext uri="{BB962C8B-B14F-4D97-AF65-F5344CB8AC3E}">
        <p14:creationId xmlns:p14="http://schemas.microsoft.com/office/powerpoint/2010/main" val="847118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A38C-5DA7-40D0-9107-25EEE1972883}"/>
              </a:ext>
            </a:extLst>
          </p:cNvPr>
          <p:cNvSpPr>
            <a:spLocks noGrp="1"/>
          </p:cNvSpPr>
          <p:nvPr>
            <p:ph type="ctrTitle"/>
          </p:nvPr>
        </p:nvSpPr>
        <p:spPr>
          <a:xfrm>
            <a:off x="1417468" y="163575"/>
            <a:ext cx="9144000" cy="1026033"/>
          </a:xfrm>
        </p:spPr>
        <p:txBody>
          <a:bodyPr/>
          <a:lstStyle/>
          <a:p>
            <a:r>
              <a:rPr lang="en-US" dirty="0"/>
              <a:t>Problem Identification</a:t>
            </a:r>
          </a:p>
        </p:txBody>
      </p:sp>
      <p:sp>
        <p:nvSpPr>
          <p:cNvPr id="3" name="Subtitle 2">
            <a:extLst>
              <a:ext uri="{FF2B5EF4-FFF2-40B4-BE49-F238E27FC236}">
                <a16:creationId xmlns:a16="http://schemas.microsoft.com/office/drawing/2014/main" id="{0068F7E7-D60E-4DB7-B841-CDB948E3394F}"/>
              </a:ext>
            </a:extLst>
          </p:cNvPr>
          <p:cNvSpPr>
            <a:spLocks noGrp="1"/>
          </p:cNvSpPr>
          <p:nvPr>
            <p:ph type="subTitle" idx="1"/>
          </p:nvPr>
        </p:nvSpPr>
        <p:spPr>
          <a:xfrm>
            <a:off x="1417468" y="1924159"/>
            <a:ext cx="9144000" cy="1655762"/>
          </a:xfrm>
        </p:spPr>
        <p:txBody>
          <a:bodyPr/>
          <a:lstStyle/>
          <a:p>
            <a:r>
              <a:rPr lang="en-US" dirty="0"/>
              <a:t>Big Mountain Resort wants to raise revenue and is looking to either raise ticket prices or modify it’s features or a combination on both. </a:t>
            </a:r>
          </a:p>
        </p:txBody>
      </p:sp>
    </p:spTree>
    <p:extLst>
      <p:ext uri="{BB962C8B-B14F-4D97-AF65-F5344CB8AC3E}">
        <p14:creationId xmlns:p14="http://schemas.microsoft.com/office/powerpoint/2010/main" val="86532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35ED-E000-4740-80A1-6ADAF8A54596}"/>
              </a:ext>
            </a:extLst>
          </p:cNvPr>
          <p:cNvSpPr>
            <a:spLocks noGrp="1"/>
          </p:cNvSpPr>
          <p:nvPr>
            <p:ph type="title"/>
          </p:nvPr>
        </p:nvSpPr>
        <p:spPr/>
        <p:txBody>
          <a:bodyPr/>
          <a:lstStyle/>
          <a:p>
            <a:r>
              <a:rPr lang="en-US" dirty="0"/>
              <a:t>Recommendation and key findings</a:t>
            </a:r>
          </a:p>
        </p:txBody>
      </p:sp>
      <p:sp>
        <p:nvSpPr>
          <p:cNvPr id="3" name="Content Placeholder 2">
            <a:extLst>
              <a:ext uri="{FF2B5EF4-FFF2-40B4-BE49-F238E27FC236}">
                <a16:creationId xmlns:a16="http://schemas.microsoft.com/office/drawing/2014/main" id="{F6F825D0-7A8A-4DE9-B366-F4A3925D5C4B}"/>
              </a:ext>
            </a:extLst>
          </p:cNvPr>
          <p:cNvSpPr>
            <a:spLocks noGrp="1"/>
          </p:cNvSpPr>
          <p:nvPr>
            <p:ph idx="1"/>
          </p:nvPr>
        </p:nvSpPr>
        <p:spPr/>
        <p:txBody>
          <a:bodyPr/>
          <a:lstStyle/>
          <a:p>
            <a:r>
              <a:rPr lang="en-US" dirty="0"/>
              <a:t>The model suggested a price based on the key features to be $95.87 with a $10.39 error margin making the lowest increase to be $85.48 per ticket up from $81.00</a:t>
            </a:r>
          </a:p>
          <a:p>
            <a:r>
              <a:rPr lang="en-US" dirty="0"/>
              <a:t>Closing down 1 run will cut costs and not have an affect on ticket price</a:t>
            </a:r>
          </a:p>
          <a:p>
            <a:r>
              <a:rPr lang="en-US" dirty="0"/>
              <a:t>Adding 1 run &amp; increasing the vertical drop by 150 feet would make the ticket price more valuable by $1.99</a:t>
            </a:r>
          </a:p>
          <a:p>
            <a:endParaRPr lang="en-US" dirty="0"/>
          </a:p>
        </p:txBody>
      </p:sp>
    </p:spTree>
    <p:extLst>
      <p:ext uri="{BB962C8B-B14F-4D97-AF65-F5344CB8AC3E}">
        <p14:creationId xmlns:p14="http://schemas.microsoft.com/office/powerpoint/2010/main" val="1979826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B6420A3-BA66-4443-B537-0626E560E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535" y="381740"/>
            <a:ext cx="8431540" cy="4633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208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E886401-8A38-4DA6-8149-42274C6B60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947" y="443884"/>
            <a:ext cx="8441992" cy="4571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732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31D3D-E022-478C-B765-EFB86CBE14D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16D8892-E5AE-48FA-AF45-B4B23BA772AD}"/>
              </a:ext>
            </a:extLst>
          </p:cNvPr>
          <p:cNvSpPr>
            <a:spLocks noGrp="1"/>
          </p:cNvSpPr>
          <p:nvPr>
            <p:ph idx="1"/>
          </p:nvPr>
        </p:nvSpPr>
        <p:spPr/>
        <p:txBody>
          <a:bodyPr/>
          <a:lstStyle/>
          <a:p>
            <a:r>
              <a:rPr lang="en-US" dirty="0"/>
              <a:t>Even though Big Mountain Resort is on the high price end for Montana considering it features compared across the country Big Mountain Resort should raise the ticket price and consider adding to the features to further </a:t>
            </a:r>
            <a:r>
              <a:rPr lang="en-US"/>
              <a:t>increase revenue. </a:t>
            </a:r>
            <a:endParaRPr lang="en-US" dirty="0"/>
          </a:p>
        </p:txBody>
      </p:sp>
    </p:spTree>
    <p:extLst>
      <p:ext uri="{BB962C8B-B14F-4D97-AF65-F5344CB8AC3E}">
        <p14:creationId xmlns:p14="http://schemas.microsoft.com/office/powerpoint/2010/main" val="1245193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141</Words>
  <Application>Microsoft Office PowerPoint</Application>
  <PresentationFormat>Widescreen</PresentationFormat>
  <Paragraphs>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Problem Identification</vt:lpstr>
      <vt:lpstr>Recommendation and key findings</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Identification</dc:title>
  <dc:creator>Jonathan Weinstein</dc:creator>
  <cp:lastModifiedBy>Jonathan Weinstein</cp:lastModifiedBy>
  <cp:revision>3</cp:revision>
  <dcterms:created xsi:type="dcterms:W3CDTF">2021-01-07T01:30:01Z</dcterms:created>
  <dcterms:modified xsi:type="dcterms:W3CDTF">2021-01-07T04:20:41Z</dcterms:modified>
</cp:coreProperties>
</file>