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verlock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19" Type="http://schemas.openxmlformats.org/officeDocument/2006/relationships/font" Target="fonts/Overlock-boldItalic.fntdata"/><Relationship Id="rId18" Type="http://schemas.openxmlformats.org/officeDocument/2006/relationships/font" Target="fonts/Overloc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3d72971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3d72971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3d7297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3d7297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3d72971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3d7297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93d7297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93d7297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3d7297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3d7297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UDFs foram criadas para retornar dados das tabelas em situaçoes mais complexas tais como os veiculos associados a um cliente(atraves do cliente ID) ou todos os veiculos dado o seu tipo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Tambem criamos udfs para tarefas mais basicas como retornar todos os mecanicos disponiveis ou todos os clientes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3d7297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3d7297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triggers que desenvolvemos são utilizados no momento em que um cliente faz uma compra de um veiculo ou entrega um veiculo numa oficina para reparar, visto que todas as compras e entregas necessitam de uma data associada. Assim para que o utilizador nao tenha a necessidade de preencher um campo com a data de hoje, um trigger preenche esse campo automaticamente no momento em que o tuplo é inserido na tabela.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3d72971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3d72971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todas as ações que será possivel executar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ADD: Cliente, Oficina, Mecanico, Peça, Tipo de Peça, Stand, Veiculo para Reparar, Veiculo para Vender, Tipo de Veiculo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COMPRAR Veiculo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ENTREGAR Veiculo ao DONO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Associar Mecanico Á OFICINA e VEICULO A MECANICO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Reparar Veiculo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Atualizar STOCK de Peças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Atualizar Clientes e Mecanicos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d7297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d7297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seguida passamos a demonstração do nosso sistema, atraves de um pequeno video. A interface grafica ainda nao está terminada e ainda não é possivel executar todas as tarefas que referi anteriormente.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3d72971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3d72971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hRe3jwz4zwgzOQ2F-_METb8HpM9iNohd/vie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IYZGuJIdDPU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541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de Stands e Oficinas</a:t>
            </a:r>
            <a:endParaRPr/>
          </a:p>
        </p:txBody>
      </p:sp>
      <p:pic>
        <p:nvPicPr>
          <p:cNvPr descr="logo_ua.png" id="65" name="Google Shape;65;p13"/>
          <p:cNvPicPr preferRelativeResize="0"/>
          <p:nvPr/>
        </p:nvPicPr>
        <p:blipFill rotWithShape="1">
          <a:blip r:embed="rId3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079450" y="55425"/>
            <a:ext cx="7224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verlock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Departamento de Eletrónica, Telecomunicações e Informática</a:t>
            </a:r>
            <a:endParaRPr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verlock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Mestrado Integrado em Engenharia de Computadores e Telemática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303700" y="4157450"/>
            <a:ext cx="19389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Turma P1G10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João Coelho, 80335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Marco Silva,   84770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2" title="mecanico_BeKUcX64_lBK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75" y="147813"/>
            <a:ext cx="6463850" cy="4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23625" y="1129025"/>
            <a:ext cx="330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Descrição do Projeto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50" y="469925"/>
            <a:ext cx="2072500" cy="15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01600" y="2717375"/>
            <a:ext cx="81294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Interface de gestão de uma empresa com Stands e Oficinas destinada aos funcionários da mesma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Tem como objetivo simplificar o processo de vendas de veículos, gestão de peças em stock e da reparação de veículos dos clientes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_ua.png" id="77" name="Google Shape;77;p14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00" y="94200"/>
            <a:ext cx="1036250" cy="7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67200" y="2229375"/>
            <a:ext cx="39651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peças em stock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veículos para venda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veículos para reparar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mecânicos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12250" y="828000"/>
            <a:ext cx="2245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REQUISITOS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371175" y="2229375"/>
            <a:ext cx="41013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clientes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oficinas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Gestão de stands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_ua.png" id="88" name="Google Shape;88;p15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0" y="152400"/>
            <a:ext cx="48912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ua.png" id="96" name="Google Shape;96;p16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8400" y="94200"/>
            <a:ext cx="1036250" cy="7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876000" y="2076875"/>
            <a:ext cx="30417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Diagrama de Entidade-Relação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00" y="94200"/>
            <a:ext cx="1036250" cy="7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ua.png" id="106" name="Google Shape;106;p17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012250" y="828000"/>
            <a:ext cx="2245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UDFs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496700"/>
            <a:ext cx="7391057" cy="32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00" y="94200"/>
            <a:ext cx="1036250" cy="7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ua.png" id="116" name="Google Shape;116;p18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012250" y="828000"/>
            <a:ext cx="2245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Triggers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33925"/>
            <a:ext cx="8839202" cy="178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00" y="94200"/>
            <a:ext cx="1036250" cy="7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ua.png" id="126" name="Google Shape;126;p19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012250" y="523200"/>
            <a:ext cx="3198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275" y="1115700"/>
            <a:ext cx="5627209" cy="36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400" y="94200"/>
            <a:ext cx="1036250" cy="7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ua.png" id="136" name="Google Shape;136;p20"/>
          <p:cNvPicPr preferRelativeResize="0"/>
          <p:nvPr/>
        </p:nvPicPr>
        <p:blipFill rotWithShape="1">
          <a:blip r:embed="rId4">
            <a:alphaModFix/>
          </a:blip>
          <a:srcRect b="-6780" l="0" r="62224" t="0"/>
          <a:stretch/>
        </p:blipFill>
        <p:spPr>
          <a:xfrm>
            <a:off x="152318" y="69275"/>
            <a:ext cx="70110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0" y="1794875"/>
            <a:ext cx="91440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DEMO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0" y="4724400"/>
            <a:ext cx="9144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 de dados - 2018/2019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 title="bandicam 2019 06 04 14 43 33 96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213" y="169663"/>
            <a:ext cx="6405575" cy="48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