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17145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34290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51435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68580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685800" rtl="0" fontAlgn="auto" latinLnBrk="0" hangingPunct="0">
      <a:lnSpc>
        <a:spcPct val="100000"/>
      </a:lnSpc>
      <a:spcBef>
        <a:spcPts val="105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1pPr>
    <a:lvl2pPr indent="85725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2pPr>
    <a:lvl3pPr indent="171450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3pPr>
    <a:lvl4pPr indent="257175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4pPr>
    <a:lvl5pPr indent="342900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5pPr>
    <a:lvl6pPr indent="428625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6pPr>
    <a:lvl7pPr indent="514350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7pPr>
    <a:lvl8pPr indent="600075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8pPr>
    <a:lvl9pPr indent="685800" defTabSz="685800" latinLnBrk="0">
      <a:spcBef>
        <a:spcPts val="300"/>
      </a:spcBef>
      <a:defRPr sz="900">
        <a:latin typeface="+mn-lt"/>
        <a:ea typeface="+mn-ea"/>
        <a:cs typeface="+mn-cs"/>
        <a:sym typeface="Time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73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93622" y="4803913"/>
            <a:ext cx="325730" cy="339587"/>
          </a:xfrm>
        </p:spPr>
        <p:txBody>
          <a:bodyPr/>
          <a:lstStyle/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81075" y="927100"/>
            <a:ext cx="7635875" cy="3457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6" name="© 2014, it - instituto de telecomunicações. Todos os direitos reservados."/>
          <p:cNvSpPr txBox="1"/>
          <p:nvPr userDrawn="1"/>
        </p:nvSpPr>
        <p:spPr>
          <a:xfrm>
            <a:off x="4505739" y="4923183"/>
            <a:ext cx="4063237" cy="2203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90000" bIns="0">
            <a:no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r"/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nstituto de 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elecomunicações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8894"/>
          <a:stretch/>
        </p:blipFill>
        <p:spPr>
          <a:xfrm>
            <a:off x="-1" y="3278659"/>
            <a:ext cx="9143999" cy="1864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44" y="3629270"/>
            <a:ext cx="3234965" cy="79695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2319" y="388961"/>
            <a:ext cx="6756089" cy="1206181"/>
          </a:xfrm>
        </p:spPr>
        <p:txBody>
          <a:bodyPr anchor="b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692275" y="1601816"/>
            <a:ext cx="6756317" cy="1378225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" y="2136102"/>
            <a:ext cx="749823" cy="287030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6811" y="1844236"/>
            <a:ext cx="9877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600" noProof="0" dirty="0" smtClean="0">
                <a:solidFill>
                  <a:schemeClr val="bg1">
                    <a:lumMod val="65000"/>
                  </a:schemeClr>
                </a:solidFill>
              </a:rPr>
              <a:t>Instituições Associadas</a:t>
            </a:r>
            <a:endParaRPr lang="pt-PT" sz="14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© 2014, it - instituto de telecomunicações. Todos os direitos reservados."/>
          <p:cNvSpPr txBox="1"/>
          <p:nvPr userDrawn="1"/>
        </p:nvSpPr>
        <p:spPr>
          <a:xfrm>
            <a:off x="4505739" y="4923183"/>
            <a:ext cx="4063237" cy="2203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90000" bIns="0">
            <a:no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r"/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nstituto de </a:t>
            </a:r>
            <a:r>
              <a:rPr lang="pt-PT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elecomunicações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4"/>
          <a:stretch/>
        </p:blipFill>
        <p:spPr>
          <a:xfrm>
            <a:off x="-1" y="3728820"/>
            <a:ext cx="9143999" cy="1414680"/>
          </a:xfrm>
          <a:prstGeom prst="rect">
            <a:avLst/>
          </a:prstGeom>
        </p:spPr>
      </p:pic>
      <p:pic>
        <p:nvPicPr>
          <p:cNvPr id="2" name="IT_base_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12020"/>
          <a:stretch/>
        </p:blipFill>
        <p:spPr>
          <a:xfrm rot="5400000">
            <a:off x="6304497" y="-16549"/>
            <a:ext cx="2822952" cy="28560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93622" y="4746405"/>
            <a:ext cx="325730" cy="3970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t" anchorCtr="0">
            <a:noAutofit/>
          </a:bodyPr>
          <a:lstStyle>
            <a:lvl1pPr algn="l" defTabSz="342900">
              <a:spcBef>
                <a:spcPts val="525"/>
              </a:spcBef>
              <a:defRPr sz="9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27545" y="109182"/>
            <a:ext cx="8291015" cy="53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0000" tIns="90000" rIns="90000" bIns="90000" anchor="ctr"/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982638" y="928049"/>
            <a:ext cx="7635921" cy="34566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3" y="4616078"/>
            <a:ext cx="1582333" cy="389818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505739" y="4746405"/>
            <a:ext cx="4063236" cy="229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smtClean="0"/>
              <a:t>Nome da Conferência ou Subtítulo da Apresentação</a:t>
            </a:r>
            <a:endParaRPr lang="pt-PT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047771" y="4616078"/>
            <a:ext cx="0" cy="527422"/>
          </a:xfrm>
          <a:prstGeom prst="line">
            <a:avLst/>
          </a:pr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t="17946" r="6121" b="3691"/>
          <a:stretch/>
        </p:blipFill>
        <p:spPr>
          <a:xfrm>
            <a:off x="2054892" y="4616078"/>
            <a:ext cx="1291282" cy="52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5pPr>
      <a:lvl6pPr marL="0" marR="0" indent="1714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0" marR="0" indent="5143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1pPr>
      <a:lvl2pPr marL="257175" marR="0" indent="-8572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2pPr>
      <a:lvl3pPr marL="514350" marR="0" indent="-192881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10000"/>
        <a:buFont typeface="Wingdings" charset="2"/>
        <a:buChar char="§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3pPr>
      <a:lvl4pPr marL="655796" marR="0" indent="-205740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 typeface=".AppleSystemUIFont" charset="-120"/>
        <a:buChar char="–"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4pPr>
      <a:lvl5pPr marL="7990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80000"/>
        <a:buFont typeface=".AppleSystemUIFont" charset="-120"/>
        <a:buChar char="–"/>
        <a:tabLst/>
        <a:defRPr sz="1050" b="0" i="0" u="none" strike="noStrike" cap="none" spc="0" baseline="0">
          <a:ln>
            <a:noFill/>
          </a:ln>
          <a:solidFill>
            <a:schemeClr val="tx1"/>
          </a:solidFill>
          <a:uFillTx/>
          <a:latin typeface="Arial"/>
          <a:ea typeface="Arial"/>
          <a:cs typeface="Arial"/>
          <a:sym typeface="Arial"/>
        </a:defRPr>
      </a:lvl5pPr>
      <a:lvl6pPr marL="9705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11419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13134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14848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1714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3429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5143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6858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584" userDrawn="1">
          <p15:clr>
            <a:srgbClr val="F26B43"/>
          </p15:clr>
        </p15:guide>
        <p15:guide id="4" orient="horz" pos="2762" userDrawn="1">
          <p15:clr>
            <a:srgbClr val="F26B43"/>
          </p15:clr>
        </p15:guide>
        <p15:guide id="5" pos="5428" userDrawn="1">
          <p15:clr>
            <a:srgbClr val="F26B43"/>
          </p15:clr>
        </p15:guide>
        <p15:guide id="6" orient="horz" pos="67" userDrawn="1">
          <p15:clr>
            <a:srgbClr val="F26B43"/>
          </p15:clr>
        </p15:guide>
        <p15:guide id="7" pos="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7144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9655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ink 2001">
  <a:themeElements>
    <a:clrScheme name="link 200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15</Words>
  <Application>Microsoft Office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.AppleSystemUIFont</vt:lpstr>
      <vt:lpstr>Arial</vt:lpstr>
      <vt:lpstr>Times</vt:lpstr>
      <vt:lpstr>Wingdings</vt:lpstr>
      <vt:lpstr>link 2001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que ocupa duas linhas na maioria dos casos</dc:title>
  <cp:lastModifiedBy>Nelson Muga</cp:lastModifiedBy>
  <cp:revision>37</cp:revision>
  <dcterms:modified xsi:type="dcterms:W3CDTF">2019-07-16T13:33:12Z</dcterms:modified>
</cp:coreProperties>
</file>