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A617C-5350-4E1E-A0DF-C0C5F672A752}" v="2" dt="2023-06-02T14:39:0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Felipe Fernades Coghi" userId="7fb1e6fbb57cef71" providerId="LiveId" clId="{CA2A617C-5350-4E1E-A0DF-C0C5F672A752}"/>
    <pc:docChg chg="custSel addSld modSld">
      <pc:chgData name="Joao Felipe Fernades Coghi" userId="7fb1e6fbb57cef71" providerId="LiveId" clId="{CA2A617C-5350-4E1E-A0DF-C0C5F672A752}" dt="2023-06-02T14:39:24.556" v="10" actId="14100"/>
      <pc:docMkLst>
        <pc:docMk/>
      </pc:docMkLst>
      <pc:sldChg chg="addSp delSp modSp add mod">
        <pc:chgData name="Joao Felipe Fernades Coghi" userId="7fb1e6fbb57cef71" providerId="LiveId" clId="{CA2A617C-5350-4E1E-A0DF-C0C5F672A752}" dt="2023-06-02T14:39:24.556" v="10" actId="14100"/>
        <pc:sldMkLst>
          <pc:docMk/>
          <pc:sldMk cId="2711718641" sldId="258"/>
        </pc:sldMkLst>
        <pc:picChg chg="add mod">
          <ac:chgData name="Joao Felipe Fernades Coghi" userId="7fb1e6fbb57cef71" providerId="LiveId" clId="{CA2A617C-5350-4E1E-A0DF-C0C5F672A752}" dt="2023-06-02T14:38:55.005" v="5" actId="14100"/>
          <ac:picMkLst>
            <pc:docMk/>
            <pc:sldMk cId="2711718641" sldId="258"/>
            <ac:picMk id="2" creationId="{680EED52-7CAF-F889-D34A-98927043F97B}"/>
          </ac:picMkLst>
        </pc:picChg>
        <pc:picChg chg="del">
          <ac:chgData name="Joao Felipe Fernades Coghi" userId="7fb1e6fbb57cef71" providerId="LiveId" clId="{CA2A617C-5350-4E1E-A0DF-C0C5F672A752}" dt="2023-06-02T14:38:21.124" v="1" actId="21"/>
          <ac:picMkLst>
            <pc:docMk/>
            <pc:sldMk cId="2711718641" sldId="258"/>
            <ac:picMk id="3" creationId="{D882BFB9-D52C-AD39-F7D9-A77797D09F75}"/>
          </ac:picMkLst>
        </pc:picChg>
        <pc:picChg chg="del">
          <ac:chgData name="Joao Felipe Fernades Coghi" userId="7fb1e6fbb57cef71" providerId="LiveId" clId="{CA2A617C-5350-4E1E-A0DF-C0C5F672A752}" dt="2023-06-02T14:39:06.250" v="6" actId="21"/>
          <ac:picMkLst>
            <pc:docMk/>
            <pc:sldMk cId="2711718641" sldId="258"/>
            <ac:picMk id="10" creationId="{6A81BAFF-7F31-EE43-B75D-1A0EB2B83A17}"/>
          </ac:picMkLst>
        </pc:picChg>
        <pc:picChg chg="add mod">
          <ac:chgData name="Joao Felipe Fernades Coghi" userId="7fb1e6fbb57cef71" providerId="LiveId" clId="{CA2A617C-5350-4E1E-A0DF-C0C5F672A752}" dt="2023-06-02T14:39:24.556" v="10" actId="14100"/>
          <ac:picMkLst>
            <pc:docMk/>
            <pc:sldMk cId="2711718641" sldId="258"/>
            <ac:picMk id="15" creationId="{E5650BC4-1493-1AD0-9EBF-FED6D3554D98}"/>
          </ac:picMkLst>
        </pc:picChg>
        <pc:picChg chg="del">
          <ac:chgData name="Joao Felipe Fernades Coghi" userId="7fb1e6fbb57cef71" providerId="LiveId" clId="{CA2A617C-5350-4E1E-A0DF-C0C5F672A752}" dt="2023-06-02T14:39:06.250" v="6" actId="21"/>
          <ac:picMkLst>
            <pc:docMk/>
            <pc:sldMk cId="2711718641" sldId="258"/>
            <ac:picMk id="16" creationId="{4351B4D6-A21E-A86B-0514-823F29A8D58A}"/>
          </ac:picMkLst>
        </pc:picChg>
        <pc:picChg chg="del">
          <ac:chgData name="Joao Felipe Fernades Coghi" userId="7fb1e6fbb57cef71" providerId="LiveId" clId="{CA2A617C-5350-4E1E-A0DF-C0C5F672A752}" dt="2023-06-02T14:38:21.124" v="1" actId="21"/>
          <ac:picMkLst>
            <pc:docMk/>
            <pc:sldMk cId="2711718641" sldId="258"/>
            <ac:picMk id="21" creationId="{4CA8778D-99F1-4404-0724-391FE2F95D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CBCC-7268-44F6-116C-A1F1F64B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105821-6832-5273-F2D3-C6FE80324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4718B-52B3-62EB-2192-4A6815D2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015C6-E681-852F-30ED-1E46E173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FF252-4CC8-3912-6210-42E4BF3E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5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41148-6EFC-CE5E-5C47-2D7BDBEB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132451-F97E-B596-37FB-0103513B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16570-A1E8-39C0-455F-63634A06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86DAD-B16B-28E1-E796-CDEB7FCF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F6C3B-FA36-F220-A428-418B814D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1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ECB76A-69D8-243D-3A98-97B2422CD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A04CA-83CF-93F1-4689-A122A156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7A030-7CFB-5E34-2195-11D095C2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F7AD8-CC14-CB3F-A50C-77D2A8E6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F0083-CBFC-A8E4-0E1C-72F1E69A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7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95539-C5DD-80ED-7185-9D10D6E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ECE0E-3FA0-04B6-53D7-89CE1C44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DF8CC-445C-6868-DDBB-4AEC2212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7CF3C-5651-FA43-7E13-B04DC3AB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4775E-3D53-241D-43E8-E1D5BBA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6265-1DE6-9F99-F0E0-5208F4BB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7E3750-5602-72AB-FDFD-C17DEF8D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EAEC0-F359-F594-1CA7-61342202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085B6-B19C-6455-4F1C-9E9A0D9B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C0A0C-E8DC-E0D3-17AB-0EC343B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7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F7A8-CF78-3C55-9071-86295860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811A6-5D62-73F3-334B-8F6347DE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D01292-E3F1-FF5E-9EE2-8082C755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163F0-E332-74DC-4D36-A4CD4EA5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CAA52-3589-8195-A48F-1FF7CAC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C4EE9-54D0-9137-9CD6-8C0619B6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67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B348-ACAD-0FEB-8311-A7DE373D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DCC07-78EA-2C96-8D7A-4C92000A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0FC70-28A3-D6F5-A1E7-9F804529E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E6A761-FEDF-B9A0-8135-226C0AEFA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AC1A49-6F4F-B7E3-8FC1-8136BD570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6F95DA-A75D-DF1B-750F-F79C461D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316705-D069-EDC3-5014-0046AFAD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0F971F-31E0-A218-A7A3-F19E0593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3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6287-9DD3-C9FA-F6C1-F4C9F6A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E610D1-6E96-AC51-2BE3-2482EDF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5B155-2AEF-E9F0-0A7A-09FAFEDE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62BF9F-A7C1-D98D-A4B7-DAD3E191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F52E60-85F6-7829-294F-480E1F78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DAC000-8E37-9F34-BAD6-B27ABB1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D4942A-3756-AC7B-043F-B2ABC76F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10DDB-4A51-073A-BAD7-1C2949B4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8C074-E7C5-73F1-6885-49304949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35BCB4-2FEE-377E-8CA9-A34F5A25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8FD72-4954-0C95-1C5A-9FDABD6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5F2F2F-E5DE-50E0-44EE-F092AFE1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74E68-B336-ECE5-D0C6-44BACDA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0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EAB0-E728-3078-0C86-CDC96FCD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A77483-95E9-6AAB-FAC0-12705BB9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F1E31B-2BD4-4606-F8DA-6ADF6943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FAB257-A695-C6D6-C8B0-82F0411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18E05-8F1A-0E28-F175-6870E781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403480-1902-2245-B195-62B13936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6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1AF2C5-2715-BB3D-1AD6-24896C9C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2FFA7-ED97-D9B3-1D67-67886C36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C5A84-BD77-FBC3-169D-FD7525B17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0748-BC28-49A2-A519-996038A3CA9D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3AA6B-A173-AA6E-C9CD-261BEFF4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9D1BF-29C9-848C-AD69-698E18603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71FE-9BE5-4531-BCEB-E8F3A62827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4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4351B4D6-A21E-A86B-0514-823F29A8D58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138151" y="3731635"/>
            <a:ext cx="1800000" cy="180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6574F83-A4FA-83E8-65D8-EBAB25FDA4D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67" y="1371782"/>
            <a:ext cx="1800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065361-7B4D-ECEF-36B3-A8EDAEF1986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5160" y="3731635"/>
            <a:ext cx="1800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11092A-8CB4-1917-BEBB-90D7C7A6AA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538" r="26978"/>
          <a:stretch/>
        </p:blipFill>
        <p:spPr>
          <a:xfrm rot="16200000">
            <a:off x="9266967" y="3731635"/>
            <a:ext cx="1800000" cy="180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E6CB92A-5BBC-F17E-1848-41C2EB4A8CB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>
            <a:off x="2985580" y="1380264"/>
            <a:ext cx="1800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CA8778D-99F1-4404-0724-391FE2F95DE5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16200000">
            <a:off x="775159" y="1376689"/>
            <a:ext cx="1800000" cy="180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E2F011A-16AD-A88A-D3CD-BF0CCD73C742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5400000">
            <a:off x="5196000" y="1396034"/>
            <a:ext cx="1800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79EFA93-B057-0A3E-0158-B12B2CEAA593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10800000">
            <a:off x="7138151" y="1371783"/>
            <a:ext cx="1800000" cy="180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488F75-C1F5-A62B-B558-49700284334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2985580" y="3731635"/>
            <a:ext cx="1800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7A8A53C-935C-8CBA-81AD-E627E8EDEEA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00" y="373163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4351B4D6-A21E-A86B-0514-823F29A8D58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138151" y="3731635"/>
            <a:ext cx="1800000" cy="180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6574F83-A4FA-83E8-65D8-EBAB25FDA4D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67" y="1371782"/>
            <a:ext cx="1800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065361-7B4D-ECEF-36B3-A8EDAEF1986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5160" y="3731635"/>
            <a:ext cx="1800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11092A-8CB4-1917-BEBB-90D7C7A6AA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-538" r="26978"/>
          <a:stretch/>
        </p:blipFill>
        <p:spPr>
          <a:xfrm rot="16200000">
            <a:off x="9266967" y="3731635"/>
            <a:ext cx="1800000" cy="180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E6CB92A-5BBC-F17E-1848-41C2EB4A8CB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>
            <a:off x="2985580" y="1380264"/>
            <a:ext cx="1800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CA8778D-99F1-4404-0724-391FE2F95DE5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16200000">
            <a:off x="775159" y="1376689"/>
            <a:ext cx="1800000" cy="180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E2F011A-16AD-A88A-D3CD-BF0CCD73C742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5400000">
            <a:off x="5196000" y="1396034"/>
            <a:ext cx="1800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79EFA93-B057-0A3E-0158-B12B2CEAA593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10800000">
            <a:off x="7138151" y="1371783"/>
            <a:ext cx="1800000" cy="180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488F75-C1F5-A62B-B558-49700284334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2985580" y="3731635"/>
            <a:ext cx="1800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7A8A53C-935C-8CBA-81AD-E627E8EDEEA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00" y="3731635"/>
            <a:ext cx="1800000" cy="1800000"/>
          </a:xfrm>
          <a:prstGeom prst="rect">
            <a:avLst/>
          </a:prstGeom>
        </p:spPr>
      </p:pic>
      <p:pic>
        <p:nvPicPr>
          <p:cNvPr id="3" name="Imagem 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882BFB9-D52C-AD39-F7D9-A77797D09F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1255581" y="1873621"/>
            <a:ext cx="839158" cy="844826"/>
          </a:xfrm>
          <a:prstGeom prst="ellipse">
            <a:avLst/>
          </a:prstGeom>
        </p:spPr>
      </p:pic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48D5291A-9454-232A-6C64-C1B935A7A6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1255581" y="4209221"/>
            <a:ext cx="839158" cy="844826"/>
          </a:xfrm>
          <a:prstGeom prst="ellipse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1A095E4-1495-8465-6ED5-870ACC60ED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3466001" y="1873621"/>
            <a:ext cx="839158" cy="844826"/>
          </a:xfrm>
          <a:prstGeom prst="ellipse">
            <a:avLst/>
          </a:prstGeom>
        </p:spPr>
      </p:pic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131C6DE-A568-4FA4-2704-1BDF28A3FF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3466001" y="4209221"/>
            <a:ext cx="839158" cy="844826"/>
          </a:xfrm>
          <a:prstGeom prst="ellipse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B8FB6EDB-1B2B-A011-52A6-9BF056621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5676421" y="1873621"/>
            <a:ext cx="839158" cy="844826"/>
          </a:xfrm>
          <a:prstGeom prst="ellipse">
            <a:avLst/>
          </a:prstGeom>
        </p:spPr>
      </p:pic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787B4F6-54CF-A9DB-8069-9AFFD26D13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5676421" y="4209221"/>
            <a:ext cx="839158" cy="844826"/>
          </a:xfrm>
          <a:prstGeom prst="ellipse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57AA794-EAA5-335A-BE38-064E7C50EB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7612513" y="1873621"/>
            <a:ext cx="839158" cy="844826"/>
          </a:xfrm>
          <a:prstGeom prst="ellipse">
            <a:avLst/>
          </a:prstGeom>
        </p:spPr>
      </p:pic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A81BAFF-7F31-EE43-B75D-1A0EB2B83A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7612513" y="4209221"/>
            <a:ext cx="839158" cy="844826"/>
          </a:xfrm>
          <a:prstGeom prst="ellipse">
            <a:avLst/>
          </a:prstGeom>
        </p:spPr>
      </p:pic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01FC193-7F28-D9D7-0E50-9C0A70A7C6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9749426" y="1873621"/>
            <a:ext cx="839158" cy="844826"/>
          </a:xfrm>
          <a:prstGeom prst="ellipse">
            <a:avLst/>
          </a:prstGeom>
        </p:spPr>
      </p:pic>
      <p:pic>
        <p:nvPicPr>
          <p:cNvPr id="14" name="Imagem 1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FB44364-EA30-2A2D-DE43-43E8CD6DA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9749426" y="4209221"/>
            <a:ext cx="839158" cy="8448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56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6574F83-A4FA-83E8-65D8-EBAB25FDA4D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67" y="1371782"/>
            <a:ext cx="1800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065361-7B4D-ECEF-36B3-A8EDAEF1986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5160" y="3731635"/>
            <a:ext cx="1800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11092A-8CB4-1917-BEBB-90D7C7A6AA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-538" r="26978"/>
          <a:stretch/>
        </p:blipFill>
        <p:spPr>
          <a:xfrm rot="16200000">
            <a:off x="9266967" y="3731635"/>
            <a:ext cx="1800000" cy="180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E6CB92A-5BBC-F17E-1848-41C2EB4A8CB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>
            <a:off x="2985580" y="1380264"/>
            <a:ext cx="1800000" cy="180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E2F011A-16AD-A88A-D3CD-BF0CCD73C742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5400000">
            <a:off x="5196000" y="1396034"/>
            <a:ext cx="1800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79EFA93-B057-0A3E-0158-B12B2CEAA593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43838"/>
          <a:stretch/>
        </p:blipFill>
        <p:spPr>
          <a:xfrm rot="10800000">
            <a:off x="7138151" y="1371783"/>
            <a:ext cx="1800000" cy="180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488F75-C1F5-A62B-B558-49700284334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2985580" y="3731635"/>
            <a:ext cx="1800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7A8A53C-935C-8CBA-81AD-E627E8EDEEA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00" y="3731635"/>
            <a:ext cx="1800000" cy="1800000"/>
          </a:xfrm>
          <a:prstGeom prst="rect">
            <a:avLst/>
          </a:prstGeom>
        </p:spPr>
      </p:pic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48D5291A-9454-232A-6C64-C1B935A7A6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1255581" y="4209221"/>
            <a:ext cx="839158" cy="844826"/>
          </a:xfrm>
          <a:prstGeom prst="ellipse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1A095E4-1495-8465-6ED5-870ACC60ED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3466001" y="1873621"/>
            <a:ext cx="839158" cy="844826"/>
          </a:xfrm>
          <a:prstGeom prst="ellipse">
            <a:avLst/>
          </a:prstGeom>
        </p:spPr>
      </p:pic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131C6DE-A568-4FA4-2704-1BDF28A3FF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3466001" y="4209221"/>
            <a:ext cx="839158" cy="844826"/>
          </a:xfrm>
          <a:prstGeom prst="ellipse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B8FB6EDB-1B2B-A011-52A6-9BF056621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5676421" y="1873621"/>
            <a:ext cx="839158" cy="844826"/>
          </a:xfrm>
          <a:prstGeom prst="ellipse">
            <a:avLst/>
          </a:prstGeom>
        </p:spPr>
      </p:pic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787B4F6-54CF-A9DB-8069-9AFFD26D13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5676421" y="4209221"/>
            <a:ext cx="839158" cy="844826"/>
          </a:xfrm>
          <a:prstGeom prst="ellipse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57AA794-EAA5-335A-BE38-064E7C50EB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7612513" y="1873621"/>
            <a:ext cx="839158" cy="844826"/>
          </a:xfrm>
          <a:prstGeom prst="ellipse">
            <a:avLst/>
          </a:prstGeom>
        </p:spPr>
      </p:pic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01FC193-7F28-D9D7-0E50-9C0A70A7C6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9749426" y="1873621"/>
            <a:ext cx="839158" cy="844826"/>
          </a:xfrm>
          <a:prstGeom prst="ellipse">
            <a:avLst/>
          </a:prstGeom>
        </p:spPr>
      </p:pic>
      <p:pic>
        <p:nvPicPr>
          <p:cNvPr id="14" name="Imagem 1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FB44364-EA30-2A2D-DE43-43E8CD6DA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8574" r="8698" b="9256"/>
          <a:stretch/>
        </p:blipFill>
        <p:spPr>
          <a:xfrm>
            <a:off x="9749426" y="4209221"/>
            <a:ext cx="839158" cy="844826"/>
          </a:xfrm>
          <a:prstGeom prst="ellipse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80EED52-7CAF-F889-D34A-98927043F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59" y="1381788"/>
            <a:ext cx="720000" cy="7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5650BC4-1493-1AD0-9EBF-FED6D3554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675" y="373315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Felipe Fernades Coghi</dc:creator>
  <cp:lastModifiedBy>Joao Felipe Fernades Coghi</cp:lastModifiedBy>
  <cp:revision>1</cp:revision>
  <dcterms:created xsi:type="dcterms:W3CDTF">2023-06-01T20:31:38Z</dcterms:created>
  <dcterms:modified xsi:type="dcterms:W3CDTF">2023-06-02T14:39:24Z</dcterms:modified>
</cp:coreProperties>
</file>