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70" r:id="rId5"/>
    <p:sldId id="259" r:id="rId6"/>
    <p:sldId id="280" r:id="rId7"/>
    <p:sldId id="272" r:id="rId8"/>
    <p:sldId id="273" r:id="rId9"/>
    <p:sldId id="274" r:id="rId10"/>
    <p:sldId id="275" r:id="rId11"/>
    <p:sldId id="276" r:id="rId12"/>
    <p:sldId id="277" r:id="rId13"/>
    <p:sldId id="278" r:id="rId14"/>
    <p:sldId id="261"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6.svg"/><Relationship Id="rId1" Type="http://schemas.openxmlformats.org/officeDocument/2006/relationships/image" Target="../media/image4.png"/><Relationship Id="rId6" Type="http://schemas.openxmlformats.org/officeDocument/2006/relationships/image" Target="../media/image18.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1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svg"/><Relationship Id="rId1" Type="http://schemas.openxmlformats.org/officeDocument/2006/relationships/image" Target="../media/image22.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C847B-902F-4A4F-98C1-F32B084F7152}"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1709D76-D9A5-487C-A91C-1004705BF0D6}">
      <dgm:prSet/>
      <dgm:spPr/>
      <dgm:t>
        <a:bodyPr/>
        <a:lstStyle/>
        <a:p>
          <a:r>
            <a:rPr lang="en-US" dirty="0"/>
            <a:t>Requirements</a:t>
          </a:r>
        </a:p>
      </dgm:t>
    </dgm:pt>
    <dgm:pt modelId="{A60078EC-6B06-40AE-9204-8A469E85E205}" type="parTrans" cxnId="{22552F66-7F50-4379-9E5C-ADB6F16514CB}">
      <dgm:prSet/>
      <dgm:spPr/>
      <dgm:t>
        <a:bodyPr/>
        <a:lstStyle/>
        <a:p>
          <a:endParaRPr lang="en-US"/>
        </a:p>
      </dgm:t>
    </dgm:pt>
    <dgm:pt modelId="{2AA82002-648C-4FC4-B037-B26E15B25F7B}" type="sibTrans" cxnId="{22552F66-7F50-4379-9E5C-ADB6F16514CB}">
      <dgm:prSet/>
      <dgm:spPr/>
      <dgm:t>
        <a:bodyPr/>
        <a:lstStyle/>
        <a:p>
          <a:endParaRPr lang="en-US"/>
        </a:p>
      </dgm:t>
    </dgm:pt>
    <dgm:pt modelId="{C618B2C4-5523-4226-AE5D-450C1BFE0A67}">
      <dgm:prSet/>
      <dgm:spPr/>
      <dgm:t>
        <a:bodyPr/>
        <a:lstStyle/>
        <a:p>
          <a:r>
            <a:rPr lang="en-US" dirty="0"/>
            <a:t>Challenges / Design Constraints</a:t>
          </a:r>
        </a:p>
      </dgm:t>
    </dgm:pt>
    <dgm:pt modelId="{478954F5-1C85-4EDA-A2F6-58AA69D6CF9C}" type="parTrans" cxnId="{64739FF0-ED44-43B8-9919-232F79E649EA}">
      <dgm:prSet/>
      <dgm:spPr/>
      <dgm:t>
        <a:bodyPr/>
        <a:lstStyle/>
        <a:p>
          <a:endParaRPr lang="en-US"/>
        </a:p>
      </dgm:t>
    </dgm:pt>
    <dgm:pt modelId="{3DB225C8-EACE-4583-BEEA-23762A1A09A8}" type="sibTrans" cxnId="{64739FF0-ED44-43B8-9919-232F79E649EA}">
      <dgm:prSet/>
      <dgm:spPr/>
      <dgm:t>
        <a:bodyPr/>
        <a:lstStyle/>
        <a:p>
          <a:endParaRPr lang="en-US"/>
        </a:p>
      </dgm:t>
    </dgm:pt>
    <dgm:pt modelId="{DE84A32F-C602-41F2-B853-77B1A9A0E477}">
      <dgm:prSet/>
      <dgm:spPr/>
      <dgm:t>
        <a:bodyPr/>
        <a:lstStyle/>
        <a:p>
          <a:r>
            <a:rPr lang="en-US" dirty="0"/>
            <a:t>CONOPS</a:t>
          </a:r>
        </a:p>
      </dgm:t>
    </dgm:pt>
    <dgm:pt modelId="{165FD154-55CC-4C4A-AB87-0F9050927D09}" type="parTrans" cxnId="{DC43CAE4-AC66-4F72-88FB-A7037DBF3676}">
      <dgm:prSet/>
      <dgm:spPr/>
      <dgm:t>
        <a:bodyPr/>
        <a:lstStyle/>
        <a:p>
          <a:endParaRPr lang="en-US"/>
        </a:p>
      </dgm:t>
    </dgm:pt>
    <dgm:pt modelId="{F2574CE0-ECD0-4C51-A488-02456FBE0885}" type="sibTrans" cxnId="{DC43CAE4-AC66-4F72-88FB-A7037DBF3676}">
      <dgm:prSet/>
      <dgm:spPr/>
      <dgm:t>
        <a:bodyPr/>
        <a:lstStyle/>
        <a:p>
          <a:endParaRPr lang="en-US"/>
        </a:p>
      </dgm:t>
    </dgm:pt>
    <dgm:pt modelId="{1BA6DC31-61F3-429F-BCFB-DC26A775024E}">
      <dgm:prSet/>
      <dgm:spPr/>
      <dgm:t>
        <a:bodyPr/>
        <a:lstStyle/>
        <a:p>
          <a:r>
            <a:rPr lang="en-US" dirty="0"/>
            <a:t>Architecture (components, modules, interfaces)</a:t>
          </a:r>
        </a:p>
      </dgm:t>
    </dgm:pt>
    <dgm:pt modelId="{A5B4E03B-2E88-4AC9-B74F-5555D993B97D}" type="parTrans" cxnId="{24EFDD07-D33D-415A-89D7-88B70573A347}">
      <dgm:prSet/>
      <dgm:spPr/>
      <dgm:t>
        <a:bodyPr/>
        <a:lstStyle/>
        <a:p>
          <a:endParaRPr lang="en-US"/>
        </a:p>
      </dgm:t>
    </dgm:pt>
    <dgm:pt modelId="{F774DF03-1C73-4D7A-814C-C5E23C92C357}" type="sibTrans" cxnId="{24EFDD07-D33D-415A-89D7-88B70573A347}">
      <dgm:prSet/>
      <dgm:spPr/>
      <dgm:t>
        <a:bodyPr/>
        <a:lstStyle/>
        <a:p>
          <a:endParaRPr lang="en-US"/>
        </a:p>
      </dgm:t>
    </dgm:pt>
    <dgm:pt modelId="{FBB45A63-64F1-41B0-9B10-C3638D8B2C37}">
      <dgm:prSet/>
      <dgm:spPr/>
      <dgm:t>
        <a:bodyPr/>
        <a:lstStyle/>
        <a:p>
          <a:r>
            <a:rPr lang="en-US" dirty="0"/>
            <a:t>Data Model</a:t>
          </a:r>
        </a:p>
      </dgm:t>
    </dgm:pt>
    <dgm:pt modelId="{879FE2E6-58A6-48E2-8FCD-EB6263B2E317}" type="parTrans" cxnId="{6F200686-C67F-433C-9561-72EB5513F9FE}">
      <dgm:prSet/>
      <dgm:spPr/>
      <dgm:t>
        <a:bodyPr/>
        <a:lstStyle/>
        <a:p>
          <a:endParaRPr lang="en-US"/>
        </a:p>
      </dgm:t>
    </dgm:pt>
    <dgm:pt modelId="{BF954262-3910-4D75-99F5-D7E1BDAB9FD1}" type="sibTrans" cxnId="{6F200686-C67F-433C-9561-72EB5513F9FE}">
      <dgm:prSet/>
      <dgm:spPr/>
      <dgm:t>
        <a:bodyPr/>
        <a:lstStyle/>
        <a:p>
          <a:endParaRPr lang="en-US"/>
        </a:p>
      </dgm:t>
    </dgm:pt>
    <dgm:pt modelId="{B6233FD3-578B-41AE-81DA-D994D91AC067}">
      <dgm:prSet/>
      <dgm:spPr/>
      <dgm:t>
        <a:bodyPr/>
        <a:lstStyle/>
        <a:p>
          <a:r>
            <a:rPr lang="en-US" dirty="0"/>
            <a:t>Verification Method</a:t>
          </a:r>
        </a:p>
      </dgm:t>
    </dgm:pt>
    <dgm:pt modelId="{D9E889EA-82C9-4ED7-A84E-ED22E4F7D555}" type="parTrans" cxnId="{A8A7FB77-B605-43B7-B62E-19DB5929AE77}">
      <dgm:prSet/>
      <dgm:spPr/>
      <dgm:t>
        <a:bodyPr/>
        <a:lstStyle/>
        <a:p>
          <a:endParaRPr lang="en-US"/>
        </a:p>
      </dgm:t>
    </dgm:pt>
    <dgm:pt modelId="{F8081B8A-6E0D-4B85-B42C-F1392FA51C9B}" type="sibTrans" cxnId="{A8A7FB77-B605-43B7-B62E-19DB5929AE77}">
      <dgm:prSet/>
      <dgm:spPr/>
      <dgm:t>
        <a:bodyPr/>
        <a:lstStyle/>
        <a:p>
          <a:endParaRPr lang="en-US"/>
        </a:p>
      </dgm:t>
    </dgm:pt>
    <dgm:pt modelId="{3AB49AC0-01FD-46D1-9BBA-88854183D750}">
      <dgm:prSet/>
      <dgm:spPr/>
      <dgm:t>
        <a:bodyPr/>
        <a:lstStyle/>
        <a:p>
          <a:r>
            <a:rPr lang="en-US" dirty="0"/>
            <a:t>Tasks</a:t>
          </a:r>
        </a:p>
      </dgm:t>
    </dgm:pt>
    <dgm:pt modelId="{5217EB47-C20A-4CDF-82C7-DB536B3A9A17}" type="parTrans" cxnId="{9214F3A9-7930-44D6-9DFF-50B9FEBA9CF9}">
      <dgm:prSet/>
      <dgm:spPr/>
      <dgm:t>
        <a:bodyPr/>
        <a:lstStyle/>
        <a:p>
          <a:endParaRPr lang="en-US"/>
        </a:p>
      </dgm:t>
    </dgm:pt>
    <dgm:pt modelId="{49B37933-4791-4AD8-8D57-CEB9C390E428}" type="sibTrans" cxnId="{9214F3A9-7930-44D6-9DFF-50B9FEBA9CF9}">
      <dgm:prSet/>
      <dgm:spPr/>
      <dgm:t>
        <a:bodyPr/>
        <a:lstStyle/>
        <a:p>
          <a:endParaRPr lang="en-US"/>
        </a:p>
      </dgm:t>
    </dgm:pt>
    <dgm:pt modelId="{243DBC70-EEB5-4D9F-A4B3-65A1F7B53D65}">
      <dgm:prSet/>
      <dgm:spPr/>
      <dgm:t>
        <a:bodyPr/>
        <a:lstStyle/>
        <a:p>
          <a:r>
            <a:rPr lang="en-US" dirty="0"/>
            <a:t>Risks</a:t>
          </a:r>
        </a:p>
      </dgm:t>
    </dgm:pt>
    <dgm:pt modelId="{3671087C-CAB4-48E8-90F9-2A83DE2C8778}" type="parTrans" cxnId="{A81F1624-AC24-479F-B39D-C20C2891AFD0}">
      <dgm:prSet/>
      <dgm:spPr/>
      <dgm:t>
        <a:bodyPr/>
        <a:lstStyle/>
        <a:p>
          <a:endParaRPr lang="en-US"/>
        </a:p>
      </dgm:t>
    </dgm:pt>
    <dgm:pt modelId="{63FE8426-4EBE-49CE-B02A-C14704B31D2E}" type="sibTrans" cxnId="{A81F1624-AC24-479F-B39D-C20C2891AFD0}">
      <dgm:prSet/>
      <dgm:spPr/>
      <dgm:t>
        <a:bodyPr/>
        <a:lstStyle/>
        <a:p>
          <a:endParaRPr lang="en-US"/>
        </a:p>
      </dgm:t>
    </dgm:pt>
    <dgm:pt modelId="{162FF977-7982-4745-B880-CAA45CBCEC5D}" type="pres">
      <dgm:prSet presAssocID="{8EEC847B-902F-4A4F-98C1-F32B084F7152}" presName="vert0" presStyleCnt="0">
        <dgm:presLayoutVars>
          <dgm:dir/>
          <dgm:animOne val="branch"/>
          <dgm:animLvl val="lvl"/>
        </dgm:presLayoutVars>
      </dgm:prSet>
      <dgm:spPr/>
    </dgm:pt>
    <dgm:pt modelId="{BF120193-1E76-42FD-8AF9-BF26759A38F8}" type="pres">
      <dgm:prSet presAssocID="{3AB49AC0-01FD-46D1-9BBA-88854183D750}" presName="thickLine" presStyleLbl="alignNode1" presStyleIdx="0" presStyleCnt="8"/>
      <dgm:spPr/>
    </dgm:pt>
    <dgm:pt modelId="{6F76566C-4BCA-4F08-BB39-6C1B55BB3363}" type="pres">
      <dgm:prSet presAssocID="{3AB49AC0-01FD-46D1-9BBA-88854183D750}" presName="horz1" presStyleCnt="0"/>
      <dgm:spPr/>
    </dgm:pt>
    <dgm:pt modelId="{47AD7BA4-76C5-4640-B3DE-8CC3EE43CC54}" type="pres">
      <dgm:prSet presAssocID="{3AB49AC0-01FD-46D1-9BBA-88854183D750}" presName="tx1" presStyleLbl="revTx" presStyleIdx="0" presStyleCnt="8"/>
      <dgm:spPr/>
    </dgm:pt>
    <dgm:pt modelId="{5C9DAEDB-1BBD-437E-BE8D-F560CA9F9C5C}" type="pres">
      <dgm:prSet presAssocID="{3AB49AC0-01FD-46D1-9BBA-88854183D750}" presName="vert1" presStyleCnt="0"/>
      <dgm:spPr/>
    </dgm:pt>
    <dgm:pt modelId="{5A0E7E1F-BFD6-4248-B55F-3490C6222BAF}" type="pres">
      <dgm:prSet presAssocID="{01709D76-D9A5-487C-A91C-1004705BF0D6}" presName="thickLine" presStyleLbl="alignNode1" presStyleIdx="1" presStyleCnt="8"/>
      <dgm:spPr/>
    </dgm:pt>
    <dgm:pt modelId="{6E6B41B6-579F-4CCB-B738-82DD08A74D48}" type="pres">
      <dgm:prSet presAssocID="{01709D76-D9A5-487C-A91C-1004705BF0D6}" presName="horz1" presStyleCnt="0"/>
      <dgm:spPr/>
    </dgm:pt>
    <dgm:pt modelId="{10847C9C-8A22-4AFE-848A-57618C7A1CA2}" type="pres">
      <dgm:prSet presAssocID="{01709D76-D9A5-487C-A91C-1004705BF0D6}" presName="tx1" presStyleLbl="revTx" presStyleIdx="1" presStyleCnt="8"/>
      <dgm:spPr/>
    </dgm:pt>
    <dgm:pt modelId="{C6AAE9D5-BCAD-4EEB-A908-5F8EEDFFC552}" type="pres">
      <dgm:prSet presAssocID="{01709D76-D9A5-487C-A91C-1004705BF0D6}" presName="vert1" presStyleCnt="0"/>
      <dgm:spPr/>
    </dgm:pt>
    <dgm:pt modelId="{65D5DECA-1B6C-4283-A931-F17DF8FB90AC}" type="pres">
      <dgm:prSet presAssocID="{243DBC70-EEB5-4D9F-A4B3-65A1F7B53D65}" presName="thickLine" presStyleLbl="alignNode1" presStyleIdx="2" presStyleCnt="8"/>
      <dgm:spPr/>
    </dgm:pt>
    <dgm:pt modelId="{919D5687-33DF-4FA5-AB87-A30A04AA7963}" type="pres">
      <dgm:prSet presAssocID="{243DBC70-EEB5-4D9F-A4B3-65A1F7B53D65}" presName="horz1" presStyleCnt="0"/>
      <dgm:spPr/>
    </dgm:pt>
    <dgm:pt modelId="{F8B15CB3-373E-46D0-9C14-63ED42CE525E}" type="pres">
      <dgm:prSet presAssocID="{243DBC70-EEB5-4D9F-A4B3-65A1F7B53D65}" presName="tx1" presStyleLbl="revTx" presStyleIdx="2" presStyleCnt="8"/>
      <dgm:spPr/>
    </dgm:pt>
    <dgm:pt modelId="{47D88DFC-53C3-458A-8C4E-CA5C169522EC}" type="pres">
      <dgm:prSet presAssocID="{243DBC70-EEB5-4D9F-A4B3-65A1F7B53D65}" presName="vert1" presStyleCnt="0"/>
      <dgm:spPr/>
    </dgm:pt>
    <dgm:pt modelId="{95B7F251-F8F6-4FBC-829B-1FD66146DAF3}" type="pres">
      <dgm:prSet presAssocID="{C618B2C4-5523-4226-AE5D-450C1BFE0A67}" presName="thickLine" presStyleLbl="alignNode1" presStyleIdx="3" presStyleCnt="8"/>
      <dgm:spPr/>
    </dgm:pt>
    <dgm:pt modelId="{6C56FEF6-F9DD-4984-A827-C501B018E6D2}" type="pres">
      <dgm:prSet presAssocID="{C618B2C4-5523-4226-AE5D-450C1BFE0A67}" presName="horz1" presStyleCnt="0"/>
      <dgm:spPr/>
    </dgm:pt>
    <dgm:pt modelId="{961BC691-56C7-4C8C-9224-5D824F3D9BDD}" type="pres">
      <dgm:prSet presAssocID="{C618B2C4-5523-4226-AE5D-450C1BFE0A67}" presName="tx1" presStyleLbl="revTx" presStyleIdx="3" presStyleCnt="8"/>
      <dgm:spPr/>
    </dgm:pt>
    <dgm:pt modelId="{2A868573-AB30-433B-BA18-C053F6DBD28B}" type="pres">
      <dgm:prSet presAssocID="{C618B2C4-5523-4226-AE5D-450C1BFE0A67}" presName="vert1" presStyleCnt="0"/>
      <dgm:spPr/>
    </dgm:pt>
    <dgm:pt modelId="{57CBB404-C6D5-409A-9BDE-6B439A84F048}" type="pres">
      <dgm:prSet presAssocID="{DE84A32F-C602-41F2-B853-77B1A9A0E477}" presName="thickLine" presStyleLbl="alignNode1" presStyleIdx="4" presStyleCnt="8"/>
      <dgm:spPr/>
    </dgm:pt>
    <dgm:pt modelId="{E3BD2643-9A6E-44F9-A1E3-3CB88734D544}" type="pres">
      <dgm:prSet presAssocID="{DE84A32F-C602-41F2-B853-77B1A9A0E477}" presName="horz1" presStyleCnt="0"/>
      <dgm:spPr/>
    </dgm:pt>
    <dgm:pt modelId="{B2D70010-A864-4C25-B4B8-71B1AFC9E9A8}" type="pres">
      <dgm:prSet presAssocID="{DE84A32F-C602-41F2-B853-77B1A9A0E477}" presName="tx1" presStyleLbl="revTx" presStyleIdx="4" presStyleCnt="8"/>
      <dgm:spPr/>
    </dgm:pt>
    <dgm:pt modelId="{020AFF4B-9A1B-4471-984A-619FACA9A732}" type="pres">
      <dgm:prSet presAssocID="{DE84A32F-C602-41F2-B853-77B1A9A0E477}" presName="vert1" presStyleCnt="0"/>
      <dgm:spPr/>
    </dgm:pt>
    <dgm:pt modelId="{D471E9E8-618B-47DC-85E3-9DEAE0E84068}" type="pres">
      <dgm:prSet presAssocID="{1BA6DC31-61F3-429F-BCFB-DC26A775024E}" presName="thickLine" presStyleLbl="alignNode1" presStyleIdx="5" presStyleCnt="8"/>
      <dgm:spPr/>
    </dgm:pt>
    <dgm:pt modelId="{63A3309B-7A39-41B4-AFCA-7DCE1DDE98AC}" type="pres">
      <dgm:prSet presAssocID="{1BA6DC31-61F3-429F-BCFB-DC26A775024E}" presName="horz1" presStyleCnt="0"/>
      <dgm:spPr/>
    </dgm:pt>
    <dgm:pt modelId="{E23983DA-622A-42EB-8840-E2A051F2603B}" type="pres">
      <dgm:prSet presAssocID="{1BA6DC31-61F3-429F-BCFB-DC26A775024E}" presName="tx1" presStyleLbl="revTx" presStyleIdx="5" presStyleCnt="8"/>
      <dgm:spPr/>
    </dgm:pt>
    <dgm:pt modelId="{32442A71-C2C8-4098-B11E-6C2738AC109F}" type="pres">
      <dgm:prSet presAssocID="{1BA6DC31-61F3-429F-BCFB-DC26A775024E}" presName="vert1" presStyleCnt="0"/>
      <dgm:spPr/>
    </dgm:pt>
    <dgm:pt modelId="{2574A89E-D5A7-4213-80A1-3B8508407630}" type="pres">
      <dgm:prSet presAssocID="{FBB45A63-64F1-41B0-9B10-C3638D8B2C37}" presName="thickLine" presStyleLbl="alignNode1" presStyleIdx="6" presStyleCnt="8"/>
      <dgm:spPr/>
    </dgm:pt>
    <dgm:pt modelId="{FBEF42D2-6794-43DB-B331-A490669FFB62}" type="pres">
      <dgm:prSet presAssocID="{FBB45A63-64F1-41B0-9B10-C3638D8B2C37}" presName="horz1" presStyleCnt="0"/>
      <dgm:spPr/>
    </dgm:pt>
    <dgm:pt modelId="{F8B75795-927E-456E-95E8-E30C9CD646A4}" type="pres">
      <dgm:prSet presAssocID="{FBB45A63-64F1-41B0-9B10-C3638D8B2C37}" presName="tx1" presStyleLbl="revTx" presStyleIdx="6" presStyleCnt="8"/>
      <dgm:spPr/>
    </dgm:pt>
    <dgm:pt modelId="{8F4EFCE7-87D2-482C-A9A3-F7F39D9AF293}" type="pres">
      <dgm:prSet presAssocID="{FBB45A63-64F1-41B0-9B10-C3638D8B2C37}" presName="vert1" presStyleCnt="0"/>
      <dgm:spPr/>
    </dgm:pt>
    <dgm:pt modelId="{88DA0052-DC41-4E7D-80A3-D4B073A20C56}" type="pres">
      <dgm:prSet presAssocID="{B6233FD3-578B-41AE-81DA-D994D91AC067}" presName="thickLine" presStyleLbl="alignNode1" presStyleIdx="7" presStyleCnt="8"/>
      <dgm:spPr/>
    </dgm:pt>
    <dgm:pt modelId="{FD1F07F4-B13C-4C83-9534-F74690EA79FB}" type="pres">
      <dgm:prSet presAssocID="{B6233FD3-578B-41AE-81DA-D994D91AC067}" presName="horz1" presStyleCnt="0"/>
      <dgm:spPr/>
    </dgm:pt>
    <dgm:pt modelId="{C6334F06-2CA8-4D6A-A806-46A063C4AF61}" type="pres">
      <dgm:prSet presAssocID="{B6233FD3-578B-41AE-81DA-D994D91AC067}" presName="tx1" presStyleLbl="revTx" presStyleIdx="7" presStyleCnt="8"/>
      <dgm:spPr/>
    </dgm:pt>
    <dgm:pt modelId="{B13AC143-AA33-4179-AA60-5888976A51F8}" type="pres">
      <dgm:prSet presAssocID="{B6233FD3-578B-41AE-81DA-D994D91AC067}" presName="vert1" presStyleCnt="0"/>
      <dgm:spPr/>
    </dgm:pt>
  </dgm:ptLst>
  <dgm:cxnLst>
    <dgm:cxn modelId="{24EFDD07-D33D-415A-89D7-88B70573A347}" srcId="{8EEC847B-902F-4A4F-98C1-F32B084F7152}" destId="{1BA6DC31-61F3-429F-BCFB-DC26A775024E}" srcOrd="5" destOrd="0" parTransId="{A5B4E03B-2E88-4AC9-B74F-5555D993B97D}" sibTransId="{F774DF03-1C73-4D7A-814C-C5E23C92C357}"/>
    <dgm:cxn modelId="{A81F1624-AC24-479F-B39D-C20C2891AFD0}" srcId="{8EEC847B-902F-4A4F-98C1-F32B084F7152}" destId="{243DBC70-EEB5-4D9F-A4B3-65A1F7B53D65}" srcOrd="2" destOrd="0" parTransId="{3671087C-CAB4-48E8-90F9-2A83DE2C8778}" sibTransId="{63FE8426-4EBE-49CE-B02A-C14704B31D2E}"/>
    <dgm:cxn modelId="{DFFF5126-9A0C-407B-9F0B-758B219B0B92}" type="presOf" srcId="{B6233FD3-578B-41AE-81DA-D994D91AC067}" destId="{C6334F06-2CA8-4D6A-A806-46A063C4AF61}" srcOrd="0" destOrd="0" presId="urn:microsoft.com/office/officeart/2008/layout/LinedList"/>
    <dgm:cxn modelId="{EAB2963B-FD78-4B83-8CF0-AFF1FF213872}" type="presOf" srcId="{3AB49AC0-01FD-46D1-9BBA-88854183D750}" destId="{47AD7BA4-76C5-4640-B3DE-8CC3EE43CC54}" srcOrd="0" destOrd="0" presId="urn:microsoft.com/office/officeart/2008/layout/LinedList"/>
    <dgm:cxn modelId="{22552F66-7F50-4379-9E5C-ADB6F16514CB}" srcId="{8EEC847B-902F-4A4F-98C1-F32B084F7152}" destId="{01709D76-D9A5-487C-A91C-1004705BF0D6}" srcOrd="1" destOrd="0" parTransId="{A60078EC-6B06-40AE-9204-8A469E85E205}" sibTransId="{2AA82002-648C-4FC4-B037-B26E15B25F7B}"/>
    <dgm:cxn modelId="{3F0AD64C-164C-48CC-AFB3-FAC6F55F32A9}" type="presOf" srcId="{243DBC70-EEB5-4D9F-A4B3-65A1F7B53D65}" destId="{F8B15CB3-373E-46D0-9C14-63ED42CE525E}" srcOrd="0" destOrd="0" presId="urn:microsoft.com/office/officeart/2008/layout/LinedList"/>
    <dgm:cxn modelId="{A8A7FB77-B605-43B7-B62E-19DB5929AE77}" srcId="{8EEC847B-902F-4A4F-98C1-F32B084F7152}" destId="{B6233FD3-578B-41AE-81DA-D994D91AC067}" srcOrd="7" destOrd="0" parTransId="{D9E889EA-82C9-4ED7-A84E-ED22E4F7D555}" sibTransId="{F8081B8A-6E0D-4B85-B42C-F1392FA51C9B}"/>
    <dgm:cxn modelId="{6F200686-C67F-433C-9561-72EB5513F9FE}" srcId="{8EEC847B-902F-4A4F-98C1-F32B084F7152}" destId="{FBB45A63-64F1-41B0-9B10-C3638D8B2C37}" srcOrd="6" destOrd="0" parTransId="{879FE2E6-58A6-48E2-8FCD-EB6263B2E317}" sibTransId="{BF954262-3910-4D75-99F5-D7E1BDAB9FD1}"/>
    <dgm:cxn modelId="{9214F3A9-7930-44D6-9DFF-50B9FEBA9CF9}" srcId="{8EEC847B-902F-4A4F-98C1-F32B084F7152}" destId="{3AB49AC0-01FD-46D1-9BBA-88854183D750}" srcOrd="0" destOrd="0" parTransId="{5217EB47-C20A-4CDF-82C7-DB536B3A9A17}" sibTransId="{49B37933-4791-4AD8-8D57-CEB9C390E428}"/>
    <dgm:cxn modelId="{59DDEDB6-2C2F-4C87-BDA1-A7ADFB21C0DC}" type="presOf" srcId="{1BA6DC31-61F3-429F-BCFB-DC26A775024E}" destId="{E23983DA-622A-42EB-8840-E2A051F2603B}" srcOrd="0" destOrd="0" presId="urn:microsoft.com/office/officeart/2008/layout/LinedList"/>
    <dgm:cxn modelId="{06065FBF-7F4D-4717-9040-2EF952D4DFC5}" type="presOf" srcId="{FBB45A63-64F1-41B0-9B10-C3638D8B2C37}" destId="{F8B75795-927E-456E-95E8-E30C9CD646A4}" srcOrd="0" destOrd="0" presId="urn:microsoft.com/office/officeart/2008/layout/LinedList"/>
    <dgm:cxn modelId="{3B8238C3-082C-4A17-8B07-AEA456263809}" type="presOf" srcId="{DE84A32F-C602-41F2-B853-77B1A9A0E477}" destId="{B2D70010-A864-4C25-B4B8-71B1AFC9E9A8}" srcOrd="0" destOrd="0" presId="urn:microsoft.com/office/officeart/2008/layout/LinedList"/>
    <dgm:cxn modelId="{65A8E2CE-8BE6-4EDC-8C72-A777A1FDEEAB}" type="presOf" srcId="{C618B2C4-5523-4226-AE5D-450C1BFE0A67}" destId="{961BC691-56C7-4C8C-9224-5D824F3D9BDD}" srcOrd="0" destOrd="0" presId="urn:microsoft.com/office/officeart/2008/layout/LinedList"/>
    <dgm:cxn modelId="{E2A8E4E2-AA3B-405B-9148-673B1F19B044}" type="presOf" srcId="{8EEC847B-902F-4A4F-98C1-F32B084F7152}" destId="{162FF977-7982-4745-B880-CAA45CBCEC5D}" srcOrd="0" destOrd="0" presId="urn:microsoft.com/office/officeart/2008/layout/LinedList"/>
    <dgm:cxn modelId="{DC43CAE4-AC66-4F72-88FB-A7037DBF3676}" srcId="{8EEC847B-902F-4A4F-98C1-F32B084F7152}" destId="{DE84A32F-C602-41F2-B853-77B1A9A0E477}" srcOrd="4" destOrd="0" parTransId="{165FD154-55CC-4C4A-AB87-0F9050927D09}" sibTransId="{F2574CE0-ECD0-4C51-A488-02456FBE0885}"/>
    <dgm:cxn modelId="{64739FF0-ED44-43B8-9919-232F79E649EA}" srcId="{8EEC847B-902F-4A4F-98C1-F32B084F7152}" destId="{C618B2C4-5523-4226-AE5D-450C1BFE0A67}" srcOrd="3" destOrd="0" parTransId="{478954F5-1C85-4EDA-A2F6-58AA69D6CF9C}" sibTransId="{3DB225C8-EACE-4583-BEEA-23762A1A09A8}"/>
    <dgm:cxn modelId="{387676FA-EFC0-4ED5-983F-BD244C21320A}" type="presOf" srcId="{01709D76-D9A5-487C-A91C-1004705BF0D6}" destId="{10847C9C-8A22-4AFE-848A-57618C7A1CA2}" srcOrd="0" destOrd="0" presId="urn:microsoft.com/office/officeart/2008/layout/LinedList"/>
    <dgm:cxn modelId="{7513EB73-36E4-4299-B921-8A2A20FA979B}" type="presParOf" srcId="{162FF977-7982-4745-B880-CAA45CBCEC5D}" destId="{BF120193-1E76-42FD-8AF9-BF26759A38F8}" srcOrd="0" destOrd="0" presId="urn:microsoft.com/office/officeart/2008/layout/LinedList"/>
    <dgm:cxn modelId="{F08AFDF2-2515-4811-A6BF-EED6145BB6B8}" type="presParOf" srcId="{162FF977-7982-4745-B880-CAA45CBCEC5D}" destId="{6F76566C-4BCA-4F08-BB39-6C1B55BB3363}" srcOrd="1" destOrd="0" presId="urn:microsoft.com/office/officeart/2008/layout/LinedList"/>
    <dgm:cxn modelId="{72A15B72-EB31-43F5-8768-7E169E75FC1D}" type="presParOf" srcId="{6F76566C-4BCA-4F08-BB39-6C1B55BB3363}" destId="{47AD7BA4-76C5-4640-B3DE-8CC3EE43CC54}" srcOrd="0" destOrd="0" presId="urn:microsoft.com/office/officeart/2008/layout/LinedList"/>
    <dgm:cxn modelId="{8ABFEDA3-3085-4FAC-AA48-90668FED7E0E}" type="presParOf" srcId="{6F76566C-4BCA-4F08-BB39-6C1B55BB3363}" destId="{5C9DAEDB-1BBD-437E-BE8D-F560CA9F9C5C}" srcOrd="1" destOrd="0" presId="urn:microsoft.com/office/officeart/2008/layout/LinedList"/>
    <dgm:cxn modelId="{87128798-3DBA-4C15-AE34-BF7FE7C4EAC3}" type="presParOf" srcId="{162FF977-7982-4745-B880-CAA45CBCEC5D}" destId="{5A0E7E1F-BFD6-4248-B55F-3490C6222BAF}" srcOrd="2" destOrd="0" presId="urn:microsoft.com/office/officeart/2008/layout/LinedList"/>
    <dgm:cxn modelId="{647B98CD-7191-43F9-B297-B16D12AC7B36}" type="presParOf" srcId="{162FF977-7982-4745-B880-CAA45CBCEC5D}" destId="{6E6B41B6-579F-4CCB-B738-82DD08A74D48}" srcOrd="3" destOrd="0" presId="urn:microsoft.com/office/officeart/2008/layout/LinedList"/>
    <dgm:cxn modelId="{B8A5B366-1EC7-4182-AF37-E3521125C883}" type="presParOf" srcId="{6E6B41B6-579F-4CCB-B738-82DD08A74D48}" destId="{10847C9C-8A22-4AFE-848A-57618C7A1CA2}" srcOrd="0" destOrd="0" presId="urn:microsoft.com/office/officeart/2008/layout/LinedList"/>
    <dgm:cxn modelId="{C3FE53B1-91C4-4DB5-A437-32E5C7B70A37}" type="presParOf" srcId="{6E6B41B6-579F-4CCB-B738-82DD08A74D48}" destId="{C6AAE9D5-BCAD-4EEB-A908-5F8EEDFFC552}" srcOrd="1" destOrd="0" presId="urn:microsoft.com/office/officeart/2008/layout/LinedList"/>
    <dgm:cxn modelId="{FDB14D27-A965-4DCA-A4F1-6E6F9FA273B0}" type="presParOf" srcId="{162FF977-7982-4745-B880-CAA45CBCEC5D}" destId="{65D5DECA-1B6C-4283-A931-F17DF8FB90AC}" srcOrd="4" destOrd="0" presId="urn:microsoft.com/office/officeart/2008/layout/LinedList"/>
    <dgm:cxn modelId="{EC59EE34-E6F1-433F-BDCD-43A08511B41D}" type="presParOf" srcId="{162FF977-7982-4745-B880-CAA45CBCEC5D}" destId="{919D5687-33DF-4FA5-AB87-A30A04AA7963}" srcOrd="5" destOrd="0" presId="urn:microsoft.com/office/officeart/2008/layout/LinedList"/>
    <dgm:cxn modelId="{2967E83C-756A-467C-BF0E-AE4ACBBE2ECC}" type="presParOf" srcId="{919D5687-33DF-4FA5-AB87-A30A04AA7963}" destId="{F8B15CB3-373E-46D0-9C14-63ED42CE525E}" srcOrd="0" destOrd="0" presId="urn:microsoft.com/office/officeart/2008/layout/LinedList"/>
    <dgm:cxn modelId="{B9BD0C22-7184-453C-9C7C-AE209D55DE50}" type="presParOf" srcId="{919D5687-33DF-4FA5-AB87-A30A04AA7963}" destId="{47D88DFC-53C3-458A-8C4E-CA5C169522EC}" srcOrd="1" destOrd="0" presId="urn:microsoft.com/office/officeart/2008/layout/LinedList"/>
    <dgm:cxn modelId="{FD463A7D-AE89-4A4A-82AD-20A368687954}" type="presParOf" srcId="{162FF977-7982-4745-B880-CAA45CBCEC5D}" destId="{95B7F251-F8F6-4FBC-829B-1FD66146DAF3}" srcOrd="6" destOrd="0" presId="urn:microsoft.com/office/officeart/2008/layout/LinedList"/>
    <dgm:cxn modelId="{73B42D66-666A-4F52-8B5B-E84AF732C517}" type="presParOf" srcId="{162FF977-7982-4745-B880-CAA45CBCEC5D}" destId="{6C56FEF6-F9DD-4984-A827-C501B018E6D2}" srcOrd="7" destOrd="0" presId="urn:microsoft.com/office/officeart/2008/layout/LinedList"/>
    <dgm:cxn modelId="{2B934CED-6189-4F1F-9E05-3EF87A383103}" type="presParOf" srcId="{6C56FEF6-F9DD-4984-A827-C501B018E6D2}" destId="{961BC691-56C7-4C8C-9224-5D824F3D9BDD}" srcOrd="0" destOrd="0" presId="urn:microsoft.com/office/officeart/2008/layout/LinedList"/>
    <dgm:cxn modelId="{CD0255BC-13AA-4238-B591-E98D7C9C4188}" type="presParOf" srcId="{6C56FEF6-F9DD-4984-A827-C501B018E6D2}" destId="{2A868573-AB30-433B-BA18-C053F6DBD28B}" srcOrd="1" destOrd="0" presId="urn:microsoft.com/office/officeart/2008/layout/LinedList"/>
    <dgm:cxn modelId="{D64FC354-1022-44F2-993F-A1A6A6987320}" type="presParOf" srcId="{162FF977-7982-4745-B880-CAA45CBCEC5D}" destId="{57CBB404-C6D5-409A-9BDE-6B439A84F048}" srcOrd="8" destOrd="0" presId="urn:microsoft.com/office/officeart/2008/layout/LinedList"/>
    <dgm:cxn modelId="{1F79A549-A70C-403B-AFA7-E7E9962BE218}" type="presParOf" srcId="{162FF977-7982-4745-B880-CAA45CBCEC5D}" destId="{E3BD2643-9A6E-44F9-A1E3-3CB88734D544}" srcOrd="9" destOrd="0" presId="urn:microsoft.com/office/officeart/2008/layout/LinedList"/>
    <dgm:cxn modelId="{9C37CEE6-8C98-4661-99A7-E8C7D062B959}" type="presParOf" srcId="{E3BD2643-9A6E-44F9-A1E3-3CB88734D544}" destId="{B2D70010-A864-4C25-B4B8-71B1AFC9E9A8}" srcOrd="0" destOrd="0" presId="urn:microsoft.com/office/officeart/2008/layout/LinedList"/>
    <dgm:cxn modelId="{67A6F7E0-F1C4-4788-B3ED-AB116C6453D1}" type="presParOf" srcId="{E3BD2643-9A6E-44F9-A1E3-3CB88734D544}" destId="{020AFF4B-9A1B-4471-984A-619FACA9A732}" srcOrd="1" destOrd="0" presId="urn:microsoft.com/office/officeart/2008/layout/LinedList"/>
    <dgm:cxn modelId="{F2FA35D5-E7A2-49B8-BA1B-594DF5D5EC5F}" type="presParOf" srcId="{162FF977-7982-4745-B880-CAA45CBCEC5D}" destId="{D471E9E8-618B-47DC-85E3-9DEAE0E84068}" srcOrd="10" destOrd="0" presId="urn:microsoft.com/office/officeart/2008/layout/LinedList"/>
    <dgm:cxn modelId="{E342174B-6B32-4B31-88F5-611BF475DCF6}" type="presParOf" srcId="{162FF977-7982-4745-B880-CAA45CBCEC5D}" destId="{63A3309B-7A39-41B4-AFCA-7DCE1DDE98AC}" srcOrd="11" destOrd="0" presId="urn:microsoft.com/office/officeart/2008/layout/LinedList"/>
    <dgm:cxn modelId="{C0BF0746-1570-4E85-8A6C-B484C8C937BB}" type="presParOf" srcId="{63A3309B-7A39-41B4-AFCA-7DCE1DDE98AC}" destId="{E23983DA-622A-42EB-8840-E2A051F2603B}" srcOrd="0" destOrd="0" presId="urn:microsoft.com/office/officeart/2008/layout/LinedList"/>
    <dgm:cxn modelId="{470E2E6D-5E3B-48D2-994B-BA86BA7C7F98}" type="presParOf" srcId="{63A3309B-7A39-41B4-AFCA-7DCE1DDE98AC}" destId="{32442A71-C2C8-4098-B11E-6C2738AC109F}" srcOrd="1" destOrd="0" presId="urn:microsoft.com/office/officeart/2008/layout/LinedList"/>
    <dgm:cxn modelId="{DDBDA164-9E65-4179-9B21-1D87D227BDDA}" type="presParOf" srcId="{162FF977-7982-4745-B880-CAA45CBCEC5D}" destId="{2574A89E-D5A7-4213-80A1-3B8508407630}" srcOrd="12" destOrd="0" presId="urn:microsoft.com/office/officeart/2008/layout/LinedList"/>
    <dgm:cxn modelId="{00883645-855B-44D8-B878-2DF8E5E55383}" type="presParOf" srcId="{162FF977-7982-4745-B880-CAA45CBCEC5D}" destId="{FBEF42D2-6794-43DB-B331-A490669FFB62}" srcOrd="13" destOrd="0" presId="urn:microsoft.com/office/officeart/2008/layout/LinedList"/>
    <dgm:cxn modelId="{74143160-08B1-4D27-8346-C6E3FEC0E3AC}" type="presParOf" srcId="{FBEF42D2-6794-43DB-B331-A490669FFB62}" destId="{F8B75795-927E-456E-95E8-E30C9CD646A4}" srcOrd="0" destOrd="0" presId="urn:microsoft.com/office/officeart/2008/layout/LinedList"/>
    <dgm:cxn modelId="{E86B1A96-CE55-4478-BACD-6710E3144512}" type="presParOf" srcId="{FBEF42D2-6794-43DB-B331-A490669FFB62}" destId="{8F4EFCE7-87D2-482C-A9A3-F7F39D9AF293}" srcOrd="1" destOrd="0" presId="urn:microsoft.com/office/officeart/2008/layout/LinedList"/>
    <dgm:cxn modelId="{104E8A4A-233D-479D-9B0C-C1AD4B081412}" type="presParOf" srcId="{162FF977-7982-4745-B880-CAA45CBCEC5D}" destId="{88DA0052-DC41-4E7D-80A3-D4B073A20C56}" srcOrd="14" destOrd="0" presId="urn:microsoft.com/office/officeart/2008/layout/LinedList"/>
    <dgm:cxn modelId="{92067159-887D-4E58-897C-646ADD4A43F5}" type="presParOf" srcId="{162FF977-7982-4745-B880-CAA45CBCEC5D}" destId="{FD1F07F4-B13C-4C83-9534-F74690EA79FB}" srcOrd="15" destOrd="0" presId="urn:microsoft.com/office/officeart/2008/layout/LinedList"/>
    <dgm:cxn modelId="{4CEDA446-83FD-428F-9DB3-F6651B8B77A0}" type="presParOf" srcId="{FD1F07F4-B13C-4C83-9534-F74690EA79FB}" destId="{C6334F06-2CA8-4D6A-A806-46A063C4AF61}" srcOrd="0" destOrd="0" presId="urn:microsoft.com/office/officeart/2008/layout/LinedList"/>
    <dgm:cxn modelId="{9157DBE0-5A73-46A8-A322-6BDBAD11C8B1}" type="presParOf" srcId="{FD1F07F4-B13C-4C83-9534-F74690EA79FB}" destId="{B13AC143-AA33-4179-AA60-5888976A51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9138E-1F82-4D14-ACF2-03413A0CD4E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774520-A9EA-4FFE-A641-E0DF63F79B73}">
      <dgm:prSet/>
      <dgm:spPr/>
      <dgm:t>
        <a:bodyPr/>
        <a:lstStyle/>
        <a:p>
          <a:r>
            <a:rPr lang="en-US" dirty="0"/>
            <a:t>2 Research &amp; Design</a:t>
          </a:r>
        </a:p>
      </dgm:t>
    </dgm:pt>
    <dgm:pt modelId="{75362230-89FB-4D63-B9B4-62937283108F}" type="parTrans" cxnId="{29CF6D86-534D-46E5-958B-A2101DAC2A21}">
      <dgm:prSet/>
      <dgm:spPr/>
      <dgm:t>
        <a:bodyPr/>
        <a:lstStyle/>
        <a:p>
          <a:endParaRPr lang="en-US"/>
        </a:p>
      </dgm:t>
    </dgm:pt>
    <dgm:pt modelId="{7EA45CDB-DE4D-4C54-9453-C88E34CBE257}" type="sibTrans" cxnId="{29CF6D86-534D-46E5-958B-A2101DAC2A21}">
      <dgm:prSet/>
      <dgm:spPr/>
      <dgm:t>
        <a:bodyPr/>
        <a:lstStyle/>
        <a:p>
          <a:endParaRPr lang="en-US"/>
        </a:p>
      </dgm:t>
    </dgm:pt>
    <dgm:pt modelId="{CBB85D77-6220-47AA-AC4B-D1EEB98DFB4C}">
      <dgm:prSet/>
      <dgm:spPr/>
      <dgm:t>
        <a:bodyPr/>
        <a:lstStyle/>
        <a:p>
          <a:pPr>
            <a:buNone/>
          </a:pPr>
          <a:r>
            <a:rPr lang="en-US" dirty="0"/>
            <a:t>2.1 Existing Tools</a:t>
          </a:r>
        </a:p>
      </dgm:t>
    </dgm:pt>
    <dgm:pt modelId="{749C9D50-F26B-4398-B2B4-BEDF78B8A7D7}" type="parTrans" cxnId="{E3C2E36E-0F35-47FF-A562-F5A9D0E6A74C}">
      <dgm:prSet/>
      <dgm:spPr/>
      <dgm:t>
        <a:bodyPr/>
        <a:lstStyle/>
        <a:p>
          <a:endParaRPr lang="en-US"/>
        </a:p>
      </dgm:t>
    </dgm:pt>
    <dgm:pt modelId="{97B9FD8E-948C-44CA-859C-EE402856B47C}" type="sibTrans" cxnId="{E3C2E36E-0F35-47FF-A562-F5A9D0E6A74C}">
      <dgm:prSet/>
      <dgm:spPr/>
      <dgm:t>
        <a:bodyPr/>
        <a:lstStyle/>
        <a:p>
          <a:endParaRPr lang="en-US"/>
        </a:p>
      </dgm:t>
    </dgm:pt>
    <dgm:pt modelId="{5DB78497-A646-4704-9B6C-71B7A0350FA4}">
      <dgm:prSet/>
      <dgm:spPr/>
      <dgm:t>
        <a:bodyPr/>
        <a:lstStyle/>
        <a:p>
          <a:pPr>
            <a:buNone/>
          </a:pPr>
          <a:r>
            <a:rPr lang="en-US" dirty="0"/>
            <a:t>2.2 General Architecture</a:t>
          </a:r>
        </a:p>
      </dgm:t>
    </dgm:pt>
    <dgm:pt modelId="{BEF0314D-25AE-44B6-AF30-345B67CF2312}" type="parTrans" cxnId="{E722D92E-AF3D-41A7-B8CF-2ED64A1AB0C2}">
      <dgm:prSet/>
      <dgm:spPr/>
      <dgm:t>
        <a:bodyPr/>
        <a:lstStyle/>
        <a:p>
          <a:endParaRPr lang="en-US"/>
        </a:p>
      </dgm:t>
    </dgm:pt>
    <dgm:pt modelId="{836C077A-2953-4574-B536-AC17403D2DD8}" type="sibTrans" cxnId="{E722D92E-AF3D-41A7-B8CF-2ED64A1AB0C2}">
      <dgm:prSet/>
      <dgm:spPr/>
      <dgm:t>
        <a:bodyPr/>
        <a:lstStyle/>
        <a:p>
          <a:endParaRPr lang="en-US"/>
        </a:p>
      </dgm:t>
    </dgm:pt>
    <dgm:pt modelId="{D955A049-7A7E-48E8-BF9F-C03A471BC699}">
      <dgm:prSet/>
      <dgm:spPr/>
      <dgm:t>
        <a:bodyPr/>
        <a:lstStyle/>
        <a:p>
          <a:pPr>
            <a:buNone/>
          </a:pPr>
          <a:r>
            <a:rPr lang="en-US" dirty="0"/>
            <a:t>2.3 Design</a:t>
          </a:r>
        </a:p>
      </dgm:t>
    </dgm:pt>
    <dgm:pt modelId="{8A137649-189E-4B65-9885-9434ED2294A5}" type="parTrans" cxnId="{9C6269FA-6356-4092-B543-D1A8835FD09E}">
      <dgm:prSet/>
      <dgm:spPr/>
      <dgm:t>
        <a:bodyPr/>
        <a:lstStyle/>
        <a:p>
          <a:endParaRPr lang="en-US"/>
        </a:p>
      </dgm:t>
    </dgm:pt>
    <dgm:pt modelId="{E7A431EC-36A3-4585-A247-55D8F0AE5542}" type="sibTrans" cxnId="{9C6269FA-6356-4092-B543-D1A8835FD09E}">
      <dgm:prSet/>
      <dgm:spPr/>
      <dgm:t>
        <a:bodyPr/>
        <a:lstStyle/>
        <a:p>
          <a:endParaRPr lang="en-US"/>
        </a:p>
      </dgm:t>
    </dgm:pt>
    <dgm:pt modelId="{393FC756-B389-43B4-BE3A-64166D633DC9}">
      <dgm:prSet/>
      <dgm:spPr/>
      <dgm:t>
        <a:bodyPr/>
        <a:lstStyle/>
        <a:p>
          <a:r>
            <a:rPr lang="en-US" dirty="0"/>
            <a:t>3 Implementation / Coding</a:t>
          </a:r>
        </a:p>
      </dgm:t>
    </dgm:pt>
    <dgm:pt modelId="{06947A10-4D94-45EE-A3C1-A58B549D6554}" type="parTrans" cxnId="{F3821784-457D-4623-B2DD-63256DD7AF58}">
      <dgm:prSet/>
      <dgm:spPr/>
      <dgm:t>
        <a:bodyPr/>
        <a:lstStyle/>
        <a:p>
          <a:endParaRPr lang="en-US"/>
        </a:p>
      </dgm:t>
    </dgm:pt>
    <dgm:pt modelId="{BE6DD684-30BF-4FB7-AE6C-E6E11CE12F25}" type="sibTrans" cxnId="{F3821784-457D-4623-B2DD-63256DD7AF58}">
      <dgm:prSet/>
      <dgm:spPr/>
      <dgm:t>
        <a:bodyPr/>
        <a:lstStyle/>
        <a:p>
          <a:endParaRPr lang="en-US"/>
        </a:p>
      </dgm:t>
    </dgm:pt>
    <dgm:pt modelId="{E449CDFF-ABC0-4649-999B-C296A9BAACE1}">
      <dgm:prSet/>
      <dgm:spPr/>
      <dgm:t>
        <a:bodyPr/>
        <a:lstStyle/>
        <a:p>
          <a:pPr>
            <a:buNone/>
          </a:pPr>
          <a:r>
            <a:rPr lang="en-US"/>
            <a:t>3.1 Packer Dev.</a:t>
          </a:r>
        </a:p>
      </dgm:t>
    </dgm:pt>
    <dgm:pt modelId="{498EB11F-B803-4CEB-8220-B715DDEB10D8}" type="parTrans" cxnId="{D1DC8464-2BD1-4AE3-82B3-E202263524A9}">
      <dgm:prSet/>
      <dgm:spPr/>
      <dgm:t>
        <a:bodyPr/>
        <a:lstStyle/>
        <a:p>
          <a:endParaRPr lang="en-US"/>
        </a:p>
      </dgm:t>
    </dgm:pt>
    <dgm:pt modelId="{0B94A2D3-8826-4BAA-A41F-D1B8C6DA36CD}" type="sibTrans" cxnId="{D1DC8464-2BD1-4AE3-82B3-E202263524A9}">
      <dgm:prSet/>
      <dgm:spPr/>
      <dgm:t>
        <a:bodyPr/>
        <a:lstStyle/>
        <a:p>
          <a:endParaRPr lang="en-US"/>
        </a:p>
      </dgm:t>
    </dgm:pt>
    <dgm:pt modelId="{E4C979B5-57A4-4ED6-B7E1-6F281ED89DA5}">
      <dgm:prSet/>
      <dgm:spPr/>
      <dgm:t>
        <a:bodyPr/>
        <a:lstStyle/>
        <a:p>
          <a:pPr>
            <a:buNone/>
          </a:pPr>
          <a:r>
            <a:rPr lang="en-US" dirty="0"/>
            <a:t>3.2 Loader Dev.</a:t>
          </a:r>
        </a:p>
      </dgm:t>
    </dgm:pt>
    <dgm:pt modelId="{9CAAE4CF-A32E-4895-8D7C-7BBCDFCD0837}" type="parTrans" cxnId="{272BC930-9689-4532-BF3E-9FA1381E8E29}">
      <dgm:prSet/>
      <dgm:spPr/>
      <dgm:t>
        <a:bodyPr/>
        <a:lstStyle/>
        <a:p>
          <a:endParaRPr lang="en-US"/>
        </a:p>
      </dgm:t>
    </dgm:pt>
    <dgm:pt modelId="{A04D9230-4751-4D5F-BC75-0567182240D1}" type="sibTrans" cxnId="{272BC930-9689-4532-BF3E-9FA1381E8E29}">
      <dgm:prSet/>
      <dgm:spPr/>
      <dgm:t>
        <a:bodyPr/>
        <a:lstStyle/>
        <a:p>
          <a:endParaRPr lang="en-US"/>
        </a:p>
      </dgm:t>
    </dgm:pt>
    <dgm:pt modelId="{9D7CA3B8-6DDB-4E91-9339-03ACA453B7CD}">
      <dgm:prSet/>
      <dgm:spPr/>
      <dgm:t>
        <a:bodyPr/>
        <a:lstStyle/>
        <a:p>
          <a:pPr>
            <a:buNone/>
          </a:pPr>
          <a:r>
            <a:rPr lang="en-US" dirty="0"/>
            <a:t>3.3 P/L Networking Dev.</a:t>
          </a:r>
        </a:p>
      </dgm:t>
    </dgm:pt>
    <dgm:pt modelId="{5A4FF9B7-19D9-4444-A7F6-87AF4752A2B1}" type="parTrans" cxnId="{6D546F0B-B65A-4546-A382-228D73884BB2}">
      <dgm:prSet/>
      <dgm:spPr/>
      <dgm:t>
        <a:bodyPr/>
        <a:lstStyle/>
        <a:p>
          <a:endParaRPr lang="en-US"/>
        </a:p>
      </dgm:t>
    </dgm:pt>
    <dgm:pt modelId="{EF1B4D44-91F3-4DBF-B714-20C57D3D4985}" type="sibTrans" cxnId="{6D546F0B-B65A-4546-A382-228D73884BB2}">
      <dgm:prSet/>
      <dgm:spPr/>
      <dgm:t>
        <a:bodyPr/>
        <a:lstStyle/>
        <a:p>
          <a:endParaRPr lang="en-US"/>
        </a:p>
      </dgm:t>
    </dgm:pt>
    <dgm:pt modelId="{12E4508D-F830-416C-BD06-703C18EADBED}">
      <dgm:prSet/>
      <dgm:spPr/>
      <dgm:t>
        <a:bodyPr/>
        <a:lstStyle/>
        <a:p>
          <a:pPr>
            <a:buNone/>
          </a:pPr>
          <a:r>
            <a:rPr lang="en-US" dirty="0"/>
            <a:t>3.4 P/L Networking Integration</a:t>
          </a:r>
        </a:p>
      </dgm:t>
    </dgm:pt>
    <dgm:pt modelId="{D5E3DC1C-10F5-4563-AEFC-8B256CB37F32}" type="parTrans" cxnId="{B37899BD-E4C1-4D07-A2EF-7AC78790B277}">
      <dgm:prSet/>
      <dgm:spPr/>
      <dgm:t>
        <a:bodyPr/>
        <a:lstStyle/>
        <a:p>
          <a:endParaRPr lang="en-US"/>
        </a:p>
      </dgm:t>
    </dgm:pt>
    <dgm:pt modelId="{C48E6685-CEA2-4885-B812-6A3F58A303F3}" type="sibTrans" cxnId="{B37899BD-E4C1-4D07-A2EF-7AC78790B277}">
      <dgm:prSet/>
      <dgm:spPr/>
      <dgm:t>
        <a:bodyPr/>
        <a:lstStyle/>
        <a:p>
          <a:endParaRPr lang="en-US"/>
        </a:p>
      </dgm:t>
    </dgm:pt>
    <dgm:pt modelId="{199257F9-0F06-484A-A043-42B5E6DAE1BF}">
      <dgm:prSet/>
      <dgm:spPr/>
      <dgm:t>
        <a:bodyPr/>
        <a:lstStyle/>
        <a:p>
          <a:pPr>
            <a:buNone/>
          </a:pPr>
          <a:r>
            <a:rPr lang="en-US" dirty="0"/>
            <a:t>3.5 Deployment Mechanism Dev.</a:t>
          </a:r>
        </a:p>
      </dgm:t>
    </dgm:pt>
    <dgm:pt modelId="{320607D7-D167-447B-B187-7A7AAED3B608}" type="parTrans" cxnId="{FA289413-3A9E-4CE2-90DF-887FDECEAAF8}">
      <dgm:prSet/>
      <dgm:spPr/>
      <dgm:t>
        <a:bodyPr/>
        <a:lstStyle/>
        <a:p>
          <a:endParaRPr lang="en-US"/>
        </a:p>
      </dgm:t>
    </dgm:pt>
    <dgm:pt modelId="{DC9CED7F-7AFE-4BAF-A255-C926FC537F2C}" type="sibTrans" cxnId="{FA289413-3A9E-4CE2-90DF-887FDECEAAF8}">
      <dgm:prSet/>
      <dgm:spPr/>
      <dgm:t>
        <a:bodyPr/>
        <a:lstStyle/>
        <a:p>
          <a:endParaRPr lang="en-US"/>
        </a:p>
      </dgm:t>
    </dgm:pt>
    <dgm:pt modelId="{D845B982-0FDF-4F8A-9BEC-0B7C8E3445E8}">
      <dgm:prSet/>
      <dgm:spPr/>
      <dgm:t>
        <a:bodyPr/>
        <a:lstStyle/>
        <a:p>
          <a:r>
            <a:rPr lang="en-US" dirty="0"/>
            <a:t>4 Testing &amp; Quality Assurance (Q.A.)</a:t>
          </a:r>
        </a:p>
      </dgm:t>
    </dgm:pt>
    <dgm:pt modelId="{6A3AE4D3-99E9-4603-9058-EF70BDDB5ED2}" type="parTrans" cxnId="{6B4A94DA-06CA-45B8-8B3C-BC419579643E}">
      <dgm:prSet/>
      <dgm:spPr/>
      <dgm:t>
        <a:bodyPr/>
        <a:lstStyle/>
        <a:p>
          <a:endParaRPr lang="en-US"/>
        </a:p>
      </dgm:t>
    </dgm:pt>
    <dgm:pt modelId="{522837C9-64FA-4E2A-B9CA-0AF811FC252D}" type="sibTrans" cxnId="{6B4A94DA-06CA-45B8-8B3C-BC419579643E}">
      <dgm:prSet/>
      <dgm:spPr/>
      <dgm:t>
        <a:bodyPr/>
        <a:lstStyle/>
        <a:p>
          <a:endParaRPr lang="en-US"/>
        </a:p>
      </dgm:t>
    </dgm:pt>
    <dgm:pt modelId="{BC2E358A-CF0C-49C7-93F1-B412C4DA59BE}">
      <dgm:prSet/>
      <dgm:spPr/>
      <dgm:t>
        <a:bodyPr/>
        <a:lstStyle/>
        <a:p>
          <a:pPr>
            <a:buNone/>
          </a:pPr>
          <a:r>
            <a:rPr lang="en-US" dirty="0"/>
            <a:t>4.1 Packer Q.A.</a:t>
          </a:r>
        </a:p>
      </dgm:t>
    </dgm:pt>
    <dgm:pt modelId="{CDBF7CA2-7D33-4FE4-BEFB-31B154768383}" type="parTrans" cxnId="{F04F38C3-1CA6-4600-BE99-FE135DE988BE}">
      <dgm:prSet/>
      <dgm:spPr/>
      <dgm:t>
        <a:bodyPr/>
        <a:lstStyle/>
        <a:p>
          <a:endParaRPr lang="en-US"/>
        </a:p>
      </dgm:t>
    </dgm:pt>
    <dgm:pt modelId="{BA138587-668B-4606-B85B-89B13410BC05}" type="sibTrans" cxnId="{F04F38C3-1CA6-4600-BE99-FE135DE988BE}">
      <dgm:prSet/>
      <dgm:spPr/>
      <dgm:t>
        <a:bodyPr/>
        <a:lstStyle/>
        <a:p>
          <a:endParaRPr lang="en-US"/>
        </a:p>
      </dgm:t>
    </dgm:pt>
    <dgm:pt modelId="{9FE6BE41-542B-416F-848C-03DC930622A7}">
      <dgm:prSet/>
      <dgm:spPr/>
      <dgm:t>
        <a:bodyPr/>
        <a:lstStyle/>
        <a:p>
          <a:pPr>
            <a:buNone/>
          </a:pPr>
          <a:r>
            <a:rPr lang="en-US" dirty="0"/>
            <a:t>4.2 Loader Q.A.</a:t>
          </a:r>
        </a:p>
      </dgm:t>
    </dgm:pt>
    <dgm:pt modelId="{19430FA0-E933-4DE4-894F-A4CD1A651683}" type="parTrans" cxnId="{9BDE74D8-6E67-45A2-A25F-578DDE3DB226}">
      <dgm:prSet/>
      <dgm:spPr/>
      <dgm:t>
        <a:bodyPr/>
        <a:lstStyle/>
        <a:p>
          <a:endParaRPr lang="en-US"/>
        </a:p>
      </dgm:t>
    </dgm:pt>
    <dgm:pt modelId="{1D6016A6-AE08-4409-AEF6-E39DFBCCC898}" type="sibTrans" cxnId="{9BDE74D8-6E67-45A2-A25F-578DDE3DB226}">
      <dgm:prSet/>
      <dgm:spPr/>
      <dgm:t>
        <a:bodyPr/>
        <a:lstStyle/>
        <a:p>
          <a:endParaRPr lang="en-US"/>
        </a:p>
      </dgm:t>
    </dgm:pt>
    <dgm:pt modelId="{142DA9D1-266A-413C-8401-8379E5025E20}">
      <dgm:prSet/>
      <dgm:spPr/>
      <dgm:t>
        <a:bodyPr/>
        <a:lstStyle/>
        <a:p>
          <a:pPr>
            <a:buNone/>
          </a:pPr>
          <a:r>
            <a:rPr lang="en-US" dirty="0"/>
            <a:t>4.3 Networking Integration Q.A.</a:t>
          </a:r>
        </a:p>
      </dgm:t>
    </dgm:pt>
    <dgm:pt modelId="{878B394D-4DE7-4FBE-B77B-C785187C7D05}" type="parTrans" cxnId="{3DFAC3DC-B689-4B6A-B601-C4F4D8FF5A83}">
      <dgm:prSet/>
      <dgm:spPr/>
      <dgm:t>
        <a:bodyPr/>
        <a:lstStyle/>
        <a:p>
          <a:endParaRPr lang="en-US"/>
        </a:p>
      </dgm:t>
    </dgm:pt>
    <dgm:pt modelId="{4452703A-975A-4F66-98ED-B1EEF1EB3E7C}" type="sibTrans" cxnId="{3DFAC3DC-B689-4B6A-B601-C4F4D8FF5A83}">
      <dgm:prSet/>
      <dgm:spPr/>
      <dgm:t>
        <a:bodyPr/>
        <a:lstStyle/>
        <a:p>
          <a:endParaRPr lang="en-US"/>
        </a:p>
      </dgm:t>
    </dgm:pt>
    <dgm:pt modelId="{4D73CFFC-FCBA-4AFF-BBFA-00C85B980B31}">
      <dgm:prSet/>
      <dgm:spPr/>
      <dgm:t>
        <a:bodyPr/>
        <a:lstStyle/>
        <a:p>
          <a:pPr>
            <a:buNone/>
          </a:pPr>
          <a:r>
            <a:rPr lang="en-US"/>
            <a:t>4.4 Customer Deployment</a:t>
          </a:r>
        </a:p>
      </dgm:t>
    </dgm:pt>
    <dgm:pt modelId="{8CDBC7D9-D8EC-48B8-B650-02ED8ACB735C}" type="parTrans" cxnId="{BB3320E1-FA6E-4E4E-A652-E063EC1A0EBF}">
      <dgm:prSet/>
      <dgm:spPr/>
      <dgm:t>
        <a:bodyPr/>
        <a:lstStyle/>
        <a:p>
          <a:endParaRPr lang="en-US"/>
        </a:p>
      </dgm:t>
    </dgm:pt>
    <dgm:pt modelId="{7951042F-E349-4928-97F3-FF469E3618CF}" type="sibTrans" cxnId="{BB3320E1-FA6E-4E4E-A652-E063EC1A0EBF}">
      <dgm:prSet/>
      <dgm:spPr/>
      <dgm:t>
        <a:bodyPr/>
        <a:lstStyle/>
        <a:p>
          <a:endParaRPr lang="en-US"/>
        </a:p>
      </dgm:t>
    </dgm:pt>
    <dgm:pt modelId="{54F5CB77-0290-4F9D-8486-F8D8F7BA092B}">
      <dgm:prSet/>
      <dgm:spPr/>
      <dgm:t>
        <a:bodyPr/>
        <a:lstStyle/>
        <a:p>
          <a:pPr>
            <a:buNone/>
          </a:pPr>
          <a:r>
            <a:rPr lang="en-US" dirty="0"/>
            <a:t>4.5 Final Development</a:t>
          </a:r>
        </a:p>
      </dgm:t>
    </dgm:pt>
    <dgm:pt modelId="{2D8FF965-2B71-4F2D-97A3-01987AA64FC6}" type="parTrans" cxnId="{D654BD66-B0C0-4297-B336-6FC339AA550E}">
      <dgm:prSet/>
      <dgm:spPr/>
      <dgm:t>
        <a:bodyPr/>
        <a:lstStyle/>
        <a:p>
          <a:endParaRPr lang="en-US"/>
        </a:p>
      </dgm:t>
    </dgm:pt>
    <dgm:pt modelId="{AEECD37F-9850-4E91-9E93-F0EF9EB6F510}" type="sibTrans" cxnId="{D654BD66-B0C0-4297-B336-6FC339AA550E}">
      <dgm:prSet/>
      <dgm:spPr/>
      <dgm:t>
        <a:bodyPr/>
        <a:lstStyle/>
        <a:p>
          <a:endParaRPr lang="en-US"/>
        </a:p>
      </dgm:t>
    </dgm:pt>
    <dgm:pt modelId="{F98A88D0-18DB-4F97-9465-9BFCD4CF8B9A}" type="pres">
      <dgm:prSet presAssocID="{2179138E-1F82-4D14-ACF2-03413A0CD4E7}" presName="Name0" presStyleCnt="0">
        <dgm:presLayoutVars>
          <dgm:dir/>
          <dgm:animLvl val="lvl"/>
          <dgm:resizeHandles val="exact"/>
        </dgm:presLayoutVars>
      </dgm:prSet>
      <dgm:spPr/>
    </dgm:pt>
    <dgm:pt modelId="{971D5196-A730-43A5-85FA-34FD1740A3E5}" type="pres">
      <dgm:prSet presAssocID="{68774520-A9EA-4FFE-A641-E0DF63F79B73}" presName="composite" presStyleCnt="0"/>
      <dgm:spPr/>
    </dgm:pt>
    <dgm:pt modelId="{DD74998E-ED1E-46C2-99F3-4E8E7A355E78}" type="pres">
      <dgm:prSet presAssocID="{68774520-A9EA-4FFE-A641-E0DF63F79B73}" presName="parTx" presStyleLbl="alignNode1" presStyleIdx="0" presStyleCnt="3">
        <dgm:presLayoutVars>
          <dgm:chMax val="0"/>
          <dgm:chPref val="0"/>
          <dgm:bulletEnabled val="1"/>
        </dgm:presLayoutVars>
      </dgm:prSet>
      <dgm:spPr/>
    </dgm:pt>
    <dgm:pt modelId="{FBE07B76-2895-41C4-8E9C-A2D5F6C02F7F}" type="pres">
      <dgm:prSet presAssocID="{68774520-A9EA-4FFE-A641-E0DF63F79B73}" presName="desTx" presStyleLbl="alignAccFollowNode1" presStyleIdx="0" presStyleCnt="3" custScaleX="100593">
        <dgm:presLayoutVars>
          <dgm:bulletEnabled val="1"/>
        </dgm:presLayoutVars>
      </dgm:prSet>
      <dgm:spPr/>
    </dgm:pt>
    <dgm:pt modelId="{E113A33A-CCFB-4D6E-A1EA-823861B8331B}" type="pres">
      <dgm:prSet presAssocID="{7EA45CDB-DE4D-4C54-9453-C88E34CBE257}" presName="space" presStyleCnt="0"/>
      <dgm:spPr/>
    </dgm:pt>
    <dgm:pt modelId="{D9708B1A-F381-4499-9D78-AE81253CB3C5}" type="pres">
      <dgm:prSet presAssocID="{393FC756-B389-43B4-BE3A-64166D633DC9}" presName="composite" presStyleCnt="0"/>
      <dgm:spPr/>
    </dgm:pt>
    <dgm:pt modelId="{93F7C8F3-D598-4D1F-8F62-ABFDB11C7942}" type="pres">
      <dgm:prSet presAssocID="{393FC756-B389-43B4-BE3A-64166D633DC9}" presName="parTx" presStyleLbl="alignNode1" presStyleIdx="1" presStyleCnt="3">
        <dgm:presLayoutVars>
          <dgm:chMax val="0"/>
          <dgm:chPref val="0"/>
          <dgm:bulletEnabled val="1"/>
        </dgm:presLayoutVars>
      </dgm:prSet>
      <dgm:spPr/>
    </dgm:pt>
    <dgm:pt modelId="{6A0CC5B0-8395-422D-9FBE-C5741D82C8E7}" type="pres">
      <dgm:prSet presAssocID="{393FC756-B389-43B4-BE3A-64166D633DC9}" presName="desTx" presStyleLbl="alignAccFollowNode1" presStyleIdx="1" presStyleCnt="3">
        <dgm:presLayoutVars>
          <dgm:bulletEnabled val="1"/>
        </dgm:presLayoutVars>
      </dgm:prSet>
      <dgm:spPr/>
    </dgm:pt>
    <dgm:pt modelId="{A1051EA3-6404-4DB5-AEF2-FEE8228A1C4A}" type="pres">
      <dgm:prSet presAssocID="{BE6DD684-30BF-4FB7-AE6C-E6E11CE12F25}" presName="space" presStyleCnt="0"/>
      <dgm:spPr/>
    </dgm:pt>
    <dgm:pt modelId="{5FB6280D-5EC3-4A28-8FE7-E43C59200984}" type="pres">
      <dgm:prSet presAssocID="{D845B982-0FDF-4F8A-9BEC-0B7C8E3445E8}" presName="composite" presStyleCnt="0"/>
      <dgm:spPr/>
    </dgm:pt>
    <dgm:pt modelId="{7BE21FB9-39B4-4661-B03B-7D70563CF11B}" type="pres">
      <dgm:prSet presAssocID="{D845B982-0FDF-4F8A-9BEC-0B7C8E3445E8}" presName="parTx" presStyleLbl="alignNode1" presStyleIdx="2" presStyleCnt="3">
        <dgm:presLayoutVars>
          <dgm:chMax val="0"/>
          <dgm:chPref val="0"/>
          <dgm:bulletEnabled val="1"/>
        </dgm:presLayoutVars>
      </dgm:prSet>
      <dgm:spPr/>
    </dgm:pt>
    <dgm:pt modelId="{D8B4FB2D-C123-4ADA-A135-8AA64BBB8CA8}" type="pres">
      <dgm:prSet presAssocID="{D845B982-0FDF-4F8A-9BEC-0B7C8E3445E8}" presName="desTx" presStyleLbl="alignAccFollowNode1" presStyleIdx="2" presStyleCnt="3">
        <dgm:presLayoutVars>
          <dgm:bulletEnabled val="1"/>
        </dgm:presLayoutVars>
      </dgm:prSet>
      <dgm:spPr/>
    </dgm:pt>
  </dgm:ptLst>
  <dgm:cxnLst>
    <dgm:cxn modelId="{6D546F0B-B65A-4546-A382-228D73884BB2}" srcId="{393FC756-B389-43B4-BE3A-64166D633DC9}" destId="{9D7CA3B8-6DDB-4E91-9339-03ACA453B7CD}" srcOrd="2" destOrd="0" parTransId="{5A4FF9B7-19D9-4444-A7F6-87AF4752A2B1}" sibTransId="{EF1B4D44-91F3-4DBF-B714-20C57D3D4985}"/>
    <dgm:cxn modelId="{FA289413-3A9E-4CE2-90DF-887FDECEAAF8}" srcId="{393FC756-B389-43B4-BE3A-64166D633DC9}" destId="{199257F9-0F06-484A-A043-42B5E6DAE1BF}" srcOrd="4" destOrd="0" parTransId="{320607D7-D167-447B-B187-7A7AAED3B608}" sibTransId="{DC9CED7F-7AFE-4BAF-A255-C926FC537F2C}"/>
    <dgm:cxn modelId="{E722D92E-AF3D-41A7-B8CF-2ED64A1AB0C2}" srcId="{68774520-A9EA-4FFE-A641-E0DF63F79B73}" destId="{5DB78497-A646-4704-9B6C-71B7A0350FA4}" srcOrd="1" destOrd="0" parTransId="{BEF0314D-25AE-44B6-AF30-345B67CF2312}" sibTransId="{836C077A-2953-4574-B536-AC17403D2DD8}"/>
    <dgm:cxn modelId="{272BC930-9689-4532-BF3E-9FA1381E8E29}" srcId="{393FC756-B389-43B4-BE3A-64166D633DC9}" destId="{E4C979B5-57A4-4ED6-B7E1-6F281ED89DA5}" srcOrd="1" destOrd="0" parTransId="{9CAAE4CF-A32E-4895-8D7C-7BBCDFCD0837}" sibTransId="{A04D9230-4751-4D5F-BC75-0567182240D1}"/>
    <dgm:cxn modelId="{FBFBDA34-A58C-4715-B2D1-7B848FF71BD1}" type="presOf" srcId="{142DA9D1-266A-413C-8401-8379E5025E20}" destId="{D8B4FB2D-C123-4ADA-A135-8AA64BBB8CA8}" srcOrd="0" destOrd="2" presId="urn:microsoft.com/office/officeart/2005/8/layout/hList1"/>
    <dgm:cxn modelId="{20B92D37-BD15-44C1-B5C2-5761A5EC4DBE}" type="presOf" srcId="{D955A049-7A7E-48E8-BF9F-C03A471BC699}" destId="{FBE07B76-2895-41C4-8E9C-A2D5F6C02F7F}" srcOrd="0" destOrd="2" presId="urn:microsoft.com/office/officeart/2005/8/layout/hList1"/>
    <dgm:cxn modelId="{52F14A39-B2E0-4656-BE99-F01ECC2CFA44}" type="presOf" srcId="{12E4508D-F830-416C-BD06-703C18EADBED}" destId="{6A0CC5B0-8395-422D-9FBE-C5741D82C8E7}" srcOrd="0" destOrd="3" presId="urn:microsoft.com/office/officeart/2005/8/layout/hList1"/>
    <dgm:cxn modelId="{D1DC8464-2BD1-4AE3-82B3-E202263524A9}" srcId="{393FC756-B389-43B4-BE3A-64166D633DC9}" destId="{E449CDFF-ABC0-4649-999B-C296A9BAACE1}" srcOrd="0" destOrd="0" parTransId="{498EB11F-B803-4CEB-8220-B715DDEB10D8}" sibTransId="{0B94A2D3-8826-4BAA-A41F-D1B8C6DA36CD}"/>
    <dgm:cxn modelId="{D654BD66-B0C0-4297-B336-6FC339AA550E}" srcId="{D845B982-0FDF-4F8A-9BEC-0B7C8E3445E8}" destId="{54F5CB77-0290-4F9D-8486-F8D8F7BA092B}" srcOrd="4" destOrd="0" parTransId="{2D8FF965-2B71-4F2D-97A3-01987AA64FC6}" sibTransId="{AEECD37F-9850-4E91-9E93-F0EF9EB6F510}"/>
    <dgm:cxn modelId="{A952614D-C1B9-4B1F-902F-71A5AFFCEDC4}" type="presOf" srcId="{4D73CFFC-FCBA-4AFF-BBFA-00C85B980B31}" destId="{D8B4FB2D-C123-4ADA-A135-8AA64BBB8CA8}" srcOrd="0" destOrd="3" presId="urn:microsoft.com/office/officeart/2005/8/layout/hList1"/>
    <dgm:cxn modelId="{E3C2E36E-0F35-47FF-A562-F5A9D0E6A74C}" srcId="{68774520-A9EA-4FFE-A641-E0DF63F79B73}" destId="{CBB85D77-6220-47AA-AC4B-D1EEB98DFB4C}" srcOrd="0" destOrd="0" parTransId="{749C9D50-F26B-4398-B2B4-BEDF78B8A7D7}" sibTransId="{97B9FD8E-948C-44CA-859C-EE402856B47C}"/>
    <dgm:cxn modelId="{F3821784-457D-4623-B2DD-63256DD7AF58}" srcId="{2179138E-1F82-4D14-ACF2-03413A0CD4E7}" destId="{393FC756-B389-43B4-BE3A-64166D633DC9}" srcOrd="1" destOrd="0" parTransId="{06947A10-4D94-45EE-A3C1-A58B549D6554}" sibTransId="{BE6DD684-30BF-4FB7-AE6C-E6E11CE12F25}"/>
    <dgm:cxn modelId="{2BCACC85-6D96-42D5-94E5-63FFC40D9BE2}" type="presOf" srcId="{2179138E-1F82-4D14-ACF2-03413A0CD4E7}" destId="{F98A88D0-18DB-4F97-9465-9BFCD4CF8B9A}" srcOrd="0" destOrd="0" presId="urn:microsoft.com/office/officeart/2005/8/layout/hList1"/>
    <dgm:cxn modelId="{29CF6D86-534D-46E5-958B-A2101DAC2A21}" srcId="{2179138E-1F82-4D14-ACF2-03413A0CD4E7}" destId="{68774520-A9EA-4FFE-A641-E0DF63F79B73}" srcOrd="0" destOrd="0" parTransId="{75362230-89FB-4D63-B9B4-62937283108F}" sibTransId="{7EA45CDB-DE4D-4C54-9453-C88E34CBE257}"/>
    <dgm:cxn modelId="{D50BFB8C-A8E8-459F-88DE-DE0BEFD4E41F}" type="presOf" srcId="{BC2E358A-CF0C-49C7-93F1-B412C4DA59BE}" destId="{D8B4FB2D-C123-4ADA-A135-8AA64BBB8CA8}" srcOrd="0" destOrd="0" presId="urn:microsoft.com/office/officeart/2005/8/layout/hList1"/>
    <dgm:cxn modelId="{7F17D491-A8B9-4F0F-968A-035C63339EB4}" type="presOf" srcId="{68774520-A9EA-4FFE-A641-E0DF63F79B73}" destId="{DD74998E-ED1E-46C2-99F3-4E8E7A355E78}" srcOrd="0" destOrd="0" presId="urn:microsoft.com/office/officeart/2005/8/layout/hList1"/>
    <dgm:cxn modelId="{4F306898-B860-4793-93F2-44DA42D7BD15}" type="presOf" srcId="{9FE6BE41-542B-416F-848C-03DC930622A7}" destId="{D8B4FB2D-C123-4ADA-A135-8AA64BBB8CA8}" srcOrd="0" destOrd="1" presId="urn:microsoft.com/office/officeart/2005/8/layout/hList1"/>
    <dgm:cxn modelId="{FD8AB099-25BD-4DD7-9517-46A063B884F3}" type="presOf" srcId="{E4C979B5-57A4-4ED6-B7E1-6F281ED89DA5}" destId="{6A0CC5B0-8395-422D-9FBE-C5741D82C8E7}" srcOrd="0" destOrd="1" presId="urn:microsoft.com/office/officeart/2005/8/layout/hList1"/>
    <dgm:cxn modelId="{F67F49BB-0662-49AE-87D6-C6271D63E033}" type="presOf" srcId="{199257F9-0F06-484A-A043-42B5E6DAE1BF}" destId="{6A0CC5B0-8395-422D-9FBE-C5741D82C8E7}" srcOrd="0" destOrd="4" presId="urn:microsoft.com/office/officeart/2005/8/layout/hList1"/>
    <dgm:cxn modelId="{BDCB6DBD-46EF-4D63-B26B-34C7F603D10E}" type="presOf" srcId="{393FC756-B389-43B4-BE3A-64166D633DC9}" destId="{93F7C8F3-D598-4D1F-8F62-ABFDB11C7942}" srcOrd="0" destOrd="0" presId="urn:microsoft.com/office/officeart/2005/8/layout/hList1"/>
    <dgm:cxn modelId="{B37899BD-E4C1-4D07-A2EF-7AC78790B277}" srcId="{393FC756-B389-43B4-BE3A-64166D633DC9}" destId="{12E4508D-F830-416C-BD06-703C18EADBED}" srcOrd="3" destOrd="0" parTransId="{D5E3DC1C-10F5-4563-AEFC-8B256CB37F32}" sibTransId="{C48E6685-CEA2-4885-B812-6A3F58A303F3}"/>
    <dgm:cxn modelId="{F04F38C3-1CA6-4600-BE99-FE135DE988BE}" srcId="{D845B982-0FDF-4F8A-9BEC-0B7C8E3445E8}" destId="{BC2E358A-CF0C-49C7-93F1-B412C4DA59BE}" srcOrd="0" destOrd="0" parTransId="{CDBF7CA2-7D33-4FE4-BEFB-31B154768383}" sibTransId="{BA138587-668B-4606-B85B-89B13410BC05}"/>
    <dgm:cxn modelId="{B80A09C7-EADB-4686-A5FA-601A4D4DAFB0}" type="presOf" srcId="{D845B982-0FDF-4F8A-9BEC-0B7C8E3445E8}" destId="{7BE21FB9-39B4-4661-B03B-7D70563CF11B}" srcOrd="0" destOrd="0" presId="urn:microsoft.com/office/officeart/2005/8/layout/hList1"/>
    <dgm:cxn modelId="{9D0489CB-0577-448A-A76E-D1871F609CAC}" type="presOf" srcId="{E449CDFF-ABC0-4649-999B-C296A9BAACE1}" destId="{6A0CC5B0-8395-422D-9FBE-C5741D82C8E7}" srcOrd="0" destOrd="0" presId="urn:microsoft.com/office/officeart/2005/8/layout/hList1"/>
    <dgm:cxn modelId="{9BDE74D8-6E67-45A2-A25F-578DDE3DB226}" srcId="{D845B982-0FDF-4F8A-9BEC-0B7C8E3445E8}" destId="{9FE6BE41-542B-416F-848C-03DC930622A7}" srcOrd="1" destOrd="0" parTransId="{19430FA0-E933-4DE4-894F-A4CD1A651683}" sibTransId="{1D6016A6-AE08-4409-AEF6-E39DFBCCC898}"/>
    <dgm:cxn modelId="{6B4A94DA-06CA-45B8-8B3C-BC419579643E}" srcId="{2179138E-1F82-4D14-ACF2-03413A0CD4E7}" destId="{D845B982-0FDF-4F8A-9BEC-0B7C8E3445E8}" srcOrd="2" destOrd="0" parTransId="{6A3AE4D3-99E9-4603-9058-EF70BDDB5ED2}" sibTransId="{522837C9-64FA-4E2A-B9CA-0AF811FC252D}"/>
    <dgm:cxn modelId="{3DFAC3DC-B689-4B6A-B601-C4F4D8FF5A83}" srcId="{D845B982-0FDF-4F8A-9BEC-0B7C8E3445E8}" destId="{142DA9D1-266A-413C-8401-8379E5025E20}" srcOrd="2" destOrd="0" parTransId="{878B394D-4DE7-4FBE-B77B-C785187C7D05}" sibTransId="{4452703A-975A-4F66-98ED-B1EEF1EB3E7C}"/>
    <dgm:cxn modelId="{BB3320E1-FA6E-4E4E-A652-E063EC1A0EBF}" srcId="{D845B982-0FDF-4F8A-9BEC-0B7C8E3445E8}" destId="{4D73CFFC-FCBA-4AFF-BBFA-00C85B980B31}" srcOrd="3" destOrd="0" parTransId="{8CDBC7D9-D8EC-48B8-B650-02ED8ACB735C}" sibTransId="{7951042F-E349-4928-97F3-FF469E3618CF}"/>
    <dgm:cxn modelId="{AC74FDE2-F9DF-4BCC-89B3-3064187BADEB}" type="presOf" srcId="{CBB85D77-6220-47AA-AC4B-D1EEB98DFB4C}" destId="{FBE07B76-2895-41C4-8E9C-A2D5F6C02F7F}" srcOrd="0" destOrd="0" presId="urn:microsoft.com/office/officeart/2005/8/layout/hList1"/>
    <dgm:cxn modelId="{445D2AE3-3FB1-43B1-B888-81003896913F}" type="presOf" srcId="{54F5CB77-0290-4F9D-8486-F8D8F7BA092B}" destId="{D8B4FB2D-C123-4ADA-A135-8AA64BBB8CA8}" srcOrd="0" destOrd="4" presId="urn:microsoft.com/office/officeart/2005/8/layout/hList1"/>
    <dgm:cxn modelId="{32FEC1ED-31A9-4A58-B4C8-E8A4DFD18E90}" type="presOf" srcId="{5DB78497-A646-4704-9B6C-71B7A0350FA4}" destId="{FBE07B76-2895-41C4-8E9C-A2D5F6C02F7F}" srcOrd="0" destOrd="1" presId="urn:microsoft.com/office/officeart/2005/8/layout/hList1"/>
    <dgm:cxn modelId="{9C6269FA-6356-4092-B543-D1A8835FD09E}" srcId="{68774520-A9EA-4FFE-A641-E0DF63F79B73}" destId="{D955A049-7A7E-48E8-BF9F-C03A471BC699}" srcOrd="2" destOrd="0" parTransId="{8A137649-189E-4B65-9885-9434ED2294A5}" sibTransId="{E7A431EC-36A3-4585-A247-55D8F0AE5542}"/>
    <dgm:cxn modelId="{568B33FD-21E6-4D3D-BFF7-C040BCB9E01F}" type="presOf" srcId="{9D7CA3B8-6DDB-4E91-9339-03ACA453B7CD}" destId="{6A0CC5B0-8395-422D-9FBE-C5741D82C8E7}" srcOrd="0" destOrd="2" presId="urn:microsoft.com/office/officeart/2005/8/layout/hList1"/>
    <dgm:cxn modelId="{015A21AB-1388-453B-9AF4-C20453CF427C}" type="presParOf" srcId="{F98A88D0-18DB-4F97-9465-9BFCD4CF8B9A}" destId="{971D5196-A730-43A5-85FA-34FD1740A3E5}" srcOrd="0" destOrd="0" presId="urn:microsoft.com/office/officeart/2005/8/layout/hList1"/>
    <dgm:cxn modelId="{D0A3608A-4BD1-4995-A305-8580D10A9BDD}" type="presParOf" srcId="{971D5196-A730-43A5-85FA-34FD1740A3E5}" destId="{DD74998E-ED1E-46C2-99F3-4E8E7A355E78}" srcOrd="0" destOrd="0" presId="urn:microsoft.com/office/officeart/2005/8/layout/hList1"/>
    <dgm:cxn modelId="{AC7AAD1E-88B0-41EF-AAB3-2B6D6435E96E}" type="presParOf" srcId="{971D5196-A730-43A5-85FA-34FD1740A3E5}" destId="{FBE07B76-2895-41C4-8E9C-A2D5F6C02F7F}" srcOrd="1" destOrd="0" presId="urn:microsoft.com/office/officeart/2005/8/layout/hList1"/>
    <dgm:cxn modelId="{BCFD556E-BC07-4A2D-ACC8-6A334738CFB6}" type="presParOf" srcId="{F98A88D0-18DB-4F97-9465-9BFCD4CF8B9A}" destId="{E113A33A-CCFB-4D6E-A1EA-823861B8331B}" srcOrd="1" destOrd="0" presId="urn:microsoft.com/office/officeart/2005/8/layout/hList1"/>
    <dgm:cxn modelId="{871408CA-5DA3-4DBE-82CB-0833BC3556F0}" type="presParOf" srcId="{F98A88D0-18DB-4F97-9465-9BFCD4CF8B9A}" destId="{D9708B1A-F381-4499-9D78-AE81253CB3C5}" srcOrd="2" destOrd="0" presId="urn:microsoft.com/office/officeart/2005/8/layout/hList1"/>
    <dgm:cxn modelId="{1D435EB7-19B6-4541-9B0C-88F5B0936890}" type="presParOf" srcId="{D9708B1A-F381-4499-9D78-AE81253CB3C5}" destId="{93F7C8F3-D598-4D1F-8F62-ABFDB11C7942}" srcOrd="0" destOrd="0" presId="urn:microsoft.com/office/officeart/2005/8/layout/hList1"/>
    <dgm:cxn modelId="{973720B0-DC32-48BB-8E77-F9BA4C2EC697}" type="presParOf" srcId="{D9708B1A-F381-4499-9D78-AE81253CB3C5}" destId="{6A0CC5B0-8395-422D-9FBE-C5741D82C8E7}" srcOrd="1" destOrd="0" presId="urn:microsoft.com/office/officeart/2005/8/layout/hList1"/>
    <dgm:cxn modelId="{DDFC2A1C-6CB3-4FCF-A396-70BA6CC64264}" type="presParOf" srcId="{F98A88D0-18DB-4F97-9465-9BFCD4CF8B9A}" destId="{A1051EA3-6404-4DB5-AEF2-FEE8228A1C4A}" srcOrd="3" destOrd="0" presId="urn:microsoft.com/office/officeart/2005/8/layout/hList1"/>
    <dgm:cxn modelId="{D4BC79A3-95F0-4678-9EA5-87A77FFAE956}" type="presParOf" srcId="{F98A88D0-18DB-4F97-9465-9BFCD4CF8B9A}" destId="{5FB6280D-5EC3-4A28-8FE7-E43C59200984}" srcOrd="4" destOrd="0" presId="urn:microsoft.com/office/officeart/2005/8/layout/hList1"/>
    <dgm:cxn modelId="{1EDE2D4A-8353-4F45-A1D2-8ED7050ACF00}" type="presParOf" srcId="{5FB6280D-5EC3-4A28-8FE7-E43C59200984}" destId="{7BE21FB9-39B4-4661-B03B-7D70563CF11B}" srcOrd="0" destOrd="0" presId="urn:microsoft.com/office/officeart/2005/8/layout/hList1"/>
    <dgm:cxn modelId="{08898B01-C43E-49DC-BA8E-DC5AEBD963A5}" type="presParOf" srcId="{5FB6280D-5EC3-4A28-8FE7-E43C59200984}" destId="{D8B4FB2D-C123-4ADA-A135-8AA64BBB8CA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DCD675-093F-4457-8929-4A44B38DA70B}"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54D07829-1145-49D3-A658-6BB06849014D}">
      <dgm:prSet/>
      <dgm:spPr/>
      <dgm:t>
        <a:bodyPr/>
        <a:lstStyle/>
        <a:p>
          <a:r>
            <a:rPr lang="en-US" dirty="0">
              <a:solidFill>
                <a:schemeClr val="tx1"/>
              </a:solidFill>
            </a:rPr>
            <a:t>A packer and a loader, two separate pieces of software</a:t>
          </a:r>
        </a:p>
      </dgm:t>
    </dgm:pt>
    <dgm:pt modelId="{71AE7552-B0B6-4DB2-B68A-CD22EE1A3EAD}" type="parTrans" cxnId="{AF83FF8D-8430-4FF1-BAB1-48217F0E6EDE}">
      <dgm:prSet/>
      <dgm:spPr/>
      <dgm:t>
        <a:bodyPr/>
        <a:lstStyle/>
        <a:p>
          <a:endParaRPr lang="en-US"/>
        </a:p>
      </dgm:t>
    </dgm:pt>
    <dgm:pt modelId="{806D3FF6-73C1-4BF4-8DEA-1D79C3603D84}" type="sibTrans" cxnId="{AF83FF8D-8430-4FF1-BAB1-48217F0E6EDE}">
      <dgm:prSet/>
      <dgm:spPr/>
      <dgm:t>
        <a:bodyPr/>
        <a:lstStyle/>
        <a:p>
          <a:endParaRPr lang="en-US"/>
        </a:p>
      </dgm:t>
    </dgm:pt>
    <dgm:pt modelId="{A56916B4-6111-42B2-AF9E-D435258B5C5B}">
      <dgm:prSet/>
      <dgm:spPr/>
      <dgm:t>
        <a:bodyPr/>
        <a:lstStyle/>
        <a:p>
          <a:r>
            <a:rPr lang="en-US">
              <a:solidFill>
                <a:schemeClr val="tx1"/>
              </a:solidFill>
            </a:rPr>
            <a:t>The packer shall compress and encrypt a Windows binary executable</a:t>
          </a:r>
        </a:p>
      </dgm:t>
    </dgm:pt>
    <dgm:pt modelId="{876DBAB0-5389-466D-AC64-6E29CFEA7E3A}" type="parTrans" cxnId="{90D101C6-B5CE-4EF7-BFC5-7896F57F0BA4}">
      <dgm:prSet/>
      <dgm:spPr/>
      <dgm:t>
        <a:bodyPr/>
        <a:lstStyle/>
        <a:p>
          <a:endParaRPr lang="en-US"/>
        </a:p>
      </dgm:t>
    </dgm:pt>
    <dgm:pt modelId="{32E53F88-3E57-4622-8C08-906A2842474E}" type="sibTrans" cxnId="{90D101C6-B5CE-4EF7-BFC5-7896F57F0BA4}">
      <dgm:prSet/>
      <dgm:spPr/>
      <dgm:t>
        <a:bodyPr/>
        <a:lstStyle/>
        <a:p>
          <a:endParaRPr lang="en-US"/>
        </a:p>
      </dgm:t>
    </dgm:pt>
    <dgm:pt modelId="{F448821D-31B1-437A-9DBD-358CCFB6C5E6}">
      <dgm:prSet/>
      <dgm:spPr/>
      <dgm:t>
        <a:bodyPr/>
        <a:lstStyle/>
        <a:p>
          <a:r>
            <a:rPr lang="en-US">
              <a:solidFill>
                <a:schemeClr val="tx1"/>
              </a:solidFill>
            </a:rPr>
            <a:t>The loader shall listen for incoming packed data and decrypt it</a:t>
          </a:r>
        </a:p>
      </dgm:t>
    </dgm:pt>
    <dgm:pt modelId="{20383CCE-2171-4DD4-85F7-1301BECDC172}" type="parTrans" cxnId="{78C1D82D-1D45-418B-B737-0995B87DE81F}">
      <dgm:prSet/>
      <dgm:spPr/>
      <dgm:t>
        <a:bodyPr/>
        <a:lstStyle/>
        <a:p>
          <a:endParaRPr lang="en-US"/>
        </a:p>
      </dgm:t>
    </dgm:pt>
    <dgm:pt modelId="{6119C5AF-9D6B-4610-9157-B0EF46E1DEC9}" type="sibTrans" cxnId="{78C1D82D-1D45-418B-B737-0995B87DE81F}">
      <dgm:prSet/>
      <dgm:spPr/>
      <dgm:t>
        <a:bodyPr/>
        <a:lstStyle/>
        <a:p>
          <a:endParaRPr lang="en-US"/>
        </a:p>
      </dgm:t>
    </dgm:pt>
    <dgm:pt modelId="{6487CB30-B0F2-49FF-AED6-65A2ABF01CAE}">
      <dgm:prSet/>
      <dgm:spPr/>
      <dgm:t>
        <a:bodyPr/>
        <a:lstStyle/>
        <a:p>
          <a:r>
            <a:rPr lang="en-US" dirty="0">
              <a:solidFill>
                <a:schemeClr val="tx1"/>
              </a:solidFill>
            </a:rPr>
            <a:t>The loader shall be able to detect executables and run them in memory as a separate thread/process; toggles between autorun</a:t>
          </a:r>
        </a:p>
      </dgm:t>
    </dgm:pt>
    <dgm:pt modelId="{BB519B50-96A9-4D66-A49C-0C9B4AF627AF}" type="parTrans" cxnId="{3CC39D68-942C-4A92-953C-8968A7B1195C}">
      <dgm:prSet/>
      <dgm:spPr/>
      <dgm:t>
        <a:bodyPr/>
        <a:lstStyle/>
        <a:p>
          <a:endParaRPr lang="en-US"/>
        </a:p>
      </dgm:t>
    </dgm:pt>
    <dgm:pt modelId="{FD555054-13DB-4A44-818F-1D7EE190EBFB}" type="sibTrans" cxnId="{3CC39D68-942C-4A92-953C-8968A7B1195C}">
      <dgm:prSet/>
      <dgm:spPr/>
      <dgm:t>
        <a:bodyPr/>
        <a:lstStyle/>
        <a:p>
          <a:endParaRPr lang="en-US"/>
        </a:p>
      </dgm:t>
    </dgm:pt>
    <dgm:pt modelId="{E3D182A5-64DE-40BC-B85C-DDBD5287F73D}">
      <dgm:prSet/>
      <dgm:spPr/>
      <dgm:t>
        <a:bodyPr/>
        <a:lstStyle/>
        <a:p>
          <a:r>
            <a:rPr lang="en-US">
              <a:solidFill>
                <a:schemeClr val="tx1"/>
              </a:solidFill>
            </a:rPr>
            <a:t>The packer and loader shall support PE format (with PE32+, ELF, Mach-O desired)</a:t>
          </a:r>
        </a:p>
      </dgm:t>
    </dgm:pt>
    <dgm:pt modelId="{CBBE5AD9-1659-42F7-A69C-7CDE4E59A518}" type="parTrans" cxnId="{B085517D-290E-46CB-8588-338D3A27BB7B}">
      <dgm:prSet/>
      <dgm:spPr/>
      <dgm:t>
        <a:bodyPr/>
        <a:lstStyle/>
        <a:p>
          <a:endParaRPr lang="en-US"/>
        </a:p>
      </dgm:t>
    </dgm:pt>
    <dgm:pt modelId="{0F5EF858-2A2C-4B2E-997B-ECBB575FC756}" type="sibTrans" cxnId="{B085517D-290E-46CB-8588-338D3A27BB7B}">
      <dgm:prSet/>
      <dgm:spPr/>
      <dgm:t>
        <a:bodyPr/>
        <a:lstStyle/>
        <a:p>
          <a:endParaRPr lang="en-US"/>
        </a:p>
      </dgm:t>
    </dgm:pt>
    <dgm:pt modelId="{B49869CC-7522-4F32-9893-16AB3D8933E1}">
      <dgm:prSet/>
      <dgm:spPr/>
      <dgm:t>
        <a:bodyPr/>
        <a:lstStyle/>
        <a:p>
          <a:r>
            <a:rPr lang="en-US">
              <a:solidFill>
                <a:schemeClr val="tx1"/>
              </a:solidFill>
            </a:rPr>
            <a:t>The encryption shall be AES-256 and password-based</a:t>
          </a:r>
        </a:p>
      </dgm:t>
    </dgm:pt>
    <dgm:pt modelId="{9AFD560B-A773-4A9A-8686-885363817DE1}" type="parTrans" cxnId="{0D0F141E-0019-4B96-BF2B-0E1791BFFAE1}">
      <dgm:prSet/>
      <dgm:spPr/>
      <dgm:t>
        <a:bodyPr/>
        <a:lstStyle/>
        <a:p>
          <a:endParaRPr lang="en-US"/>
        </a:p>
      </dgm:t>
    </dgm:pt>
    <dgm:pt modelId="{0F2467E6-FAD3-4A85-9434-F4F61CB99004}" type="sibTrans" cxnId="{0D0F141E-0019-4B96-BF2B-0E1791BFFAE1}">
      <dgm:prSet/>
      <dgm:spPr/>
      <dgm:t>
        <a:bodyPr/>
        <a:lstStyle/>
        <a:p>
          <a:endParaRPr lang="en-US"/>
        </a:p>
      </dgm:t>
    </dgm:pt>
    <dgm:pt modelId="{2B7A264C-5E54-448E-92FA-17876DD585BC}" type="pres">
      <dgm:prSet presAssocID="{B5DCD675-093F-4457-8929-4A44B38DA70B}" presName="root" presStyleCnt="0">
        <dgm:presLayoutVars>
          <dgm:dir/>
          <dgm:resizeHandles val="exact"/>
        </dgm:presLayoutVars>
      </dgm:prSet>
      <dgm:spPr/>
    </dgm:pt>
    <dgm:pt modelId="{618103C4-AAFA-431B-B0B1-4357E0A1116F}" type="pres">
      <dgm:prSet presAssocID="{B5DCD675-093F-4457-8929-4A44B38DA70B}" presName="container" presStyleCnt="0">
        <dgm:presLayoutVars>
          <dgm:dir/>
          <dgm:resizeHandles val="exact"/>
        </dgm:presLayoutVars>
      </dgm:prSet>
      <dgm:spPr/>
    </dgm:pt>
    <dgm:pt modelId="{E1F5299D-EB5D-47D8-9513-66DBEE280301}" type="pres">
      <dgm:prSet presAssocID="{54D07829-1145-49D3-A658-6BB06849014D}" presName="compNode" presStyleCnt="0"/>
      <dgm:spPr/>
    </dgm:pt>
    <dgm:pt modelId="{442A4B2B-ABE4-478D-A343-8214A760FCD3}" type="pres">
      <dgm:prSet presAssocID="{54D07829-1145-49D3-A658-6BB06849014D}" presName="iconBgRect" presStyleLbl="bgShp" presStyleIdx="0" presStyleCnt="6"/>
      <dgm:spPr/>
    </dgm:pt>
    <dgm:pt modelId="{58A657C8-42D3-48EB-8AD7-2CD32CA864C8}" type="pres">
      <dgm:prSet presAssocID="{54D07829-1145-49D3-A658-6BB06849014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4A41BF66-1F71-453A-A7D6-B5CC533BBA10}" type="pres">
      <dgm:prSet presAssocID="{54D07829-1145-49D3-A658-6BB06849014D}" presName="spaceRect" presStyleCnt="0"/>
      <dgm:spPr/>
    </dgm:pt>
    <dgm:pt modelId="{B3504CD9-2558-4BFE-A17A-71AE0B3861C1}" type="pres">
      <dgm:prSet presAssocID="{54D07829-1145-49D3-A658-6BB06849014D}" presName="textRect" presStyleLbl="revTx" presStyleIdx="0" presStyleCnt="6">
        <dgm:presLayoutVars>
          <dgm:chMax val="1"/>
          <dgm:chPref val="1"/>
        </dgm:presLayoutVars>
      </dgm:prSet>
      <dgm:spPr/>
    </dgm:pt>
    <dgm:pt modelId="{BAAECC19-3B4C-48CD-9727-00E580FD0E41}" type="pres">
      <dgm:prSet presAssocID="{806D3FF6-73C1-4BF4-8DEA-1D79C3603D84}" presName="sibTrans" presStyleLbl="sibTrans2D1" presStyleIdx="0" presStyleCnt="0"/>
      <dgm:spPr/>
    </dgm:pt>
    <dgm:pt modelId="{D38DE5A6-BF26-41E7-B2DC-013312BDC9BC}" type="pres">
      <dgm:prSet presAssocID="{A56916B4-6111-42B2-AF9E-D435258B5C5B}" presName="compNode" presStyleCnt="0"/>
      <dgm:spPr/>
    </dgm:pt>
    <dgm:pt modelId="{B7FFE944-1A55-4792-B60D-0A047909566E}" type="pres">
      <dgm:prSet presAssocID="{A56916B4-6111-42B2-AF9E-D435258B5C5B}" presName="iconBgRect" presStyleLbl="bgShp" presStyleIdx="1" presStyleCnt="6"/>
      <dgm:spPr/>
    </dgm:pt>
    <dgm:pt modelId="{FC4936DD-7AD0-4CC5-AEE8-98B6C109BD16}" type="pres">
      <dgm:prSet presAssocID="{A56916B4-6111-42B2-AF9E-D435258B5C5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1A68448E-DB5F-4B0E-9B5C-32C9F6F52BD3}" type="pres">
      <dgm:prSet presAssocID="{A56916B4-6111-42B2-AF9E-D435258B5C5B}" presName="spaceRect" presStyleCnt="0"/>
      <dgm:spPr/>
    </dgm:pt>
    <dgm:pt modelId="{0000C6B3-3C38-4025-8C08-9E856022AE92}" type="pres">
      <dgm:prSet presAssocID="{A56916B4-6111-42B2-AF9E-D435258B5C5B}" presName="textRect" presStyleLbl="revTx" presStyleIdx="1" presStyleCnt="6">
        <dgm:presLayoutVars>
          <dgm:chMax val="1"/>
          <dgm:chPref val="1"/>
        </dgm:presLayoutVars>
      </dgm:prSet>
      <dgm:spPr/>
    </dgm:pt>
    <dgm:pt modelId="{F84CD0F7-1FC4-4C36-B5B1-C1BF5F39F6B2}" type="pres">
      <dgm:prSet presAssocID="{32E53F88-3E57-4622-8C08-906A2842474E}" presName="sibTrans" presStyleLbl="sibTrans2D1" presStyleIdx="0" presStyleCnt="0"/>
      <dgm:spPr/>
    </dgm:pt>
    <dgm:pt modelId="{5558ABC8-6E49-4191-9625-906B623A7F86}" type="pres">
      <dgm:prSet presAssocID="{F448821D-31B1-437A-9DBD-358CCFB6C5E6}" presName="compNode" presStyleCnt="0"/>
      <dgm:spPr/>
    </dgm:pt>
    <dgm:pt modelId="{4705E947-3D7F-4BBA-B4BB-351F9844C153}" type="pres">
      <dgm:prSet presAssocID="{F448821D-31B1-437A-9DBD-358CCFB6C5E6}" presName="iconBgRect" presStyleLbl="bgShp" presStyleIdx="2" presStyleCnt="6"/>
      <dgm:spPr/>
    </dgm:pt>
    <dgm:pt modelId="{4349DEA3-446C-4F5B-956C-3DA814C4E51F}" type="pres">
      <dgm:prSet presAssocID="{F448821D-31B1-437A-9DBD-358CCFB6C5E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26A0C203-972F-4108-BC4C-15B17503E528}" type="pres">
      <dgm:prSet presAssocID="{F448821D-31B1-437A-9DBD-358CCFB6C5E6}" presName="spaceRect" presStyleCnt="0"/>
      <dgm:spPr/>
    </dgm:pt>
    <dgm:pt modelId="{DAF917C0-DF62-4570-89B5-7B8C51836A9D}" type="pres">
      <dgm:prSet presAssocID="{F448821D-31B1-437A-9DBD-358CCFB6C5E6}" presName="textRect" presStyleLbl="revTx" presStyleIdx="2" presStyleCnt="6">
        <dgm:presLayoutVars>
          <dgm:chMax val="1"/>
          <dgm:chPref val="1"/>
        </dgm:presLayoutVars>
      </dgm:prSet>
      <dgm:spPr/>
    </dgm:pt>
    <dgm:pt modelId="{C69F000E-6B97-4A4C-B188-4570EEAA32EB}" type="pres">
      <dgm:prSet presAssocID="{6119C5AF-9D6B-4610-9157-B0EF46E1DEC9}" presName="sibTrans" presStyleLbl="sibTrans2D1" presStyleIdx="0" presStyleCnt="0"/>
      <dgm:spPr/>
    </dgm:pt>
    <dgm:pt modelId="{91B6217A-B01E-4B74-A60E-6E28959A649D}" type="pres">
      <dgm:prSet presAssocID="{6487CB30-B0F2-49FF-AED6-65A2ABF01CAE}" presName="compNode" presStyleCnt="0"/>
      <dgm:spPr/>
    </dgm:pt>
    <dgm:pt modelId="{AF335414-82C6-45A2-9ADF-9089A2F5C37D}" type="pres">
      <dgm:prSet presAssocID="{6487CB30-B0F2-49FF-AED6-65A2ABF01CAE}" presName="iconBgRect" presStyleLbl="bgShp" presStyleIdx="3" presStyleCnt="6"/>
      <dgm:spPr/>
    </dgm:pt>
    <dgm:pt modelId="{A0895F8A-F699-4AB2-824A-14F48606EE5B}" type="pres">
      <dgm:prSet presAssocID="{6487CB30-B0F2-49FF-AED6-65A2ABF01C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
        </a:ext>
      </dgm:extLst>
    </dgm:pt>
    <dgm:pt modelId="{C89E090D-E494-4458-803F-6D441CFFF6B9}" type="pres">
      <dgm:prSet presAssocID="{6487CB30-B0F2-49FF-AED6-65A2ABF01CAE}" presName="spaceRect" presStyleCnt="0"/>
      <dgm:spPr/>
    </dgm:pt>
    <dgm:pt modelId="{1F3CAA88-3B17-4C06-80C1-0E9C340540FC}" type="pres">
      <dgm:prSet presAssocID="{6487CB30-B0F2-49FF-AED6-65A2ABF01CAE}" presName="textRect" presStyleLbl="revTx" presStyleIdx="3" presStyleCnt="6">
        <dgm:presLayoutVars>
          <dgm:chMax val="1"/>
          <dgm:chPref val="1"/>
        </dgm:presLayoutVars>
      </dgm:prSet>
      <dgm:spPr/>
    </dgm:pt>
    <dgm:pt modelId="{FFFDA356-522E-4D0E-BB8D-87813FF36593}" type="pres">
      <dgm:prSet presAssocID="{FD555054-13DB-4A44-818F-1D7EE190EBFB}" presName="sibTrans" presStyleLbl="sibTrans2D1" presStyleIdx="0" presStyleCnt="0"/>
      <dgm:spPr/>
    </dgm:pt>
    <dgm:pt modelId="{EE480F64-33D6-4F3B-BAB8-A4BDC5278C48}" type="pres">
      <dgm:prSet presAssocID="{E3D182A5-64DE-40BC-B85C-DDBD5287F73D}" presName="compNode" presStyleCnt="0"/>
      <dgm:spPr/>
    </dgm:pt>
    <dgm:pt modelId="{11E749E0-89F5-4536-B83E-4E2826093C2D}" type="pres">
      <dgm:prSet presAssocID="{E3D182A5-64DE-40BC-B85C-DDBD5287F73D}" presName="iconBgRect" presStyleLbl="bgShp" presStyleIdx="4" presStyleCnt="6"/>
      <dgm:spPr/>
    </dgm:pt>
    <dgm:pt modelId="{26470914-609F-4796-8A19-CBD8D3852343}" type="pres">
      <dgm:prSet presAssocID="{E3D182A5-64DE-40BC-B85C-DDBD5287F73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ctionary Remove"/>
        </a:ext>
      </dgm:extLst>
    </dgm:pt>
    <dgm:pt modelId="{29ABBC54-78E7-41D8-B360-197B426D2E25}" type="pres">
      <dgm:prSet presAssocID="{E3D182A5-64DE-40BC-B85C-DDBD5287F73D}" presName="spaceRect" presStyleCnt="0"/>
      <dgm:spPr/>
    </dgm:pt>
    <dgm:pt modelId="{37FE63C4-0149-4512-A761-795BA499A7D7}" type="pres">
      <dgm:prSet presAssocID="{E3D182A5-64DE-40BC-B85C-DDBD5287F73D}" presName="textRect" presStyleLbl="revTx" presStyleIdx="4" presStyleCnt="6">
        <dgm:presLayoutVars>
          <dgm:chMax val="1"/>
          <dgm:chPref val="1"/>
        </dgm:presLayoutVars>
      </dgm:prSet>
      <dgm:spPr/>
    </dgm:pt>
    <dgm:pt modelId="{28415827-A4F3-46D9-946B-A9AD7BAA9FCC}" type="pres">
      <dgm:prSet presAssocID="{0F5EF858-2A2C-4B2E-997B-ECBB575FC756}" presName="sibTrans" presStyleLbl="sibTrans2D1" presStyleIdx="0" presStyleCnt="0"/>
      <dgm:spPr/>
    </dgm:pt>
    <dgm:pt modelId="{A1207E7B-DE92-4747-AD81-27B4F4B36D70}" type="pres">
      <dgm:prSet presAssocID="{B49869CC-7522-4F32-9893-16AB3D8933E1}" presName="compNode" presStyleCnt="0"/>
      <dgm:spPr/>
    </dgm:pt>
    <dgm:pt modelId="{C46DC7A3-0101-4308-AF64-A63681C75F14}" type="pres">
      <dgm:prSet presAssocID="{B49869CC-7522-4F32-9893-16AB3D8933E1}" presName="iconBgRect" presStyleLbl="bgShp" presStyleIdx="5" presStyleCnt="6"/>
      <dgm:spPr/>
    </dgm:pt>
    <dgm:pt modelId="{ABC485AD-8E85-4C52-863A-0FBB44CB949D}" type="pres">
      <dgm:prSet presAssocID="{B49869CC-7522-4F32-9893-16AB3D8933E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B24819AC-94CB-4C6D-BEB0-B89C273A8615}" type="pres">
      <dgm:prSet presAssocID="{B49869CC-7522-4F32-9893-16AB3D8933E1}" presName="spaceRect" presStyleCnt="0"/>
      <dgm:spPr/>
    </dgm:pt>
    <dgm:pt modelId="{FE7210D2-99C7-42D9-B81A-7116451F22E3}" type="pres">
      <dgm:prSet presAssocID="{B49869CC-7522-4F32-9893-16AB3D8933E1}" presName="textRect" presStyleLbl="revTx" presStyleIdx="5" presStyleCnt="6">
        <dgm:presLayoutVars>
          <dgm:chMax val="1"/>
          <dgm:chPref val="1"/>
        </dgm:presLayoutVars>
      </dgm:prSet>
      <dgm:spPr/>
    </dgm:pt>
  </dgm:ptLst>
  <dgm:cxnLst>
    <dgm:cxn modelId="{64D83100-5A79-4BA9-8185-E010462539C6}" type="presOf" srcId="{6119C5AF-9D6B-4610-9157-B0EF46E1DEC9}" destId="{C69F000E-6B97-4A4C-B188-4570EEAA32EB}" srcOrd="0" destOrd="0" presId="urn:microsoft.com/office/officeart/2018/2/layout/IconCircleList"/>
    <dgm:cxn modelId="{5DC9B214-7C34-4DAD-938D-509CCDC6551B}" type="presOf" srcId="{0F5EF858-2A2C-4B2E-997B-ECBB575FC756}" destId="{28415827-A4F3-46D9-946B-A9AD7BAA9FCC}" srcOrd="0" destOrd="0" presId="urn:microsoft.com/office/officeart/2018/2/layout/IconCircleList"/>
    <dgm:cxn modelId="{0D0F141E-0019-4B96-BF2B-0E1791BFFAE1}" srcId="{B5DCD675-093F-4457-8929-4A44B38DA70B}" destId="{B49869CC-7522-4F32-9893-16AB3D8933E1}" srcOrd="5" destOrd="0" parTransId="{9AFD560B-A773-4A9A-8686-885363817DE1}" sibTransId="{0F2467E6-FAD3-4A85-9434-F4F61CB99004}"/>
    <dgm:cxn modelId="{78C1D82D-1D45-418B-B737-0995B87DE81F}" srcId="{B5DCD675-093F-4457-8929-4A44B38DA70B}" destId="{F448821D-31B1-437A-9DBD-358CCFB6C5E6}" srcOrd="2" destOrd="0" parTransId="{20383CCE-2171-4DD4-85F7-1301BECDC172}" sibTransId="{6119C5AF-9D6B-4610-9157-B0EF46E1DEC9}"/>
    <dgm:cxn modelId="{4A41F55D-5E46-4F64-A32B-38B89B6B39C4}" type="presOf" srcId="{A56916B4-6111-42B2-AF9E-D435258B5C5B}" destId="{0000C6B3-3C38-4025-8C08-9E856022AE92}" srcOrd="0" destOrd="0" presId="urn:microsoft.com/office/officeart/2018/2/layout/IconCircleList"/>
    <dgm:cxn modelId="{6817125E-9830-43A2-9880-F2C88633DDD0}" type="presOf" srcId="{B5DCD675-093F-4457-8929-4A44B38DA70B}" destId="{2B7A264C-5E54-448E-92FA-17876DD585BC}" srcOrd="0" destOrd="0" presId="urn:microsoft.com/office/officeart/2018/2/layout/IconCircleList"/>
    <dgm:cxn modelId="{88CD305E-B03A-4619-8CEA-98AE24657DAC}" type="presOf" srcId="{806D3FF6-73C1-4BF4-8DEA-1D79C3603D84}" destId="{BAAECC19-3B4C-48CD-9727-00E580FD0E41}" srcOrd="0" destOrd="0" presId="urn:microsoft.com/office/officeart/2018/2/layout/IconCircleList"/>
    <dgm:cxn modelId="{24AC7763-7D86-4AF8-BEB3-C006841C15FD}" type="presOf" srcId="{F448821D-31B1-437A-9DBD-358CCFB6C5E6}" destId="{DAF917C0-DF62-4570-89B5-7B8C51836A9D}" srcOrd="0" destOrd="0" presId="urn:microsoft.com/office/officeart/2018/2/layout/IconCircleList"/>
    <dgm:cxn modelId="{4DDD5745-0621-4C1E-9B18-DCD7041EF977}" type="presOf" srcId="{54D07829-1145-49D3-A658-6BB06849014D}" destId="{B3504CD9-2558-4BFE-A17A-71AE0B3861C1}" srcOrd="0" destOrd="0" presId="urn:microsoft.com/office/officeart/2018/2/layout/IconCircleList"/>
    <dgm:cxn modelId="{3CC39D68-942C-4A92-953C-8968A7B1195C}" srcId="{B5DCD675-093F-4457-8929-4A44B38DA70B}" destId="{6487CB30-B0F2-49FF-AED6-65A2ABF01CAE}" srcOrd="3" destOrd="0" parTransId="{BB519B50-96A9-4D66-A49C-0C9B4AF627AF}" sibTransId="{FD555054-13DB-4A44-818F-1D7EE190EBFB}"/>
    <dgm:cxn modelId="{B085517D-290E-46CB-8588-338D3A27BB7B}" srcId="{B5DCD675-093F-4457-8929-4A44B38DA70B}" destId="{E3D182A5-64DE-40BC-B85C-DDBD5287F73D}" srcOrd="4" destOrd="0" parTransId="{CBBE5AD9-1659-42F7-A69C-7CDE4E59A518}" sibTransId="{0F5EF858-2A2C-4B2E-997B-ECBB575FC756}"/>
    <dgm:cxn modelId="{AF83FF8D-8430-4FF1-BAB1-48217F0E6EDE}" srcId="{B5DCD675-093F-4457-8929-4A44B38DA70B}" destId="{54D07829-1145-49D3-A658-6BB06849014D}" srcOrd="0" destOrd="0" parTransId="{71AE7552-B0B6-4DB2-B68A-CD22EE1A3EAD}" sibTransId="{806D3FF6-73C1-4BF4-8DEA-1D79C3603D84}"/>
    <dgm:cxn modelId="{A51B3EB4-F977-4446-A818-609A39E8C9D2}" type="presOf" srcId="{E3D182A5-64DE-40BC-B85C-DDBD5287F73D}" destId="{37FE63C4-0149-4512-A761-795BA499A7D7}" srcOrd="0" destOrd="0" presId="urn:microsoft.com/office/officeart/2018/2/layout/IconCircleList"/>
    <dgm:cxn modelId="{CC39A7BB-F588-4DE5-A3D1-527FB739AC36}" type="presOf" srcId="{B49869CC-7522-4F32-9893-16AB3D8933E1}" destId="{FE7210D2-99C7-42D9-B81A-7116451F22E3}" srcOrd="0" destOrd="0" presId="urn:microsoft.com/office/officeart/2018/2/layout/IconCircleList"/>
    <dgm:cxn modelId="{90D101C6-B5CE-4EF7-BFC5-7896F57F0BA4}" srcId="{B5DCD675-093F-4457-8929-4A44B38DA70B}" destId="{A56916B4-6111-42B2-AF9E-D435258B5C5B}" srcOrd="1" destOrd="0" parTransId="{876DBAB0-5389-466D-AC64-6E29CFEA7E3A}" sibTransId="{32E53F88-3E57-4622-8C08-906A2842474E}"/>
    <dgm:cxn modelId="{9ED811DE-8F81-4839-92E7-52BCD6071389}" type="presOf" srcId="{32E53F88-3E57-4622-8C08-906A2842474E}" destId="{F84CD0F7-1FC4-4C36-B5B1-C1BF5F39F6B2}" srcOrd="0" destOrd="0" presId="urn:microsoft.com/office/officeart/2018/2/layout/IconCircleList"/>
    <dgm:cxn modelId="{F6C3CDE0-8811-47D6-B194-F56A11188F33}" type="presOf" srcId="{6487CB30-B0F2-49FF-AED6-65A2ABF01CAE}" destId="{1F3CAA88-3B17-4C06-80C1-0E9C340540FC}" srcOrd="0" destOrd="0" presId="urn:microsoft.com/office/officeart/2018/2/layout/IconCircleList"/>
    <dgm:cxn modelId="{8E02D3FA-1C01-4762-9CFB-D9AC48B28D71}" type="presOf" srcId="{FD555054-13DB-4A44-818F-1D7EE190EBFB}" destId="{FFFDA356-522E-4D0E-BB8D-87813FF36593}" srcOrd="0" destOrd="0" presId="urn:microsoft.com/office/officeart/2018/2/layout/IconCircleList"/>
    <dgm:cxn modelId="{29D6E40E-8523-4987-B321-75AE59DFDC58}" type="presParOf" srcId="{2B7A264C-5E54-448E-92FA-17876DD585BC}" destId="{618103C4-AAFA-431B-B0B1-4357E0A1116F}" srcOrd="0" destOrd="0" presId="urn:microsoft.com/office/officeart/2018/2/layout/IconCircleList"/>
    <dgm:cxn modelId="{4B82AEF0-8A8A-4FB0-B43E-1FF08444243B}" type="presParOf" srcId="{618103C4-AAFA-431B-B0B1-4357E0A1116F}" destId="{E1F5299D-EB5D-47D8-9513-66DBEE280301}" srcOrd="0" destOrd="0" presId="urn:microsoft.com/office/officeart/2018/2/layout/IconCircleList"/>
    <dgm:cxn modelId="{1D5C9701-41FC-4414-AC15-A799539EF37B}" type="presParOf" srcId="{E1F5299D-EB5D-47D8-9513-66DBEE280301}" destId="{442A4B2B-ABE4-478D-A343-8214A760FCD3}" srcOrd="0" destOrd="0" presId="urn:microsoft.com/office/officeart/2018/2/layout/IconCircleList"/>
    <dgm:cxn modelId="{F329020D-048F-41B5-A69B-8BFDE838576E}" type="presParOf" srcId="{E1F5299D-EB5D-47D8-9513-66DBEE280301}" destId="{58A657C8-42D3-48EB-8AD7-2CD32CA864C8}" srcOrd="1" destOrd="0" presId="urn:microsoft.com/office/officeart/2018/2/layout/IconCircleList"/>
    <dgm:cxn modelId="{7E1D0A72-74FF-40CA-A1AA-9A346832C28A}" type="presParOf" srcId="{E1F5299D-EB5D-47D8-9513-66DBEE280301}" destId="{4A41BF66-1F71-453A-A7D6-B5CC533BBA10}" srcOrd="2" destOrd="0" presId="urn:microsoft.com/office/officeart/2018/2/layout/IconCircleList"/>
    <dgm:cxn modelId="{72A70AF0-4FC2-4F5C-8E9B-105663E0D564}" type="presParOf" srcId="{E1F5299D-EB5D-47D8-9513-66DBEE280301}" destId="{B3504CD9-2558-4BFE-A17A-71AE0B3861C1}" srcOrd="3" destOrd="0" presId="urn:microsoft.com/office/officeart/2018/2/layout/IconCircleList"/>
    <dgm:cxn modelId="{35CB9574-DA63-4E1C-9741-A2E82586894A}" type="presParOf" srcId="{618103C4-AAFA-431B-B0B1-4357E0A1116F}" destId="{BAAECC19-3B4C-48CD-9727-00E580FD0E41}" srcOrd="1" destOrd="0" presId="urn:microsoft.com/office/officeart/2018/2/layout/IconCircleList"/>
    <dgm:cxn modelId="{3667A89D-B43F-4D23-8180-58396500601E}" type="presParOf" srcId="{618103C4-AAFA-431B-B0B1-4357E0A1116F}" destId="{D38DE5A6-BF26-41E7-B2DC-013312BDC9BC}" srcOrd="2" destOrd="0" presId="urn:microsoft.com/office/officeart/2018/2/layout/IconCircleList"/>
    <dgm:cxn modelId="{42F95BBA-B9F0-44E5-B27E-DB4056C760D3}" type="presParOf" srcId="{D38DE5A6-BF26-41E7-B2DC-013312BDC9BC}" destId="{B7FFE944-1A55-4792-B60D-0A047909566E}" srcOrd="0" destOrd="0" presId="urn:microsoft.com/office/officeart/2018/2/layout/IconCircleList"/>
    <dgm:cxn modelId="{77F9B5D2-F15A-42B4-8DE5-93CEF01B71D0}" type="presParOf" srcId="{D38DE5A6-BF26-41E7-B2DC-013312BDC9BC}" destId="{FC4936DD-7AD0-4CC5-AEE8-98B6C109BD16}" srcOrd="1" destOrd="0" presId="urn:microsoft.com/office/officeart/2018/2/layout/IconCircleList"/>
    <dgm:cxn modelId="{C93F4A81-1B38-4171-B25C-50652E419AB3}" type="presParOf" srcId="{D38DE5A6-BF26-41E7-B2DC-013312BDC9BC}" destId="{1A68448E-DB5F-4B0E-9B5C-32C9F6F52BD3}" srcOrd="2" destOrd="0" presId="urn:microsoft.com/office/officeart/2018/2/layout/IconCircleList"/>
    <dgm:cxn modelId="{C5E8FA25-83B0-4025-B4BC-565B41ED497F}" type="presParOf" srcId="{D38DE5A6-BF26-41E7-B2DC-013312BDC9BC}" destId="{0000C6B3-3C38-4025-8C08-9E856022AE92}" srcOrd="3" destOrd="0" presId="urn:microsoft.com/office/officeart/2018/2/layout/IconCircleList"/>
    <dgm:cxn modelId="{64932642-9D41-49FA-BEDA-4B91D0849536}" type="presParOf" srcId="{618103C4-AAFA-431B-B0B1-4357E0A1116F}" destId="{F84CD0F7-1FC4-4C36-B5B1-C1BF5F39F6B2}" srcOrd="3" destOrd="0" presId="urn:microsoft.com/office/officeart/2018/2/layout/IconCircleList"/>
    <dgm:cxn modelId="{43BE6C48-2326-410A-B222-920F3C1EDE43}" type="presParOf" srcId="{618103C4-AAFA-431B-B0B1-4357E0A1116F}" destId="{5558ABC8-6E49-4191-9625-906B623A7F86}" srcOrd="4" destOrd="0" presId="urn:microsoft.com/office/officeart/2018/2/layout/IconCircleList"/>
    <dgm:cxn modelId="{E030B9D5-4098-42A2-A4BB-5A85A5467658}" type="presParOf" srcId="{5558ABC8-6E49-4191-9625-906B623A7F86}" destId="{4705E947-3D7F-4BBA-B4BB-351F9844C153}" srcOrd="0" destOrd="0" presId="urn:microsoft.com/office/officeart/2018/2/layout/IconCircleList"/>
    <dgm:cxn modelId="{A6B4CE41-28F7-4B09-B76A-10D645C1D94D}" type="presParOf" srcId="{5558ABC8-6E49-4191-9625-906B623A7F86}" destId="{4349DEA3-446C-4F5B-956C-3DA814C4E51F}" srcOrd="1" destOrd="0" presId="urn:microsoft.com/office/officeart/2018/2/layout/IconCircleList"/>
    <dgm:cxn modelId="{85FE737D-AC32-4DE4-8190-803E19A8F331}" type="presParOf" srcId="{5558ABC8-6E49-4191-9625-906B623A7F86}" destId="{26A0C203-972F-4108-BC4C-15B17503E528}" srcOrd="2" destOrd="0" presId="urn:microsoft.com/office/officeart/2018/2/layout/IconCircleList"/>
    <dgm:cxn modelId="{81EF3575-B2FA-42F7-AD95-030847FC9D73}" type="presParOf" srcId="{5558ABC8-6E49-4191-9625-906B623A7F86}" destId="{DAF917C0-DF62-4570-89B5-7B8C51836A9D}" srcOrd="3" destOrd="0" presId="urn:microsoft.com/office/officeart/2018/2/layout/IconCircleList"/>
    <dgm:cxn modelId="{034802D7-F6C4-4EA0-ADF3-A8A0E78C254B}" type="presParOf" srcId="{618103C4-AAFA-431B-B0B1-4357E0A1116F}" destId="{C69F000E-6B97-4A4C-B188-4570EEAA32EB}" srcOrd="5" destOrd="0" presId="urn:microsoft.com/office/officeart/2018/2/layout/IconCircleList"/>
    <dgm:cxn modelId="{ADC9294E-F27C-4027-BAAD-9F93A2FEACEF}" type="presParOf" srcId="{618103C4-AAFA-431B-B0B1-4357E0A1116F}" destId="{91B6217A-B01E-4B74-A60E-6E28959A649D}" srcOrd="6" destOrd="0" presId="urn:microsoft.com/office/officeart/2018/2/layout/IconCircleList"/>
    <dgm:cxn modelId="{699C1110-A999-4BF5-9C9D-EA66AF8219DE}" type="presParOf" srcId="{91B6217A-B01E-4B74-A60E-6E28959A649D}" destId="{AF335414-82C6-45A2-9ADF-9089A2F5C37D}" srcOrd="0" destOrd="0" presId="urn:microsoft.com/office/officeart/2018/2/layout/IconCircleList"/>
    <dgm:cxn modelId="{E1495E67-407E-4C38-BA17-56EF89D72C53}" type="presParOf" srcId="{91B6217A-B01E-4B74-A60E-6E28959A649D}" destId="{A0895F8A-F699-4AB2-824A-14F48606EE5B}" srcOrd="1" destOrd="0" presId="urn:microsoft.com/office/officeart/2018/2/layout/IconCircleList"/>
    <dgm:cxn modelId="{EBE7C42D-697D-46BA-94E3-B68B55994C7C}" type="presParOf" srcId="{91B6217A-B01E-4B74-A60E-6E28959A649D}" destId="{C89E090D-E494-4458-803F-6D441CFFF6B9}" srcOrd="2" destOrd="0" presId="urn:microsoft.com/office/officeart/2018/2/layout/IconCircleList"/>
    <dgm:cxn modelId="{B2CEE58D-B5D1-4FDB-AEB5-5F8BE3E1D3E9}" type="presParOf" srcId="{91B6217A-B01E-4B74-A60E-6E28959A649D}" destId="{1F3CAA88-3B17-4C06-80C1-0E9C340540FC}" srcOrd="3" destOrd="0" presId="urn:microsoft.com/office/officeart/2018/2/layout/IconCircleList"/>
    <dgm:cxn modelId="{18E6524E-A220-4462-A8A1-732BD0B31E6C}" type="presParOf" srcId="{618103C4-AAFA-431B-B0B1-4357E0A1116F}" destId="{FFFDA356-522E-4D0E-BB8D-87813FF36593}" srcOrd="7" destOrd="0" presId="urn:microsoft.com/office/officeart/2018/2/layout/IconCircleList"/>
    <dgm:cxn modelId="{618B053D-82AA-4703-9A53-D59C08C6686A}" type="presParOf" srcId="{618103C4-AAFA-431B-B0B1-4357E0A1116F}" destId="{EE480F64-33D6-4F3B-BAB8-A4BDC5278C48}" srcOrd="8" destOrd="0" presId="urn:microsoft.com/office/officeart/2018/2/layout/IconCircleList"/>
    <dgm:cxn modelId="{245C83CC-100D-4E9A-9897-751193D088D9}" type="presParOf" srcId="{EE480F64-33D6-4F3B-BAB8-A4BDC5278C48}" destId="{11E749E0-89F5-4536-B83E-4E2826093C2D}" srcOrd="0" destOrd="0" presId="urn:microsoft.com/office/officeart/2018/2/layout/IconCircleList"/>
    <dgm:cxn modelId="{9F3CADCF-BCC3-410E-A206-A83B4F46D606}" type="presParOf" srcId="{EE480F64-33D6-4F3B-BAB8-A4BDC5278C48}" destId="{26470914-609F-4796-8A19-CBD8D3852343}" srcOrd="1" destOrd="0" presId="urn:microsoft.com/office/officeart/2018/2/layout/IconCircleList"/>
    <dgm:cxn modelId="{18F7E920-15F5-4DFF-9CFD-66EF2BCC1868}" type="presParOf" srcId="{EE480F64-33D6-4F3B-BAB8-A4BDC5278C48}" destId="{29ABBC54-78E7-41D8-B360-197B426D2E25}" srcOrd="2" destOrd="0" presId="urn:microsoft.com/office/officeart/2018/2/layout/IconCircleList"/>
    <dgm:cxn modelId="{1BC92C67-D8E4-4FE8-8355-890E29C0AFEA}" type="presParOf" srcId="{EE480F64-33D6-4F3B-BAB8-A4BDC5278C48}" destId="{37FE63C4-0149-4512-A761-795BA499A7D7}" srcOrd="3" destOrd="0" presId="urn:microsoft.com/office/officeart/2018/2/layout/IconCircleList"/>
    <dgm:cxn modelId="{BDD74D7F-D5B1-4FF7-8F58-B86448E8C24D}" type="presParOf" srcId="{618103C4-AAFA-431B-B0B1-4357E0A1116F}" destId="{28415827-A4F3-46D9-946B-A9AD7BAA9FCC}" srcOrd="9" destOrd="0" presId="urn:microsoft.com/office/officeart/2018/2/layout/IconCircleList"/>
    <dgm:cxn modelId="{BEBF6A5B-EBF0-4D6C-9B78-1AA1261FBCDE}" type="presParOf" srcId="{618103C4-AAFA-431B-B0B1-4357E0A1116F}" destId="{A1207E7B-DE92-4747-AD81-27B4F4B36D70}" srcOrd="10" destOrd="0" presId="urn:microsoft.com/office/officeart/2018/2/layout/IconCircleList"/>
    <dgm:cxn modelId="{CEFEF880-0B97-49BE-AC1D-966E37F26A32}" type="presParOf" srcId="{A1207E7B-DE92-4747-AD81-27B4F4B36D70}" destId="{C46DC7A3-0101-4308-AF64-A63681C75F14}" srcOrd="0" destOrd="0" presId="urn:microsoft.com/office/officeart/2018/2/layout/IconCircleList"/>
    <dgm:cxn modelId="{CCC4985D-8A69-43E2-9298-71623E9CE693}" type="presParOf" srcId="{A1207E7B-DE92-4747-AD81-27B4F4B36D70}" destId="{ABC485AD-8E85-4C52-863A-0FBB44CB949D}" srcOrd="1" destOrd="0" presId="urn:microsoft.com/office/officeart/2018/2/layout/IconCircleList"/>
    <dgm:cxn modelId="{AA126349-7C34-43DA-93CD-82B2E44BAB04}" type="presParOf" srcId="{A1207E7B-DE92-4747-AD81-27B4F4B36D70}" destId="{B24819AC-94CB-4C6D-BEB0-B89C273A8615}" srcOrd="2" destOrd="0" presId="urn:microsoft.com/office/officeart/2018/2/layout/IconCircleList"/>
    <dgm:cxn modelId="{6DFEE1A8-6021-4596-AB16-95B476FFB91B}" type="presParOf" srcId="{A1207E7B-DE92-4747-AD81-27B4F4B36D70}" destId="{FE7210D2-99C7-42D9-B81A-7116451F22E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37968F0-BB68-4E68-8350-155D07C5CFC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887FBFC-174D-4405-AC6A-441E891E0F51}">
      <dgm:prSet/>
      <dgm:spPr/>
      <dgm:t>
        <a:bodyPr/>
        <a:lstStyle/>
        <a:p>
          <a:pPr>
            <a:lnSpc>
              <a:spcPct val="100000"/>
            </a:lnSpc>
          </a:pPr>
          <a:r>
            <a:rPr lang="en-US" dirty="0"/>
            <a:t>Network Restrictions</a:t>
          </a:r>
        </a:p>
      </dgm:t>
    </dgm:pt>
    <dgm:pt modelId="{CFE91238-DDAE-4634-8B05-35A083833182}" type="parTrans" cxnId="{CEE0CDBF-0245-447B-8212-A0B77A271332}">
      <dgm:prSet/>
      <dgm:spPr/>
      <dgm:t>
        <a:bodyPr/>
        <a:lstStyle/>
        <a:p>
          <a:endParaRPr lang="en-US"/>
        </a:p>
      </dgm:t>
    </dgm:pt>
    <dgm:pt modelId="{B62CA65D-C680-49D8-BCDE-D09D3F383DF3}" type="sibTrans" cxnId="{CEE0CDBF-0245-447B-8212-A0B77A271332}">
      <dgm:prSet/>
      <dgm:spPr/>
      <dgm:t>
        <a:bodyPr/>
        <a:lstStyle/>
        <a:p>
          <a:endParaRPr lang="en-US"/>
        </a:p>
      </dgm:t>
    </dgm:pt>
    <dgm:pt modelId="{31687E28-A860-4085-A548-9ED84885C5E8}">
      <dgm:prSet/>
      <dgm:spPr/>
      <dgm:t>
        <a:bodyPr/>
        <a:lstStyle/>
        <a:p>
          <a:pPr>
            <a:lnSpc>
              <a:spcPct val="100000"/>
            </a:lnSpc>
          </a:pPr>
          <a:r>
            <a:rPr lang="en-US" dirty="0"/>
            <a:t>If the network architecture of the sponsor contains firewall rules or networking segmentation that we do not account for, then the packer will not be able to establish a connection with the loader and we will not be able to meet our project requirements. As such, additional time will be required to allow the packer to communicate in more restricted networks, and we will need to adjust the schedule accordingly.</a:t>
          </a:r>
        </a:p>
      </dgm:t>
    </dgm:pt>
    <dgm:pt modelId="{4AAC415A-9875-4580-BA21-F7413C771F7F}" type="parTrans" cxnId="{F599C15D-99D0-4687-884D-0BA56D5DE870}">
      <dgm:prSet/>
      <dgm:spPr/>
      <dgm:t>
        <a:bodyPr/>
        <a:lstStyle/>
        <a:p>
          <a:endParaRPr lang="en-US"/>
        </a:p>
      </dgm:t>
    </dgm:pt>
    <dgm:pt modelId="{A64F025E-91A3-4401-8CDF-08F708C02487}" type="sibTrans" cxnId="{F599C15D-99D0-4687-884D-0BA56D5DE870}">
      <dgm:prSet/>
      <dgm:spPr/>
      <dgm:t>
        <a:bodyPr/>
        <a:lstStyle/>
        <a:p>
          <a:endParaRPr lang="en-US"/>
        </a:p>
      </dgm:t>
    </dgm:pt>
    <dgm:pt modelId="{7B9673C5-4B95-4312-9643-FFE81E1A7DCD}">
      <dgm:prSet/>
      <dgm:spPr/>
      <dgm:t>
        <a:bodyPr/>
        <a:lstStyle/>
        <a:p>
          <a:pPr>
            <a:lnSpc>
              <a:spcPct val="100000"/>
            </a:lnSpc>
          </a:pPr>
          <a:r>
            <a:rPr lang="en-US" dirty="0"/>
            <a:t>System Requirements</a:t>
          </a:r>
        </a:p>
      </dgm:t>
    </dgm:pt>
    <dgm:pt modelId="{C5767450-211B-4169-B99C-A71D47D8740E}" type="parTrans" cxnId="{C6769BCE-C7C7-44B7-8DFD-68C55718C508}">
      <dgm:prSet/>
      <dgm:spPr/>
      <dgm:t>
        <a:bodyPr/>
        <a:lstStyle/>
        <a:p>
          <a:endParaRPr lang="en-US"/>
        </a:p>
      </dgm:t>
    </dgm:pt>
    <dgm:pt modelId="{404F4CE1-9A77-4D75-952A-D937A896C64A}" type="sibTrans" cxnId="{C6769BCE-C7C7-44B7-8DFD-68C55718C508}">
      <dgm:prSet/>
      <dgm:spPr/>
      <dgm:t>
        <a:bodyPr/>
        <a:lstStyle/>
        <a:p>
          <a:endParaRPr lang="en-US"/>
        </a:p>
      </dgm:t>
    </dgm:pt>
    <dgm:pt modelId="{3325830D-CF7C-4559-B073-6D8B0BDF0DBB}">
      <dgm:prSet/>
      <dgm:spPr/>
      <dgm:t>
        <a:bodyPr/>
        <a:lstStyle/>
        <a:p>
          <a:pPr>
            <a:lnSpc>
              <a:spcPct val="100000"/>
            </a:lnSpc>
          </a:pPr>
          <a:r>
            <a:rPr lang="en-US" dirty="0"/>
            <a:t>If the machine where the loader is deployed does not meet our code’s expected requirements, then it will not be able to function properly. Additional time would be required to redesign parts of the loader to get around these restrictions</a:t>
          </a:r>
        </a:p>
      </dgm:t>
    </dgm:pt>
    <dgm:pt modelId="{B9F06706-ED43-43B7-8FC2-3C7DCE8CD20C}" type="parTrans" cxnId="{78639589-9571-46C1-B89D-7F98AC30EB26}">
      <dgm:prSet/>
      <dgm:spPr/>
      <dgm:t>
        <a:bodyPr/>
        <a:lstStyle/>
        <a:p>
          <a:endParaRPr lang="en-US"/>
        </a:p>
      </dgm:t>
    </dgm:pt>
    <dgm:pt modelId="{6AEA796D-34F1-4849-BC77-A72838169E16}" type="sibTrans" cxnId="{78639589-9571-46C1-B89D-7F98AC30EB26}">
      <dgm:prSet/>
      <dgm:spPr/>
      <dgm:t>
        <a:bodyPr/>
        <a:lstStyle/>
        <a:p>
          <a:endParaRPr lang="en-US"/>
        </a:p>
      </dgm:t>
    </dgm:pt>
    <dgm:pt modelId="{0613F360-03E9-4EF4-BFA0-0B2E6A433B41}" type="pres">
      <dgm:prSet presAssocID="{837968F0-BB68-4E68-8350-155D07C5CFC9}" presName="root" presStyleCnt="0">
        <dgm:presLayoutVars>
          <dgm:dir/>
          <dgm:resizeHandles val="exact"/>
        </dgm:presLayoutVars>
      </dgm:prSet>
      <dgm:spPr/>
    </dgm:pt>
    <dgm:pt modelId="{F12A0A36-AF60-47AC-B8A9-9B3EB485EB32}" type="pres">
      <dgm:prSet presAssocID="{D887FBFC-174D-4405-AC6A-441E891E0F51}" presName="compNode" presStyleCnt="0"/>
      <dgm:spPr/>
    </dgm:pt>
    <dgm:pt modelId="{3E078BC1-BE34-447C-A234-7517409B426A}" type="pres">
      <dgm:prSet presAssocID="{D887FBFC-174D-4405-AC6A-441E891E0F51}" presName="bgRect" presStyleLbl="bgShp" presStyleIdx="0" presStyleCnt="2"/>
      <dgm:spPr/>
    </dgm:pt>
    <dgm:pt modelId="{E3107509-063C-45DE-83A8-9ED803B8B6DF}" type="pres">
      <dgm:prSet presAssocID="{D887FBFC-174D-4405-AC6A-441E891E0F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9EB4140D-4365-45C3-937F-0D2FDB2B5827}" type="pres">
      <dgm:prSet presAssocID="{D887FBFC-174D-4405-AC6A-441E891E0F51}" presName="spaceRect" presStyleCnt="0"/>
      <dgm:spPr/>
    </dgm:pt>
    <dgm:pt modelId="{A8A29D51-3D25-489D-82F3-1B0CA508A2B0}" type="pres">
      <dgm:prSet presAssocID="{D887FBFC-174D-4405-AC6A-441E891E0F51}" presName="parTx" presStyleLbl="revTx" presStyleIdx="0" presStyleCnt="4" custScaleX="84334" custLinFactNeighborX="-12040">
        <dgm:presLayoutVars>
          <dgm:chMax val="0"/>
          <dgm:chPref val="0"/>
        </dgm:presLayoutVars>
      </dgm:prSet>
      <dgm:spPr/>
    </dgm:pt>
    <dgm:pt modelId="{5B68A5AD-46DF-4705-A4BF-9F8FEFC07328}" type="pres">
      <dgm:prSet presAssocID="{D887FBFC-174D-4405-AC6A-441E891E0F51}" presName="desTx" presStyleLbl="revTx" presStyleIdx="1" presStyleCnt="4" custScaleX="132612">
        <dgm:presLayoutVars/>
      </dgm:prSet>
      <dgm:spPr/>
    </dgm:pt>
    <dgm:pt modelId="{056567AE-CFDB-4D52-98B1-5104D8EAC27E}" type="pres">
      <dgm:prSet presAssocID="{B62CA65D-C680-49D8-BCDE-D09D3F383DF3}" presName="sibTrans" presStyleCnt="0"/>
      <dgm:spPr/>
    </dgm:pt>
    <dgm:pt modelId="{86AAB7C7-37CF-429E-B904-F2C3590226A4}" type="pres">
      <dgm:prSet presAssocID="{7B9673C5-4B95-4312-9643-FFE81E1A7DCD}" presName="compNode" presStyleCnt="0"/>
      <dgm:spPr/>
    </dgm:pt>
    <dgm:pt modelId="{FD8A2429-76D0-4AB5-9DE4-BA553FF87797}" type="pres">
      <dgm:prSet presAssocID="{7B9673C5-4B95-4312-9643-FFE81E1A7DCD}" presName="bgRect" presStyleLbl="bgShp" presStyleIdx="1" presStyleCnt="2"/>
      <dgm:spPr/>
    </dgm:pt>
    <dgm:pt modelId="{5FFD9A65-C609-4446-AEBC-8CBB2E3187E0}" type="pres">
      <dgm:prSet presAssocID="{7B9673C5-4B95-4312-9643-FFE81E1A7D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2DF0CDD-0EAA-4574-B8B0-A9E8C2C15EBB}" type="pres">
      <dgm:prSet presAssocID="{7B9673C5-4B95-4312-9643-FFE81E1A7DCD}" presName="spaceRect" presStyleCnt="0"/>
      <dgm:spPr/>
    </dgm:pt>
    <dgm:pt modelId="{02BEE16D-1BE8-4A04-955C-D9D3BC3F7834}" type="pres">
      <dgm:prSet presAssocID="{7B9673C5-4B95-4312-9643-FFE81E1A7DCD}" presName="parTx" presStyleLbl="revTx" presStyleIdx="2" presStyleCnt="4" custScaleX="84466" custLinFactNeighborX="-11317" custLinFactNeighborY="-877">
        <dgm:presLayoutVars>
          <dgm:chMax val="0"/>
          <dgm:chPref val="0"/>
        </dgm:presLayoutVars>
      </dgm:prSet>
      <dgm:spPr/>
    </dgm:pt>
    <dgm:pt modelId="{0096AC01-5D22-4B6A-B603-32A1066B9B50}" type="pres">
      <dgm:prSet presAssocID="{7B9673C5-4B95-4312-9643-FFE81E1A7DCD}" presName="desTx" presStyleLbl="revTx" presStyleIdx="3" presStyleCnt="4" custScaleX="134023">
        <dgm:presLayoutVars/>
      </dgm:prSet>
      <dgm:spPr/>
    </dgm:pt>
  </dgm:ptLst>
  <dgm:cxnLst>
    <dgm:cxn modelId="{923F8511-D2EB-49BB-BB5C-3E1FB2CD05D3}" type="presOf" srcId="{837968F0-BB68-4E68-8350-155D07C5CFC9}" destId="{0613F360-03E9-4EF4-BFA0-0B2E6A433B41}" srcOrd="0" destOrd="0" presId="urn:microsoft.com/office/officeart/2018/2/layout/IconVerticalSolidList"/>
    <dgm:cxn modelId="{F599C15D-99D0-4687-884D-0BA56D5DE870}" srcId="{D887FBFC-174D-4405-AC6A-441E891E0F51}" destId="{31687E28-A860-4085-A548-9ED84885C5E8}" srcOrd="0" destOrd="0" parTransId="{4AAC415A-9875-4580-BA21-F7413C771F7F}" sibTransId="{A64F025E-91A3-4401-8CDF-08F708C02487}"/>
    <dgm:cxn modelId="{F7B91364-F0D4-4684-B020-F13298F19EA8}" type="presOf" srcId="{D887FBFC-174D-4405-AC6A-441E891E0F51}" destId="{A8A29D51-3D25-489D-82F3-1B0CA508A2B0}" srcOrd="0" destOrd="0" presId="urn:microsoft.com/office/officeart/2018/2/layout/IconVerticalSolidList"/>
    <dgm:cxn modelId="{CA5E9681-077D-4448-B462-3DA8D691BAEA}" type="presOf" srcId="{3325830D-CF7C-4559-B073-6D8B0BDF0DBB}" destId="{0096AC01-5D22-4B6A-B603-32A1066B9B50}" srcOrd="0" destOrd="0" presId="urn:microsoft.com/office/officeart/2018/2/layout/IconVerticalSolidList"/>
    <dgm:cxn modelId="{78639589-9571-46C1-B89D-7F98AC30EB26}" srcId="{7B9673C5-4B95-4312-9643-FFE81E1A7DCD}" destId="{3325830D-CF7C-4559-B073-6D8B0BDF0DBB}" srcOrd="0" destOrd="0" parTransId="{B9F06706-ED43-43B7-8FC2-3C7DCE8CD20C}" sibTransId="{6AEA796D-34F1-4849-BC77-A72838169E16}"/>
    <dgm:cxn modelId="{695EC7AE-DBEE-4F56-868E-AB13401D98DC}" type="presOf" srcId="{7B9673C5-4B95-4312-9643-FFE81E1A7DCD}" destId="{02BEE16D-1BE8-4A04-955C-D9D3BC3F7834}" srcOrd="0" destOrd="0" presId="urn:microsoft.com/office/officeart/2018/2/layout/IconVerticalSolidList"/>
    <dgm:cxn modelId="{CEE0CDBF-0245-447B-8212-A0B77A271332}" srcId="{837968F0-BB68-4E68-8350-155D07C5CFC9}" destId="{D887FBFC-174D-4405-AC6A-441E891E0F51}" srcOrd="0" destOrd="0" parTransId="{CFE91238-DDAE-4634-8B05-35A083833182}" sibTransId="{B62CA65D-C680-49D8-BCDE-D09D3F383DF3}"/>
    <dgm:cxn modelId="{E1985DC0-8B39-40FA-9C40-35293CABF586}" type="presOf" srcId="{31687E28-A860-4085-A548-9ED84885C5E8}" destId="{5B68A5AD-46DF-4705-A4BF-9F8FEFC07328}" srcOrd="0" destOrd="0" presId="urn:microsoft.com/office/officeart/2018/2/layout/IconVerticalSolidList"/>
    <dgm:cxn modelId="{C6769BCE-C7C7-44B7-8DFD-68C55718C508}" srcId="{837968F0-BB68-4E68-8350-155D07C5CFC9}" destId="{7B9673C5-4B95-4312-9643-FFE81E1A7DCD}" srcOrd="1" destOrd="0" parTransId="{C5767450-211B-4169-B99C-A71D47D8740E}" sibTransId="{404F4CE1-9A77-4D75-952A-D937A896C64A}"/>
    <dgm:cxn modelId="{B82E1421-0FC2-4B03-86FF-03A58D6AC3D7}" type="presParOf" srcId="{0613F360-03E9-4EF4-BFA0-0B2E6A433B41}" destId="{F12A0A36-AF60-47AC-B8A9-9B3EB485EB32}" srcOrd="0" destOrd="0" presId="urn:microsoft.com/office/officeart/2018/2/layout/IconVerticalSolidList"/>
    <dgm:cxn modelId="{69A76829-6CAD-4989-8B90-C1AC1AD72755}" type="presParOf" srcId="{F12A0A36-AF60-47AC-B8A9-9B3EB485EB32}" destId="{3E078BC1-BE34-447C-A234-7517409B426A}" srcOrd="0" destOrd="0" presId="urn:microsoft.com/office/officeart/2018/2/layout/IconVerticalSolidList"/>
    <dgm:cxn modelId="{A55031F5-C511-4473-B937-B6084F852142}" type="presParOf" srcId="{F12A0A36-AF60-47AC-B8A9-9B3EB485EB32}" destId="{E3107509-063C-45DE-83A8-9ED803B8B6DF}" srcOrd="1" destOrd="0" presId="urn:microsoft.com/office/officeart/2018/2/layout/IconVerticalSolidList"/>
    <dgm:cxn modelId="{296ED429-5E7A-4E79-A023-A6A7356E4419}" type="presParOf" srcId="{F12A0A36-AF60-47AC-B8A9-9B3EB485EB32}" destId="{9EB4140D-4365-45C3-937F-0D2FDB2B5827}" srcOrd="2" destOrd="0" presId="urn:microsoft.com/office/officeart/2018/2/layout/IconVerticalSolidList"/>
    <dgm:cxn modelId="{E3D3220F-2E20-4C80-ACD4-1B759573AF13}" type="presParOf" srcId="{F12A0A36-AF60-47AC-B8A9-9B3EB485EB32}" destId="{A8A29D51-3D25-489D-82F3-1B0CA508A2B0}" srcOrd="3" destOrd="0" presId="urn:microsoft.com/office/officeart/2018/2/layout/IconVerticalSolidList"/>
    <dgm:cxn modelId="{A858D59F-0BE8-4348-934D-4DFF306BE2B4}" type="presParOf" srcId="{F12A0A36-AF60-47AC-B8A9-9B3EB485EB32}" destId="{5B68A5AD-46DF-4705-A4BF-9F8FEFC07328}" srcOrd="4" destOrd="0" presId="urn:microsoft.com/office/officeart/2018/2/layout/IconVerticalSolidList"/>
    <dgm:cxn modelId="{4CFA1F17-BF83-4658-8E6D-012EC762F403}" type="presParOf" srcId="{0613F360-03E9-4EF4-BFA0-0B2E6A433B41}" destId="{056567AE-CFDB-4D52-98B1-5104D8EAC27E}" srcOrd="1" destOrd="0" presId="urn:microsoft.com/office/officeart/2018/2/layout/IconVerticalSolidList"/>
    <dgm:cxn modelId="{C0077673-6F06-4AF7-9566-9CF4ED122D27}" type="presParOf" srcId="{0613F360-03E9-4EF4-BFA0-0B2E6A433B41}" destId="{86AAB7C7-37CF-429E-B904-F2C3590226A4}" srcOrd="2" destOrd="0" presId="urn:microsoft.com/office/officeart/2018/2/layout/IconVerticalSolidList"/>
    <dgm:cxn modelId="{8DD30F19-54FD-478E-BD6A-112790DDC5CF}" type="presParOf" srcId="{86AAB7C7-37CF-429E-B904-F2C3590226A4}" destId="{FD8A2429-76D0-4AB5-9DE4-BA553FF87797}" srcOrd="0" destOrd="0" presId="urn:microsoft.com/office/officeart/2018/2/layout/IconVerticalSolidList"/>
    <dgm:cxn modelId="{21AE6C52-24A6-4778-A5AA-19ECE66AD974}" type="presParOf" srcId="{86AAB7C7-37CF-429E-B904-F2C3590226A4}" destId="{5FFD9A65-C609-4446-AEBC-8CBB2E3187E0}" srcOrd="1" destOrd="0" presId="urn:microsoft.com/office/officeart/2018/2/layout/IconVerticalSolidList"/>
    <dgm:cxn modelId="{7948FAA5-E97F-4F96-9EE1-920A5501031A}" type="presParOf" srcId="{86AAB7C7-37CF-429E-B904-F2C3590226A4}" destId="{F2DF0CDD-0EAA-4574-B8B0-A9E8C2C15EBB}" srcOrd="2" destOrd="0" presId="urn:microsoft.com/office/officeart/2018/2/layout/IconVerticalSolidList"/>
    <dgm:cxn modelId="{5F614C73-E90B-4397-ADF5-AC2D662E6BC7}" type="presParOf" srcId="{86AAB7C7-37CF-429E-B904-F2C3590226A4}" destId="{02BEE16D-1BE8-4A04-955C-D9D3BC3F7834}" srcOrd="3" destOrd="0" presId="urn:microsoft.com/office/officeart/2018/2/layout/IconVerticalSolidList"/>
    <dgm:cxn modelId="{546159E8-D2C9-44A0-B801-74A098C5681A}" type="presParOf" srcId="{86AAB7C7-37CF-429E-B904-F2C3590226A4}" destId="{0096AC01-5D22-4B6A-B603-32A1066B9B5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8A773A-25A3-4AD3-B422-494087291810}" type="doc">
      <dgm:prSet loTypeId="urn:microsoft.com/office/officeart/2018/2/layout/IconLabelDescriptionList" loCatId="icon" qsTypeId="urn:microsoft.com/office/officeart/2005/8/quickstyle/simple1" qsCatId="simple" csTypeId="urn:microsoft.com/office/officeart/2005/8/colors/colorful5" csCatId="colorful" phldr="1"/>
      <dgm:spPr/>
      <dgm:t>
        <a:bodyPr/>
        <a:lstStyle/>
        <a:p>
          <a:endParaRPr lang="en-US"/>
        </a:p>
      </dgm:t>
    </dgm:pt>
    <dgm:pt modelId="{59F389A3-390F-4F9B-85A4-D0786923D3FB}">
      <dgm:prSet/>
      <dgm:spPr/>
      <dgm:t>
        <a:bodyPr/>
        <a:lstStyle/>
        <a:p>
          <a:pPr>
            <a:lnSpc>
              <a:spcPct val="100000"/>
            </a:lnSpc>
            <a:defRPr b="1"/>
          </a:pPr>
          <a:r>
            <a:rPr lang="en-US"/>
            <a:t>Our combined knowledge and skillsets </a:t>
          </a:r>
        </a:p>
      </dgm:t>
    </dgm:pt>
    <dgm:pt modelId="{04D8B43E-4D4D-4326-ADA8-849D175B9EC0}" type="parTrans" cxnId="{F8350F43-ECAD-4A99-8470-61A5AB2CF53E}">
      <dgm:prSet/>
      <dgm:spPr/>
      <dgm:t>
        <a:bodyPr/>
        <a:lstStyle/>
        <a:p>
          <a:endParaRPr lang="en-US"/>
        </a:p>
      </dgm:t>
    </dgm:pt>
    <dgm:pt modelId="{31C44599-B7F1-4706-B8D9-E3DDFA424CC5}" type="sibTrans" cxnId="{F8350F43-ECAD-4A99-8470-61A5AB2CF53E}">
      <dgm:prSet/>
      <dgm:spPr/>
      <dgm:t>
        <a:bodyPr/>
        <a:lstStyle/>
        <a:p>
          <a:endParaRPr lang="en-US"/>
        </a:p>
      </dgm:t>
    </dgm:pt>
    <dgm:pt modelId="{39C4697A-E281-4670-9B0D-3EB2FEFD4726}">
      <dgm:prSet/>
      <dgm:spPr/>
      <dgm:t>
        <a:bodyPr/>
        <a:lstStyle/>
        <a:p>
          <a:pPr>
            <a:lnSpc>
              <a:spcPct val="100000"/>
            </a:lnSpc>
          </a:pPr>
          <a:r>
            <a:rPr lang="en-US" dirty="0"/>
            <a:t>While the team has extensive experience in software development, some of the particulars of creating a packer and loader combined with network file distribution are outside of members’ area of expertise. </a:t>
          </a:r>
        </a:p>
      </dgm:t>
    </dgm:pt>
    <dgm:pt modelId="{5402FC67-DC46-43FE-B006-541E09503352}" type="parTrans" cxnId="{ACF98990-07F4-4347-A55C-19F8EEE8A59B}">
      <dgm:prSet/>
      <dgm:spPr/>
      <dgm:t>
        <a:bodyPr/>
        <a:lstStyle/>
        <a:p>
          <a:endParaRPr lang="en-US"/>
        </a:p>
      </dgm:t>
    </dgm:pt>
    <dgm:pt modelId="{75FDF3FA-B199-4898-990B-FD1B186D4504}" type="sibTrans" cxnId="{ACF98990-07F4-4347-A55C-19F8EEE8A59B}">
      <dgm:prSet/>
      <dgm:spPr/>
      <dgm:t>
        <a:bodyPr/>
        <a:lstStyle/>
        <a:p>
          <a:endParaRPr lang="en-US"/>
        </a:p>
      </dgm:t>
    </dgm:pt>
    <dgm:pt modelId="{6584379B-424B-4894-8031-2B4DFCCC1321}">
      <dgm:prSet/>
      <dgm:spPr/>
      <dgm:t>
        <a:bodyPr/>
        <a:lstStyle/>
        <a:p>
          <a:pPr>
            <a:lnSpc>
              <a:spcPct val="100000"/>
            </a:lnSpc>
            <a:defRPr b="1"/>
          </a:pPr>
          <a:r>
            <a:rPr lang="en-US"/>
            <a:t>Limited to open source software </a:t>
          </a:r>
        </a:p>
      </dgm:t>
    </dgm:pt>
    <dgm:pt modelId="{25CDE52B-72DD-43DA-8D44-AB9191B37867}" type="parTrans" cxnId="{59F3EA58-6B3F-495B-BD0F-808927DDCF9C}">
      <dgm:prSet/>
      <dgm:spPr/>
      <dgm:t>
        <a:bodyPr/>
        <a:lstStyle/>
        <a:p>
          <a:endParaRPr lang="en-US"/>
        </a:p>
      </dgm:t>
    </dgm:pt>
    <dgm:pt modelId="{783D8339-8EBD-4732-B298-AD247DB3B559}" type="sibTrans" cxnId="{59F3EA58-6B3F-495B-BD0F-808927DDCF9C}">
      <dgm:prSet/>
      <dgm:spPr/>
      <dgm:t>
        <a:bodyPr/>
        <a:lstStyle/>
        <a:p>
          <a:endParaRPr lang="en-US"/>
        </a:p>
      </dgm:t>
    </dgm:pt>
    <dgm:pt modelId="{E93E70BD-2B25-49B0-AFB0-35FCBDD8C8B4}">
      <dgm:prSet/>
      <dgm:spPr/>
      <dgm:t>
        <a:bodyPr/>
        <a:lstStyle/>
        <a:p>
          <a:pPr>
            <a:lnSpc>
              <a:spcPct val="100000"/>
            </a:lnSpc>
          </a:pPr>
          <a:r>
            <a:rPr lang="en-US"/>
            <a:t>Without adding a budget to the project to purchase expensive proprietary software, the team can only use free open source software. Additionally, with free closed source software, the team would be unable to determine its inner workings and as such would be unable to guarantee the software does what it claims to do. Similarly, the team would be unable to guarantee that the software only does what it claims to do. </a:t>
          </a:r>
        </a:p>
      </dgm:t>
    </dgm:pt>
    <dgm:pt modelId="{CC1A1114-FAB2-4163-B026-C8C3F9FB701A}" type="parTrans" cxnId="{B3085D00-E3D8-462B-BE19-E142E4185192}">
      <dgm:prSet/>
      <dgm:spPr/>
      <dgm:t>
        <a:bodyPr/>
        <a:lstStyle/>
        <a:p>
          <a:endParaRPr lang="en-US"/>
        </a:p>
      </dgm:t>
    </dgm:pt>
    <dgm:pt modelId="{22A7DD0E-8079-405A-8939-7B2DE5287CAE}" type="sibTrans" cxnId="{B3085D00-E3D8-462B-BE19-E142E4185192}">
      <dgm:prSet/>
      <dgm:spPr/>
      <dgm:t>
        <a:bodyPr/>
        <a:lstStyle/>
        <a:p>
          <a:endParaRPr lang="en-US"/>
        </a:p>
      </dgm:t>
    </dgm:pt>
    <dgm:pt modelId="{89EDB819-BEF6-4D60-9054-868CAC7D27F3}">
      <dgm:prSet/>
      <dgm:spPr/>
      <dgm:t>
        <a:bodyPr/>
        <a:lstStyle/>
        <a:p>
          <a:pPr>
            <a:lnSpc>
              <a:spcPct val="100000"/>
            </a:lnSpc>
            <a:defRPr b="1"/>
          </a:pPr>
          <a:r>
            <a:rPr lang="en-US"/>
            <a:t>Time allocated to the project </a:t>
          </a:r>
        </a:p>
      </dgm:t>
    </dgm:pt>
    <dgm:pt modelId="{706EFE69-BCFC-439B-8065-1FFD509F7153}" type="parTrans" cxnId="{7663F7AE-347A-45CC-886F-54B6E079CBD9}">
      <dgm:prSet/>
      <dgm:spPr/>
      <dgm:t>
        <a:bodyPr/>
        <a:lstStyle/>
        <a:p>
          <a:endParaRPr lang="en-US"/>
        </a:p>
      </dgm:t>
    </dgm:pt>
    <dgm:pt modelId="{5B4A2EE1-A83B-47B7-96B3-F0C4029F5761}" type="sibTrans" cxnId="{7663F7AE-347A-45CC-886F-54B6E079CBD9}">
      <dgm:prSet/>
      <dgm:spPr/>
      <dgm:t>
        <a:bodyPr/>
        <a:lstStyle/>
        <a:p>
          <a:endParaRPr lang="en-US"/>
        </a:p>
      </dgm:t>
    </dgm:pt>
    <dgm:pt modelId="{523003BE-750F-41A9-AED2-AD09AA17089C}">
      <dgm:prSet/>
      <dgm:spPr/>
      <dgm:t>
        <a:bodyPr/>
        <a:lstStyle/>
        <a:p>
          <a:pPr>
            <a:lnSpc>
              <a:spcPct val="100000"/>
            </a:lnSpc>
          </a:pPr>
          <a:r>
            <a:rPr lang="en-US"/>
            <a:t>With the hard time constraints imposed by completing this project as a senior capstone, any requirements needing more time than the two combined semesters will be impossible to complete. </a:t>
          </a:r>
        </a:p>
      </dgm:t>
    </dgm:pt>
    <dgm:pt modelId="{60ED7A10-7A67-41B3-B3FF-185EBB6EC1BC}" type="parTrans" cxnId="{07224461-D5B3-4153-B500-36F2285230DD}">
      <dgm:prSet/>
      <dgm:spPr/>
      <dgm:t>
        <a:bodyPr/>
        <a:lstStyle/>
        <a:p>
          <a:endParaRPr lang="en-US"/>
        </a:p>
      </dgm:t>
    </dgm:pt>
    <dgm:pt modelId="{57EBE769-3B88-47A4-9A40-5ABA622C743B}" type="sibTrans" cxnId="{07224461-D5B3-4153-B500-36F2285230DD}">
      <dgm:prSet/>
      <dgm:spPr/>
      <dgm:t>
        <a:bodyPr/>
        <a:lstStyle/>
        <a:p>
          <a:endParaRPr lang="en-US"/>
        </a:p>
      </dgm:t>
    </dgm:pt>
    <dgm:pt modelId="{402C03D4-2736-4A9B-9D84-79EBA177A3E2}" type="pres">
      <dgm:prSet presAssocID="{538A773A-25A3-4AD3-B422-494087291810}" presName="root" presStyleCnt="0">
        <dgm:presLayoutVars>
          <dgm:dir/>
          <dgm:resizeHandles val="exact"/>
        </dgm:presLayoutVars>
      </dgm:prSet>
      <dgm:spPr/>
    </dgm:pt>
    <dgm:pt modelId="{7FB21442-12D1-4876-9F5E-A536C408CF13}" type="pres">
      <dgm:prSet presAssocID="{59F389A3-390F-4F9B-85A4-D0786923D3FB}" presName="compNode" presStyleCnt="0"/>
      <dgm:spPr/>
    </dgm:pt>
    <dgm:pt modelId="{3EF8155C-4A20-434E-A270-8C465665FBA6}" type="pres">
      <dgm:prSet presAssocID="{59F389A3-390F-4F9B-85A4-D0786923D3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7F2E3A54-CBA5-4CB5-A491-126D9F398F8B}" type="pres">
      <dgm:prSet presAssocID="{59F389A3-390F-4F9B-85A4-D0786923D3FB}" presName="iconSpace" presStyleCnt="0"/>
      <dgm:spPr/>
    </dgm:pt>
    <dgm:pt modelId="{04A48FD6-22F1-4A03-9E04-1D251F54D962}" type="pres">
      <dgm:prSet presAssocID="{59F389A3-390F-4F9B-85A4-D0786923D3FB}" presName="parTx" presStyleLbl="revTx" presStyleIdx="0" presStyleCnt="6">
        <dgm:presLayoutVars>
          <dgm:chMax val="0"/>
          <dgm:chPref val="0"/>
        </dgm:presLayoutVars>
      </dgm:prSet>
      <dgm:spPr/>
    </dgm:pt>
    <dgm:pt modelId="{923FFB73-0B48-4B24-A9C2-9B9E0213D228}" type="pres">
      <dgm:prSet presAssocID="{59F389A3-390F-4F9B-85A4-D0786923D3FB}" presName="txSpace" presStyleCnt="0"/>
      <dgm:spPr/>
    </dgm:pt>
    <dgm:pt modelId="{6236F921-3083-41A4-903E-779288875464}" type="pres">
      <dgm:prSet presAssocID="{59F389A3-390F-4F9B-85A4-D0786923D3FB}" presName="desTx" presStyleLbl="revTx" presStyleIdx="1" presStyleCnt="6">
        <dgm:presLayoutVars/>
      </dgm:prSet>
      <dgm:spPr/>
    </dgm:pt>
    <dgm:pt modelId="{22DDB6CC-3480-435D-84D3-F8FC67FE3B02}" type="pres">
      <dgm:prSet presAssocID="{31C44599-B7F1-4706-B8D9-E3DDFA424CC5}" presName="sibTrans" presStyleCnt="0"/>
      <dgm:spPr/>
    </dgm:pt>
    <dgm:pt modelId="{4261D514-6190-4EC6-B532-A1DA61145767}" type="pres">
      <dgm:prSet presAssocID="{6584379B-424B-4894-8031-2B4DFCCC1321}" presName="compNode" presStyleCnt="0"/>
      <dgm:spPr/>
    </dgm:pt>
    <dgm:pt modelId="{F5E4222C-8756-4C6B-A0D0-13CC73CF404A}" type="pres">
      <dgm:prSet presAssocID="{6584379B-424B-4894-8031-2B4DFCCC13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194DFEF-B6A3-485C-8387-7EC93F2C30DD}" type="pres">
      <dgm:prSet presAssocID="{6584379B-424B-4894-8031-2B4DFCCC1321}" presName="iconSpace" presStyleCnt="0"/>
      <dgm:spPr/>
    </dgm:pt>
    <dgm:pt modelId="{A9D6E275-5BBB-45B5-9961-590B357683DB}" type="pres">
      <dgm:prSet presAssocID="{6584379B-424B-4894-8031-2B4DFCCC1321}" presName="parTx" presStyleLbl="revTx" presStyleIdx="2" presStyleCnt="6">
        <dgm:presLayoutVars>
          <dgm:chMax val="0"/>
          <dgm:chPref val="0"/>
        </dgm:presLayoutVars>
      </dgm:prSet>
      <dgm:spPr/>
    </dgm:pt>
    <dgm:pt modelId="{E102314A-EF2F-4900-9D19-109CA4CB9419}" type="pres">
      <dgm:prSet presAssocID="{6584379B-424B-4894-8031-2B4DFCCC1321}" presName="txSpace" presStyleCnt="0"/>
      <dgm:spPr/>
    </dgm:pt>
    <dgm:pt modelId="{6F11AA90-0276-4F0F-B3E5-F7AD6CDBC02E}" type="pres">
      <dgm:prSet presAssocID="{6584379B-424B-4894-8031-2B4DFCCC1321}" presName="desTx" presStyleLbl="revTx" presStyleIdx="3" presStyleCnt="6">
        <dgm:presLayoutVars/>
      </dgm:prSet>
      <dgm:spPr/>
    </dgm:pt>
    <dgm:pt modelId="{4A33274D-D28D-4118-8BF1-627D34F0F5C3}" type="pres">
      <dgm:prSet presAssocID="{783D8339-8EBD-4732-B298-AD247DB3B559}" presName="sibTrans" presStyleCnt="0"/>
      <dgm:spPr/>
    </dgm:pt>
    <dgm:pt modelId="{7BF8BB2B-BA42-4B3E-88C9-F4B5110F0480}" type="pres">
      <dgm:prSet presAssocID="{89EDB819-BEF6-4D60-9054-868CAC7D27F3}" presName="compNode" presStyleCnt="0"/>
      <dgm:spPr/>
    </dgm:pt>
    <dgm:pt modelId="{6A6F4194-1C0A-4CDB-9D80-8F33DDB1CCBF}" type="pres">
      <dgm:prSet presAssocID="{89EDB819-BEF6-4D60-9054-868CAC7D27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677376D-8144-45E4-B109-F187384678F5}" type="pres">
      <dgm:prSet presAssocID="{89EDB819-BEF6-4D60-9054-868CAC7D27F3}" presName="iconSpace" presStyleCnt="0"/>
      <dgm:spPr/>
    </dgm:pt>
    <dgm:pt modelId="{51CDD3B4-34C5-43F6-89B9-77B15D6D3CA6}" type="pres">
      <dgm:prSet presAssocID="{89EDB819-BEF6-4D60-9054-868CAC7D27F3}" presName="parTx" presStyleLbl="revTx" presStyleIdx="4" presStyleCnt="6">
        <dgm:presLayoutVars>
          <dgm:chMax val="0"/>
          <dgm:chPref val="0"/>
        </dgm:presLayoutVars>
      </dgm:prSet>
      <dgm:spPr/>
    </dgm:pt>
    <dgm:pt modelId="{C2F16152-B961-41A4-A20B-4B970CFECE12}" type="pres">
      <dgm:prSet presAssocID="{89EDB819-BEF6-4D60-9054-868CAC7D27F3}" presName="txSpace" presStyleCnt="0"/>
      <dgm:spPr/>
    </dgm:pt>
    <dgm:pt modelId="{56E75DE3-83AA-4243-B340-487DA0B3EE44}" type="pres">
      <dgm:prSet presAssocID="{89EDB819-BEF6-4D60-9054-868CAC7D27F3}" presName="desTx" presStyleLbl="revTx" presStyleIdx="5" presStyleCnt="6">
        <dgm:presLayoutVars/>
      </dgm:prSet>
      <dgm:spPr/>
    </dgm:pt>
  </dgm:ptLst>
  <dgm:cxnLst>
    <dgm:cxn modelId="{B3085D00-E3D8-462B-BE19-E142E4185192}" srcId="{6584379B-424B-4894-8031-2B4DFCCC1321}" destId="{E93E70BD-2B25-49B0-AFB0-35FCBDD8C8B4}" srcOrd="0" destOrd="0" parTransId="{CC1A1114-FAB2-4163-B026-C8C3F9FB701A}" sibTransId="{22A7DD0E-8079-405A-8939-7B2DE5287CAE}"/>
    <dgm:cxn modelId="{07224461-D5B3-4153-B500-36F2285230DD}" srcId="{89EDB819-BEF6-4D60-9054-868CAC7D27F3}" destId="{523003BE-750F-41A9-AED2-AD09AA17089C}" srcOrd="0" destOrd="0" parTransId="{60ED7A10-7A67-41B3-B3FF-185EBB6EC1BC}" sibTransId="{57EBE769-3B88-47A4-9A40-5ABA622C743B}"/>
    <dgm:cxn modelId="{42676F41-9C03-4CF2-A9ED-67E083A4A8A1}" type="presOf" srcId="{6584379B-424B-4894-8031-2B4DFCCC1321}" destId="{A9D6E275-5BBB-45B5-9961-590B357683DB}" srcOrd="0" destOrd="0" presId="urn:microsoft.com/office/officeart/2018/2/layout/IconLabelDescriptionList"/>
    <dgm:cxn modelId="{F8350F43-ECAD-4A99-8470-61A5AB2CF53E}" srcId="{538A773A-25A3-4AD3-B422-494087291810}" destId="{59F389A3-390F-4F9B-85A4-D0786923D3FB}" srcOrd="0" destOrd="0" parTransId="{04D8B43E-4D4D-4326-ADA8-849D175B9EC0}" sibTransId="{31C44599-B7F1-4706-B8D9-E3DDFA424CC5}"/>
    <dgm:cxn modelId="{06034255-98C5-493E-8960-222B371B99B2}" type="presOf" srcId="{E93E70BD-2B25-49B0-AFB0-35FCBDD8C8B4}" destId="{6F11AA90-0276-4F0F-B3E5-F7AD6CDBC02E}" srcOrd="0" destOrd="0" presId="urn:microsoft.com/office/officeart/2018/2/layout/IconLabelDescriptionList"/>
    <dgm:cxn modelId="{59F3EA58-6B3F-495B-BD0F-808927DDCF9C}" srcId="{538A773A-25A3-4AD3-B422-494087291810}" destId="{6584379B-424B-4894-8031-2B4DFCCC1321}" srcOrd="1" destOrd="0" parTransId="{25CDE52B-72DD-43DA-8D44-AB9191B37867}" sibTransId="{783D8339-8EBD-4732-B298-AD247DB3B559}"/>
    <dgm:cxn modelId="{2DA3A787-BEBF-4886-B7D6-3E23520996F7}" type="presOf" srcId="{59F389A3-390F-4F9B-85A4-D0786923D3FB}" destId="{04A48FD6-22F1-4A03-9E04-1D251F54D962}" srcOrd="0" destOrd="0" presId="urn:microsoft.com/office/officeart/2018/2/layout/IconLabelDescriptionList"/>
    <dgm:cxn modelId="{ACF98990-07F4-4347-A55C-19F8EEE8A59B}" srcId="{59F389A3-390F-4F9B-85A4-D0786923D3FB}" destId="{39C4697A-E281-4670-9B0D-3EB2FEFD4726}" srcOrd="0" destOrd="0" parTransId="{5402FC67-DC46-43FE-B006-541E09503352}" sibTransId="{75FDF3FA-B199-4898-990B-FD1B186D4504}"/>
    <dgm:cxn modelId="{0F94F396-5563-4A55-8EEA-47B379899098}" type="presOf" srcId="{538A773A-25A3-4AD3-B422-494087291810}" destId="{402C03D4-2736-4A9B-9D84-79EBA177A3E2}" srcOrd="0" destOrd="0" presId="urn:microsoft.com/office/officeart/2018/2/layout/IconLabelDescriptionList"/>
    <dgm:cxn modelId="{9A8854AB-1C7F-4B43-B935-39AC03B87C5F}" type="presOf" srcId="{39C4697A-E281-4670-9B0D-3EB2FEFD4726}" destId="{6236F921-3083-41A4-903E-779288875464}" srcOrd="0" destOrd="0" presId="urn:microsoft.com/office/officeart/2018/2/layout/IconLabelDescriptionList"/>
    <dgm:cxn modelId="{7663F7AE-347A-45CC-886F-54B6E079CBD9}" srcId="{538A773A-25A3-4AD3-B422-494087291810}" destId="{89EDB819-BEF6-4D60-9054-868CAC7D27F3}" srcOrd="2" destOrd="0" parTransId="{706EFE69-BCFC-439B-8065-1FFD509F7153}" sibTransId="{5B4A2EE1-A83B-47B7-96B3-F0C4029F5761}"/>
    <dgm:cxn modelId="{F8F770F2-8865-4021-B38C-1E0C001CB441}" type="presOf" srcId="{523003BE-750F-41A9-AED2-AD09AA17089C}" destId="{56E75DE3-83AA-4243-B340-487DA0B3EE44}" srcOrd="0" destOrd="0" presId="urn:microsoft.com/office/officeart/2018/2/layout/IconLabelDescriptionList"/>
    <dgm:cxn modelId="{7E3DDFF2-D6EB-480C-B006-219B64460DCF}" type="presOf" srcId="{89EDB819-BEF6-4D60-9054-868CAC7D27F3}" destId="{51CDD3B4-34C5-43F6-89B9-77B15D6D3CA6}" srcOrd="0" destOrd="0" presId="urn:microsoft.com/office/officeart/2018/2/layout/IconLabelDescriptionList"/>
    <dgm:cxn modelId="{8130698A-F285-434B-B235-DA078F5F0802}" type="presParOf" srcId="{402C03D4-2736-4A9B-9D84-79EBA177A3E2}" destId="{7FB21442-12D1-4876-9F5E-A536C408CF13}" srcOrd="0" destOrd="0" presId="urn:microsoft.com/office/officeart/2018/2/layout/IconLabelDescriptionList"/>
    <dgm:cxn modelId="{2E021D25-CFF6-43D8-BDA5-DB75DD7D1C70}" type="presParOf" srcId="{7FB21442-12D1-4876-9F5E-A536C408CF13}" destId="{3EF8155C-4A20-434E-A270-8C465665FBA6}" srcOrd="0" destOrd="0" presId="urn:microsoft.com/office/officeart/2018/2/layout/IconLabelDescriptionList"/>
    <dgm:cxn modelId="{9D1D3821-2B9C-43A8-B3D1-5579164FB446}" type="presParOf" srcId="{7FB21442-12D1-4876-9F5E-A536C408CF13}" destId="{7F2E3A54-CBA5-4CB5-A491-126D9F398F8B}" srcOrd="1" destOrd="0" presId="urn:microsoft.com/office/officeart/2018/2/layout/IconLabelDescriptionList"/>
    <dgm:cxn modelId="{8B7A742B-D8A6-4950-9526-A502A64ED561}" type="presParOf" srcId="{7FB21442-12D1-4876-9F5E-A536C408CF13}" destId="{04A48FD6-22F1-4A03-9E04-1D251F54D962}" srcOrd="2" destOrd="0" presId="urn:microsoft.com/office/officeart/2018/2/layout/IconLabelDescriptionList"/>
    <dgm:cxn modelId="{76CEBFA8-8D3B-43CA-9D4D-5B86348C82DA}" type="presParOf" srcId="{7FB21442-12D1-4876-9F5E-A536C408CF13}" destId="{923FFB73-0B48-4B24-A9C2-9B9E0213D228}" srcOrd="3" destOrd="0" presId="urn:microsoft.com/office/officeart/2018/2/layout/IconLabelDescriptionList"/>
    <dgm:cxn modelId="{37D44A6A-D810-49A7-B4D5-1AB79CBCCE63}" type="presParOf" srcId="{7FB21442-12D1-4876-9F5E-A536C408CF13}" destId="{6236F921-3083-41A4-903E-779288875464}" srcOrd="4" destOrd="0" presId="urn:microsoft.com/office/officeart/2018/2/layout/IconLabelDescriptionList"/>
    <dgm:cxn modelId="{28817945-C9E7-4C4A-B0C0-0ED519334155}" type="presParOf" srcId="{402C03D4-2736-4A9B-9D84-79EBA177A3E2}" destId="{22DDB6CC-3480-435D-84D3-F8FC67FE3B02}" srcOrd="1" destOrd="0" presId="urn:microsoft.com/office/officeart/2018/2/layout/IconLabelDescriptionList"/>
    <dgm:cxn modelId="{BD415DE2-B68D-4EFE-BCCF-C113E2D0CD00}" type="presParOf" srcId="{402C03D4-2736-4A9B-9D84-79EBA177A3E2}" destId="{4261D514-6190-4EC6-B532-A1DA61145767}" srcOrd="2" destOrd="0" presId="urn:microsoft.com/office/officeart/2018/2/layout/IconLabelDescriptionList"/>
    <dgm:cxn modelId="{0B151822-F897-4FE1-93FF-F495A93A2AEC}" type="presParOf" srcId="{4261D514-6190-4EC6-B532-A1DA61145767}" destId="{F5E4222C-8756-4C6B-A0D0-13CC73CF404A}" srcOrd="0" destOrd="0" presId="urn:microsoft.com/office/officeart/2018/2/layout/IconLabelDescriptionList"/>
    <dgm:cxn modelId="{8BE3B6C7-97DA-4286-82A0-ADB9B7B19A29}" type="presParOf" srcId="{4261D514-6190-4EC6-B532-A1DA61145767}" destId="{6194DFEF-B6A3-485C-8387-7EC93F2C30DD}" srcOrd="1" destOrd="0" presId="urn:microsoft.com/office/officeart/2018/2/layout/IconLabelDescriptionList"/>
    <dgm:cxn modelId="{8A16BCC5-C8E6-4280-AA2F-0738695D052D}" type="presParOf" srcId="{4261D514-6190-4EC6-B532-A1DA61145767}" destId="{A9D6E275-5BBB-45B5-9961-590B357683DB}" srcOrd="2" destOrd="0" presId="urn:microsoft.com/office/officeart/2018/2/layout/IconLabelDescriptionList"/>
    <dgm:cxn modelId="{969A5410-BA18-4AC6-8E58-9A4C0912346B}" type="presParOf" srcId="{4261D514-6190-4EC6-B532-A1DA61145767}" destId="{E102314A-EF2F-4900-9D19-109CA4CB9419}" srcOrd="3" destOrd="0" presId="urn:microsoft.com/office/officeart/2018/2/layout/IconLabelDescriptionList"/>
    <dgm:cxn modelId="{B9861DA4-96B1-480B-9F82-1D5EADE92114}" type="presParOf" srcId="{4261D514-6190-4EC6-B532-A1DA61145767}" destId="{6F11AA90-0276-4F0F-B3E5-F7AD6CDBC02E}" srcOrd="4" destOrd="0" presId="urn:microsoft.com/office/officeart/2018/2/layout/IconLabelDescriptionList"/>
    <dgm:cxn modelId="{A88C257B-312F-42B1-918E-3EFA6E64F86C}" type="presParOf" srcId="{402C03D4-2736-4A9B-9D84-79EBA177A3E2}" destId="{4A33274D-D28D-4118-8BF1-627D34F0F5C3}" srcOrd="3" destOrd="0" presId="urn:microsoft.com/office/officeart/2018/2/layout/IconLabelDescriptionList"/>
    <dgm:cxn modelId="{55D61382-1143-428C-A88A-517E46A3A09C}" type="presParOf" srcId="{402C03D4-2736-4A9B-9D84-79EBA177A3E2}" destId="{7BF8BB2B-BA42-4B3E-88C9-F4B5110F0480}" srcOrd="4" destOrd="0" presId="urn:microsoft.com/office/officeart/2018/2/layout/IconLabelDescriptionList"/>
    <dgm:cxn modelId="{65AAA4A6-1903-4ADC-8C55-5DFB631CD333}" type="presParOf" srcId="{7BF8BB2B-BA42-4B3E-88C9-F4B5110F0480}" destId="{6A6F4194-1C0A-4CDB-9D80-8F33DDB1CCBF}" srcOrd="0" destOrd="0" presId="urn:microsoft.com/office/officeart/2018/2/layout/IconLabelDescriptionList"/>
    <dgm:cxn modelId="{CF897982-7CF1-4BA6-B461-B757B8E8254B}" type="presParOf" srcId="{7BF8BB2B-BA42-4B3E-88C9-F4B5110F0480}" destId="{2677376D-8144-45E4-B109-F187384678F5}" srcOrd="1" destOrd="0" presId="urn:microsoft.com/office/officeart/2018/2/layout/IconLabelDescriptionList"/>
    <dgm:cxn modelId="{1976227C-185A-4284-9E06-C621F4D42E83}" type="presParOf" srcId="{7BF8BB2B-BA42-4B3E-88C9-F4B5110F0480}" destId="{51CDD3B4-34C5-43F6-89B9-77B15D6D3CA6}" srcOrd="2" destOrd="0" presId="urn:microsoft.com/office/officeart/2018/2/layout/IconLabelDescriptionList"/>
    <dgm:cxn modelId="{E96A1D96-2762-4A1F-96F9-FCBD650FB52D}" type="presParOf" srcId="{7BF8BB2B-BA42-4B3E-88C9-F4B5110F0480}" destId="{C2F16152-B961-41A4-A20B-4B970CFECE12}" srcOrd="3" destOrd="0" presId="urn:microsoft.com/office/officeart/2018/2/layout/IconLabelDescriptionList"/>
    <dgm:cxn modelId="{9C946C5A-90FB-4DFD-B343-A34D6F553B32}" type="presParOf" srcId="{7BF8BB2B-BA42-4B3E-88C9-F4B5110F0480}" destId="{56E75DE3-83AA-4243-B340-487DA0B3EE4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625BF7-BC71-49B7-8C67-6510ECBEA89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ECC292-6984-433D-AE1C-AC25A3689659}">
      <dgm:prSet/>
      <dgm:spPr/>
      <dgm:t>
        <a:bodyPr/>
        <a:lstStyle/>
        <a:p>
          <a:r>
            <a:rPr lang="en-US"/>
            <a:t>Q.A. through integration and unit tests of the packer and loader software products.</a:t>
          </a:r>
        </a:p>
      </dgm:t>
    </dgm:pt>
    <dgm:pt modelId="{D1D56CE6-09BD-4DAA-87E0-E2196AE7D8A7}" type="parTrans" cxnId="{E4482B57-DA79-42A5-A2F2-A211BA674063}">
      <dgm:prSet/>
      <dgm:spPr/>
      <dgm:t>
        <a:bodyPr/>
        <a:lstStyle/>
        <a:p>
          <a:endParaRPr lang="en-US"/>
        </a:p>
      </dgm:t>
    </dgm:pt>
    <dgm:pt modelId="{951184DF-12D3-451F-B784-5779CF28DFB0}" type="sibTrans" cxnId="{E4482B57-DA79-42A5-A2F2-A211BA674063}">
      <dgm:prSet/>
      <dgm:spPr/>
      <dgm:t>
        <a:bodyPr/>
        <a:lstStyle/>
        <a:p>
          <a:endParaRPr lang="en-US"/>
        </a:p>
      </dgm:t>
    </dgm:pt>
    <dgm:pt modelId="{DAD86A31-1AF0-4339-86D2-EB2C5992DD92}">
      <dgm:prSet/>
      <dgm:spPr/>
      <dgm:t>
        <a:bodyPr/>
        <a:lstStyle/>
        <a:p>
          <a:r>
            <a:rPr lang="en-US"/>
            <a:t>Final confirmation from the sponsor of the functionality of the product.</a:t>
          </a:r>
        </a:p>
      </dgm:t>
    </dgm:pt>
    <dgm:pt modelId="{E2D41F5A-D6DD-4FD9-AFF2-096FF2ACFA36}" type="parTrans" cxnId="{4FA6806E-866C-413E-9E8B-E09D8D3126A4}">
      <dgm:prSet/>
      <dgm:spPr/>
      <dgm:t>
        <a:bodyPr/>
        <a:lstStyle/>
        <a:p>
          <a:endParaRPr lang="en-US"/>
        </a:p>
      </dgm:t>
    </dgm:pt>
    <dgm:pt modelId="{8D9E27BB-09C5-4D56-81CA-82975CDC8A22}" type="sibTrans" cxnId="{4FA6806E-866C-413E-9E8B-E09D8D3126A4}">
      <dgm:prSet/>
      <dgm:spPr/>
      <dgm:t>
        <a:bodyPr/>
        <a:lstStyle/>
        <a:p>
          <a:endParaRPr lang="en-US"/>
        </a:p>
      </dgm:t>
    </dgm:pt>
    <dgm:pt modelId="{635D1149-FBB5-408A-BEF7-041F240F93EB}">
      <dgm:prSet/>
      <dgm:spPr/>
      <dgm:t>
        <a:bodyPr/>
        <a:lstStyle/>
        <a:p>
          <a:r>
            <a:rPr lang="en-US"/>
            <a:t>Customer testing in the environment which will provide user confirmation and feedback of product function</a:t>
          </a:r>
        </a:p>
      </dgm:t>
    </dgm:pt>
    <dgm:pt modelId="{EB1ABF88-D872-4ACD-97BC-3E1EAAF7D60F}" type="parTrans" cxnId="{485D9DCE-718C-4393-A584-70A126F81CD6}">
      <dgm:prSet/>
      <dgm:spPr/>
      <dgm:t>
        <a:bodyPr/>
        <a:lstStyle/>
        <a:p>
          <a:endParaRPr lang="en-US"/>
        </a:p>
      </dgm:t>
    </dgm:pt>
    <dgm:pt modelId="{5F60174C-EB06-47DB-A342-4796251DC5BA}" type="sibTrans" cxnId="{485D9DCE-718C-4393-A584-70A126F81CD6}">
      <dgm:prSet/>
      <dgm:spPr/>
      <dgm:t>
        <a:bodyPr/>
        <a:lstStyle/>
        <a:p>
          <a:endParaRPr lang="en-US"/>
        </a:p>
      </dgm:t>
    </dgm:pt>
    <dgm:pt modelId="{7BABDE71-4354-4B3A-A48B-B5D6998D394A}">
      <dgm:prSet/>
      <dgm:spPr/>
      <dgm:t>
        <a:bodyPr/>
        <a:lstStyle/>
        <a:p>
          <a:r>
            <a:rPr lang="en-US"/>
            <a:t>Alterations made as requested.</a:t>
          </a:r>
        </a:p>
      </dgm:t>
    </dgm:pt>
    <dgm:pt modelId="{83BF381D-7238-440D-A822-F5D83C45C5D2}" type="parTrans" cxnId="{8A923687-B9CA-4DEC-959F-5674839ABBE4}">
      <dgm:prSet/>
      <dgm:spPr/>
      <dgm:t>
        <a:bodyPr/>
        <a:lstStyle/>
        <a:p>
          <a:endParaRPr lang="en-US"/>
        </a:p>
      </dgm:t>
    </dgm:pt>
    <dgm:pt modelId="{2D09A3FC-2C0F-436B-A75C-27DD59CB414A}" type="sibTrans" cxnId="{8A923687-B9CA-4DEC-959F-5674839ABBE4}">
      <dgm:prSet/>
      <dgm:spPr/>
      <dgm:t>
        <a:bodyPr/>
        <a:lstStyle/>
        <a:p>
          <a:endParaRPr lang="en-US"/>
        </a:p>
      </dgm:t>
    </dgm:pt>
    <dgm:pt modelId="{CC0C96EB-37A2-42ED-934E-A1426625C856}">
      <dgm:prSet/>
      <dgm:spPr/>
      <dgm:t>
        <a:bodyPr/>
        <a:lstStyle/>
        <a:p>
          <a:r>
            <a:rPr lang="en-US"/>
            <a:t>Final packaging to meet sponsor and customer requests.</a:t>
          </a:r>
        </a:p>
      </dgm:t>
    </dgm:pt>
    <dgm:pt modelId="{14F2FD35-53D2-4169-85BA-1B916B8CC8A8}" type="parTrans" cxnId="{579F3384-0B8D-4797-B76C-872FD88B9BE5}">
      <dgm:prSet/>
      <dgm:spPr/>
      <dgm:t>
        <a:bodyPr/>
        <a:lstStyle/>
        <a:p>
          <a:endParaRPr lang="en-US"/>
        </a:p>
      </dgm:t>
    </dgm:pt>
    <dgm:pt modelId="{F1694D23-7307-4EEF-8A2D-4B120DCA7432}" type="sibTrans" cxnId="{579F3384-0B8D-4797-B76C-872FD88B9BE5}">
      <dgm:prSet/>
      <dgm:spPr/>
      <dgm:t>
        <a:bodyPr/>
        <a:lstStyle/>
        <a:p>
          <a:endParaRPr lang="en-US"/>
        </a:p>
      </dgm:t>
    </dgm:pt>
    <dgm:pt modelId="{A01B8D95-541F-4256-8F5D-DAF404284541}" type="pres">
      <dgm:prSet presAssocID="{F1625BF7-BC71-49B7-8C67-6510ECBEA899}" presName="root" presStyleCnt="0">
        <dgm:presLayoutVars>
          <dgm:dir/>
          <dgm:resizeHandles val="exact"/>
        </dgm:presLayoutVars>
      </dgm:prSet>
      <dgm:spPr/>
    </dgm:pt>
    <dgm:pt modelId="{24341FE6-F9B9-4589-A9A7-1AC9304EBB71}" type="pres">
      <dgm:prSet presAssocID="{39ECC292-6984-433D-AE1C-AC25A3689659}" presName="compNode" presStyleCnt="0"/>
      <dgm:spPr/>
    </dgm:pt>
    <dgm:pt modelId="{7EC20787-2D68-4DC6-AA52-1FDF331A7C23}" type="pres">
      <dgm:prSet presAssocID="{39ECC292-6984-433D-AE1C-AC25A368965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s"/>
        </a:ext>
      </dgm:extLst>
    </dgm:pt>
    <dgm:pt modelId="{920C556A-13FC-486D-AD5C-E20C1E66C0BA}" type="pres">
      <dgm:prSet presAssocID="{39ECC292-6984-433D-AE1C-AC25A3689659}" presName="spaceRect" presStyleCnt="0"/>
      <dgm:spPr/>
    </dgm:pt>
    <dgm:pt modelId="{ABF2C1E7-5442-40BA-B3A6-0C4750CFB32B}" type="pres">
      <dgm:prSet presAssocID="{39ECC292-6984-433D-AE1C-AC25A3689659}" presName="textRect" presStyleLbl="revTx" presStyleIdx="0" presStyleCnt="5">
        <dgm:presLayoutVars>
          <dgm:chMax val="1"/>
          <dgm:chPref val="1"/>
        </dgm:presLayoutVars>
      </dgm:prSet>
      <dgm:spPr/>
    </dgm:pt>
    <dgm:pt modelId="{7E29B440-33BA-43BF-A6E1-60157213D1B8}" type="pres">
      <dgm:prSet presAssocID="{951184DF-12D3-451F-B784-5779CF28DFB0}" presName="sibTrans" presStyleCnt="0"/>
      <dgm:spPr/>
    </dgm:pt>
    <dgm:pt modelId="{B6594639-1A6B-49ED-85E2-2D3C64C69AB1}" type="pres">
      <dgm:prSet presAssocID="{DAD86A31-1AF0-4339-86D2-EB2C5992DD92}" presName="compNode" presStyleCnt="0"/>
      <dgm:spPr/>
    </dgm:pt>
    <dgm:pt modelId="{271FE818-3416-4DB5-8C21-FDBB09BC0338}" type="pres">
      <dgm:prSet presAssocID="{DAD86A31-1AF0-4339-86D2-EB2C5992DD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ckmark"/>
        </a:ext>
      </dgm:extLst>
    </dgm:pt>
    <dgm:pt modelId="{E19B3F4E-A6AB-4162-8C0D-E2110443F57C}" type="pres">
      <dgm:prSet presAssocID="{DAD86A31-1AF0-4339-86D2-EB2C5992DD92}" presName="spaceRect" presStyleCnt="0"/>
      <dgm:spPr/>
    </dgm:pt>
    <dgm:pt modelId="{05205386-5EC0-4E5F-9859-15C6172C5FBB}" type="pres">
      <dgm:prSet presAssocID="{DAD86A31-1AF0-4339-86D2-EB2C5992DD92}" presName="textRect" presStyleLbl="revTx" presStyleIdx="1" presStyleCnt="5">
        <dgm:presLayoutVars>
          <dgm:chMax val="1"/>
          <dgm:chPref val="1"/>
        </dgm:presLayoutVars>
      </dgm:prSet>
      <dgm:spPr/>
    </dgm:pt>
    <dgm:pt modelId="{45724EF8-DDA8-48F5-A0A1-9408820BB070}" type="pres">
      <dgm:prSet presAssocID="{8D9E27BB-09C5-4D56-81CA-82975CDC8A22}" presName="sibTrans" presStyleCnt="0"/>
      <dgm:spPr/>
    </dgm:pt>
    <dgm:pt modelId="{20FF9503-274C-4FCF-9019-6BF6A0EC91A2}" type="pres">
      <dgm:prSet presAssocID="{635D1149-FBB5-408A-BEF7-041F240F93EB}" presName="compNode" presStyleCnt="0"/>
      <dgm:spPr/>
    </dgm:pt>
    <dgm:pt modelId="{44CF5B20-7A4D-4C9B-BF81-D6A328ACFE79}" type="pres">
      <dgm:prSet presAssocID="{635D1149-FBB5-408A-BEF7-041F240F93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uchScreen"/>
        </a:ext>
      </dgm:extLst>
    </dgm:pt>
    <dgm:pt modelId="{92885E29-4174-497D-8008-46F63132AAA4}" type="pres">
      <dgm:prSet presAssocID="{635D1149-FBB5-408A-BEF7-041F240F93EB}" presName="spaceRect" presStyleCnt="0"/>
      <dgm:spPr/>
    </dgm:pt>
    <dgm:pt modelId="{E5D8990D-005C-415C-AC43-8B40AAB2CE76}" type="pres">
      <dgm:prSet presAssocID="{635D1149-FBB5-408A-BEF7-041F240F93EB}" presName="textRect" presStyleLbl="revTx" presStyleIdx="2" presStyleCnt="5">
        <dgm:presLayoutVars>
          <dgm:chMax val="1"/>
          <dgm:chPref val="1"/>
        </dgm:presLayoutVars>
      </dgm:prSet>
      <dgm:spPr/>
    </dgm:pt>
    <dgm:pt modelId="{93600551-0810-409E-8FB4-6A69CD1ADC5C}" type="pres">
      <dgm:prSet presAssocID="{5F60174C-EB06-47DB-A342-4796251DC5BA}" presName="sibTrans" presStyleCnt="0"/>
      <dgm:spPr/>
    </dgm:pt>
    <dgm:pt modelId="{B3D3A4B4-D53C-4327-8311-E6D4692031B4}" type="pres">
      <dgm:prSet presAssocID="{7BABDE71-4354-4B3A-A48B-B5D6998D394A}" presName="compNode" presStyleCnt="0"/>
      <dgm:spPr/>
    </dgm:pt>
    <dgm:pt modelId="{BCB1AEFA-27CD-4611-8886-8841203FBB6E}" type="pres">
      <dgm:prSet presAssocID="{7BABDE71-4354-4B3A-A48B-B5D6998D39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ingle gear"/>
        </a:ext>
      </dgm:extLst>
    </dgm:pt>
    <dgm:pt modelId="{3F82D61D-E934-4686-A97F-FB3605145ACF}" type="pres">
      <dgm:prSet presAssocID="{7BABDE71-4354-4B3A-A48B-B5D6998D394A}" presName="spaceRect" presStyleCnt="0"/>
      <dgm:spPr/>
    </dgm:pt>
    <dgm:pt modelId="{A0F9142E-57D1-40BA-8AE7-7C14C279FA5C}" type="pres">
      <dgm:prSet presAssocID="{7BABDE71-4354-4B3A-A48B-B5D6998D394A}" presName="textRect" presStyleLbl="revTx" presStyleIdx="3" presStyleCnt="5">
        <dgm:presLayoutVars>
          <dgm:chMax val="1"/>
          <dgm:chPref val="1"/>
        </dgm:presLayoutVars>
      </dgm:prSet>
      <dgm:spPr/>
    </dgm:pt>
    <dgm:pt modelId="{6B753B75-8A93-42EF-9DB9-A9F775F8C603}" type="pres">
      <dgm:prSet presAssocID="{2D09A3FC-2C0F-436B-A75C-27DD59CB414A}" presName="sibTrans" presStyleCnt="0"/>
      <dgm:spPr/>
    </dgm:pt>
    <dgm:pt modelId="{29FCF3FF-A09A-4CF7-BEA1-C2B0092FC516}" type="pres">
      <dgm:prSet presAssocID="{CC0C96EB-37A2-42ED-934E-A1426625C856}" presName="compNode" presStyleCnt="0"/>
      <dgm:spPr/>
    </dgm:pt>
    <dgm:pt modelId="{9B4F791C-05DD-4D58-8955-9308769DEC76}" type="pres">
      <dgm:prSet presAssocID="{CC0C96EB-37A2-42ED-934E-A1426625C8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ABBF8E36-553A-4BF1-8403-E0A773EA7DE9}" type="pres">
      <dgm:prSet presAssocID="{CC0C96EB-37A2-42ED-934E-A1426625C856}" presName="spaceRect" presStyleCnt="0"/>
      <dgm:spPr/>
    </dgm:pt>
    <dgm:pt modelId="{5B8118C4-9AFF-413D-B912-E60DB0E4A0BE}" type="pres">
      <dgm:prSet presAssocID="{CC0C96EB-37A2-42ED-934E-A1426625C856}" presName="textRect" presStyleLbl="revTx" presStyleIdx="4" presStyleCnt="5">
        <dgm:presLayoutVars>
          <dgm:chMax val="1"/>
          <dgm:chPref val="1"/>
        </dgm:presLayoutVars>
      </dgm:prSet>
      <dgm:spPr/>
    </dgm:pt>
  </dgm:ptLst>
  <dgm:cxnLst>
    <dgm:cxn modelId="{30CA3E04-08AC-4940-90AB-649764742667}" type="presOf" srcId="{39ECC292-6984-433D-AE1C-AC25A3689659}" destId="{ABF2C1E7-5442-40BA-B3A6-0C4750CFB32B}" srcOrd="0" destOrd="0" presId="urn:microsoft.com/office/officeart/2018/2/layout/IconLabelList"/>
    <dgm:cxn modelId="{0CBE9D17-990E-4A02-9F42-C1EE0B495EDB}" type="presOf" srcId="{DAD86A31-1AF0-4339-86D2-EB2C5992DD92}" destId="{05205386-5EC0-4E5F-9859-15C6172C5FBB}" srcOrd="0" destOrd="0" presId="urn:microsoft.com/office/officeart/2018/2/layout/IconLabelList"/>
    <dgm:cxn modelId="{B1BF7E2B-4AED-4B9F-9BF8-3908F95ECF55}" type="presOf" srcId="{CC0C96EB-37A2-42ED-934E-A1426625C856}" destId="{5B8118C4-9AFF-413D-B912-E60DB0E4A0BE}" srcOrd="0" destOrd="0" presId="urn:microsoft.com/office/officeart/2018/2/layout/IconLabelList"/>
    <dgm:cxn modelId="{4FA6806E-866C-413E-9E8B-E09D8D3126A4}" srcId="{F1625BF7-BC71-49B7-8C67-6510ECBEA899}" destId="{DAD86A31-1AF0-4339-86D2-EB2C5992DD92}" srcOrd="1" destOrd="0" parTransId="{E2D41F5A-D6DD-4FD9-AFF2-096FF2ACFA36}" sibTransId="{8D9E27BB-09C5-4D56-81CA-82975CDC8A22}"/>
    <dgm:cxn modelId="{28919C56-36D6-490C-9385-4B4D7EDB3BF2}" type="presOf" srcId="{635D1149-FBB5-408A-BEF7-041F240F93EB}" destId="{E5D8990D-005C-415C-AC43-8B40AAB2CE76}" srcOrd="0" destOrd="0" presId="urn:microsoft.com/office/officeart/2018/2/layout/IconLabelList"/>
    <dgm:cxn modelId="{E4482B57-DA79-42A5-A2F2-A211BA674063}" srcId="{F1625BF7-BC71-49B7-8C67-6510ECBEA899}" destId="{39ECC292-6984-433D-AE1C-AC25A3689659}" srcOrd="0" destOrd="0" parTransId="{D1D56CE6-09BD-4DAA-87E0-E2196AE7D8A7}" sibTransId="{951184DF-12D3-451F-B784-5779CF28DFB0}"/>
    <dgm:cxn modelId="{579F3384-0B8D-4797-B76C-872FD88B9BE5}" srcId="{F1625BF7-BC71-49B7-8C67-6510ECBEA899}" destId="{CC0C96EB-37A2-42ED-934E-A1426625C856}" srcOrd="4" destOrd="0" parTransId="{14F2FD35-53D2-4169-85BA-1B916B8CC8A8}" sibTransId="{F1694D23-7307-4EEF-8A2D-4B120DCA7432}"/>
    <dgm:cxn modelId="{8A923687-B9CA-4DEC-959F-5674839ABBE4}" srcId="{F1625BF7-BC71-49B7-8C67-6510ECBEA899}" destId="{7BABDE71-4354-4B3A-A48B-B5D6998D394A}" srcOrd="3" destOrd="0" parTransId="{83BF381D-7238-440D-A822-F5D83C45C5D2}" sibTransId="{2D09A3FC-2C0F-436B-A75C-27DD59CB414A}"/>
    <dgm:cxn modelId="{485D9DCE-718C-4393-A584-70A126F81CD6}" srcId="{F1625BF7-BC71-49B7-8C67-6510ECBEA899}" destId="{635D1149-FBB5-408A-BEF7-041F240F93EB}" srcOrd="2" destOrd="0" parTransId="{EB1ABF88-D872-4ACD-97BC-3E1EAAF7D60F}" sibTransId="{5F60174C-EB06-47DB-A342-4796251DC5BA}"/>
    <dgm:cxn modelId="{F8A227DB-AB62-4092-B758-66691E1679D7}" type="presOf" srcId="{7BABDE71-4354-4B3A-A48B-B5D6998D394A}" destId="{A0F9142E-57D1-40BA-8AE7-7C14C279FA5C}" srcOrd="0" destOrd="0" presId="urn:microsoft.com/office/officeart/2018/2/layout/IconLabelList"/>
    <dgm:cxn modelId="{F1AA29E3-076D-47D5-A15F-3BBCA6AFEF53}" type="presOf" srcId="{F1625BF7-BC71-49B7-8C67-6510ECBEA899}" destId="{A01B8D95-541F-4256-8F5D-DAF404284541}" srcOrd="0" destOrd="0" presId="urn:microsoft.com/office/officeart/2018/2/layout/IconLabelList"/>
    <dgm:cxn modelId="{E1ED9BD8-A929-496C-9366-7FBAF79E0486}" type="presParOf" srcId="{A01B8D95-541F-4256-8F5D-DAF404284541}" destId="{24341FE6-F9B9-4589-A9A7-1AC9304EBB71}" srcOrd="0" destOrd="0" presId="urn:microsoft.com/office/officeart/2018/2/layout/IconLabelList"/>
    <dgm:cxn modelId="{6D8DF957-919D-43DC-B162-7B465B2F6012}" type="presParOf" srcId="{24341FE6-F9B9-4589-A9A7-1AC9304EBB71}" destId="{7EC20787-2D68-4DC6-AA52-1FDF331A7C23}" srcOrd="0" destOrd="0" presId="urn:microsoft.com/office/officeart/2018/2/layout/IconLabelList"/>
    <dgm:cxn modelId="{70D0B74B-B552-48C7-8B64-3D92ABB99E19}" type="presParOf" srcId="{24341FE6-F9B9-4589-A9A7-1AC9304EBB71}" destId="{920C556A-13FC-486D-AD5C-E20C1E66C0BA}" srcOrd="1" destOrd="0" presId="urn:microsoft.com/office/officeart/2018/2/layout/IconLabelList"/>
    <dgm:cxn modelId="{2BB65AA5-E4FA-4ABD-BC77-3C938446D43A}" type="presParOf" srcId="{24341FE6-F9B9-4589-A9A7-1AC9304EBB71}" destId="{ABF2C1E7-5442-40BA-B3A6-0C4750CFB32B}" srcOrd="2" destOrd="0" presId="urn:microsoft.com/office/officeart/2018/2/layout/IconLabelList"/>
    <dgm:cxn modelId="{8AD00A04-E993-4CBA-B779-7B7FCA24B6D2}" type="presParOf" srcId="{A01B8D95-541F-4256-8F5D-DAF404284541}" destId="{7E29B440-33BA-43BF-A6E1-60157213D1B8}" srcOrd="1" destOrd="0" presId="urn:microsoft.com/office/officeart/2018/2/layout/IconLabelList"/>
    <dgm:cxn modelId="{E450B473-1532-4F69-B1CF-BC0718A683DC}" type="presParOf" srcId="{A01B8D95-541F-4256-8F5D-DAF404284541}" destId="{B6594639-1A6B-49ED-85E2-2D3C64C69AB1}" srcOrd="2" destOrd="0" presId="urn:microsoft.com/office/officeart/2018/2/layout/IconLabelList"/>
    <dgm:cxn modelId="{5414F347-2A32-4287-B8AA-1D623A50D97D}" type="presParOf" srcId="{B6594639-1A6B-49ED-85E2-2D3C64C69AB1}" destId="{271FE818-3416-4DB5-8C21-FDBB09BC0338}" srcOrd="0" destOrd="0" presId="urn:microsoft.com/office/officeart/2018/2/layout/IconLabelList"/>
    <dgm:cxn modelId="{3AD7404B-62BE-4C30-89C2-B843E10C2F0E}" type="presParOf" srcId="{B6594639-1A6B-49ED-85E2-2D3C64C69AB1}" destId="{E19B3F4E-A6AB-4162-8C0D-E2110443F57C}" srcOrd="1" destOrd="0" presId="urn:microsoft.com/office/officeart/2018/2/layout/IconLabelList"/>
    <dgm:cxn modelId="{8DDF0041-A21D-48D6-B48C-505545CAE07F}" type="presParOf" srcId="{B6594639-1A6B-49ED-85E2-2D3C64C69AB1}" destId="{05205386-5EC0-4E5F-9859-15C6172C5FBB}" srcOrd="2" destOrd="0" presId="urn:microsoft.com/office/officeart/2018/2/layout/IconLabelList"/>
    <dgm:cxn modelId="{0971C9BD-A932-4A48-9F28-2AE084FCD983}" type="presParOf" srcId="{A01B8D95-541F-4256-8F5D-DAF404284541}" destId="{45724EF8-DDA8-48F5-A0A1-9408820BB070}" srcOrd="3" destOrd="0" presId="urn:microsoft.com/office/officeart/2018/2/layout/IconLabelList"/>
    <dgm:cxn modelId="{C63CDC63-7799-49EE-9EE3-C1B04AAE8BF6}" type="presParOf" srcId="{A01B8D95-541F-4256-8F5D-DAF404284541}" destId="{20FF9503-274C-4FCF-9019-6BF6A0EC91A2}" srcOrd="4" destOrd="0" presId="urn:microsoft.com/office/officeart/2018/2/layout/IconLabelList"/>
    <dgm:cxn modelId="{9CD9F437-5A5E-43DD-A178-69C129ADAE71}" type="presParOf" srcId="{20FF9503-274C-4FCF-9019-6BF6A0EC91A2}" destId="{44CF5B20-7A4D-4C9B-BF81-D6A328ACFE79}" srcOrd="0" destOrd="0" presId="urn:microsoft.com/office/officeart/2018/2/layout/IconLabelList"/>
    <dgm:cxn modelId="{4601A602-DB64-41E2-A86E-60368D0B7172}" type="presParOf" srcId="{20FF9503-274C-4FCF-9019-6BF6A0EC91A2}" destId="{92885E29-4174-497D-8008-46F63132AAA4}" srcOrd="1" destOrd="0" presId="urn:microsoft.com/office/officeart/2018/2/layout/IconLabelList"/>
    <dgm:cxn modelId="{C26A3AF8-4E70-4B3B-8E18-D076806C8037}" type="presParOf" srcId="{20FF9503-274C-4FCF-9019-6BF6A0EC91A2}" destId="{E5D8990D-005C-415C-AC43-8B40AAB2CE76}" srcOrd="2" destOrd="0" presId="urn:microsoft.com/office/officeart/2018/2/layout/IconLabelList"/>
    <dgm:cxn modelId="{BADA893A-4E61-4529-8E88-A88957E3C24B}" type="presParOf" srcId="{A01B8D95-541F-4256-8F5D-DAF404284541}" destId="{93600551-0810-409E-8FB4-6A69CD1ADC5C}" srcOrd="5" destOrd="0" presId="urn:microsoft.com/office/officeart/2018/2/layout/IconLabelList"/>
    <dgm:cxn modelId="{7D32FB04-A9C8-4BFC-BB22-0832F1186A88}" type="presParOf" srcId="{A01B8D95-541F-4256-8F5D-DAF404284541}" destId="{B3D3A4B4-D53C-4327-8311-E6D4692031B4}" srcOrd="6" destOrd="0" presId="urn:microsoft.com/office/officeart/2018/2/layout/IconLabelList"/>
    <dgm:cxn modelId="{8B4C927D-0A24-4D71-B9FD-1E99A1C6654E}" type="presParOf" srcId="{B3D3A4B4-D53C-4327-8311-E6D4692031B4}" destId="{BCB1AEFA-27CD-4611-8886-8841203FBB6E}" srcOrd="0" destOrd="0" presId="urn:microsoft.com/office/officeart/2018/2/layout/IconLabelList"/>
    <dgm:cxn modelId="{887F2802-B39A-4D04-B1E1-903EF6E36062}" type="presParOf" srcId="{B3D3A4B4-D53C-4327-8311-E6D4692031B4}" destId="{3F82D61D-E934-4686-A97F-FB3605145ACF}" srcOrd="1" destOrd="0" presId="urn:microsoft.com/office/officeart/2018/2/layout/IconLabelList"/>
    <dgm:cxn modelId="{BDA1891E-6273-4CAB-9A62-3B47E4A0DA83}" type="presParOf" srcId="{B3D3A4B4-D53C-4327-8311-E6D4692031B4}" destId="{A0F9142E-57D1-40BA-8AE7-7C14C279FA5C}" srcOrd="2" destOrd="0" presId="urn:microsoft.com/office/officeart/2018/2/layout/IconLabelList"/>
    <dgm:cxn modelId="{BEAC8868-C2B6-4AE8-8D35-0E42F8E42D01}" type="presParOf" srcId="{A01B8D95-541F-4256-8F5D-DAF404284541}" destId="{6B753B75-8A93-42EF-9DB9-A9F775F8C603}" srcOrd="7" destOrd="0" presId="urn:microsoft.com/office/officeart/2018/2/layout/IconLabelList"/>
    <dgm:cxn modelId="{7AE5BFE2-08C3-4F14-8886-48EF7A849220}" type="presParOf" srcId="{A01B8D95-541F-4256-8F5D-DAF404284541}" destId="{29FCF3FF-A09A-4CF7-BEA1-C2B0092FC516}" srcOrd="8" destOrd="0" presId="urn:microsoft.com/office/officeart/2018/2/layout/IconLabelList"/>
    <dgm:cxn modelId="{A3818FAF-D711-41A4-8FDF-CF9CE46EE454}" type="presParOf" srcId="{29FCF3FF-A09A-4CF7-BEA1-C2B0092FC516}" destId="{9B4F791C-05DD-4D58-8955-9308769DEC76}" srcOrd="0" destOrd="0" presId="urn:microsoft.com/office/officeart/2018/2/layout/IconLabelList"/>
    <dgm:cxn modelId="{C7A41463-CBDF-4C43-9616-BAC290903EF4}" type="presParOf" srcId="{29FCF3FF-A09A-4CF7-BEA1-C2B0092FC516}" destId="{ABBF8E36-553A-4BF1-8403-E0A773EA7DE9}" srcOrd="1" destOrd="0" presId="urn:microsoft.com/office/officeart/2018/2/layout/IconLabelList"/>
    <dgm:cxn modelId="{84699DF5-FFB7-4D31-9551-C47AB0ED339F}" type="presParOf" srcId="{29FCF3FF-A09A-4CF7-BEA1-C2B0092FC516}" destId="{5B8118C4-9AFF-413D-B912-E60DB0E4A0B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9924CE-3FDB-448D-8272-14D7AEBC5F4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4F5812C-6993-428B-8EB6-9EDFF5EC4F49}">
      <dgm:prSet/>
      <dgm:spPr/>
      <dgm:t>
        <a:bodyPr/>
        <a:lstStyle/>
        <a:p>
          <a:r>
            <a:rPr lang="en-US"/>
            <a:t>CLIN-1          Customer Reporting “Quad -Pack”</a:t>
          </a:r>
        </a:p>
      </dgm:t>
    </dgm:pt>
    <dgm:pt modelId="{38D8DB87-FC99-496C-BE6F-4DCC2808678D}" type="parTrans" cxnId="{F55A4FA4-3DD7-4C18-B541-08C2034ADFE8}">
      <dgm:prSet/>
      <dgm:spPr/>
      <dgm:t>
        <a:bodyPr/>
        <a:lstStyle/>
        <a:p>
          <a:endParaRPr lang="en-US"/>
        </a:p>
      </dgm:t>
    </dgm:pt>
    <dgm:pt modelId="{EA1A8103-A317-4F61-AF80-D8AC29B25D4F}" type="sibTrans" cxnId="{F55A4FA4-3DD7-4C18-B541-08C2034ADFE8}">
      <dgm:prSet/>
      <dgm:spPr/>
      <dgm:t>
        <a:bodyPr/>
        <a:lstStyle/>
        <a:p>
          <a:endParaRPr lang="en-US"/>
        </a:p>
      </dgm:t>
    </dgm:pt>
    <dgm:pt modelId="{9D2C82E5-8A5F-43F9-9B6C-FFDCFF150A87}">
      <dgm:prSet/>
      <dgm:spPr/>
      <dgm:t>
        <a:bodyPr/>
        <a:lstStyle/>
        <a:p>
          <a:r>
            <a:rPr lang="en-US"/>
            <a:t>CLIN-2          Weekly Activity/Time Sheet</a:t>
          </a:r>
        </a:p>
      </dgm:t>
    </dgm:pt>
    <dgm:pt modelId="{66C5E47A-39FE-43B0-8449-FEF636846FE2}" type="parTrans" cxnId="{9D7A8349-32CF-4A24-854B-58ACAB3D9E7B}">
      <dgm:prSet/>
      <dgm:spPr/>
      <dgm:t>
        <a:bodyPr/>
        <a:lstStyle/>
        <a:p>
          <a:endParaRPr lang="en-US"/>
        </a:p>
      </dgm:t>
    </dgm:pt>
    <dgm:pt modelId="{C10408F8-AF79-445D-A3E8-F9918ACAEA73}" type="sibTrans" cxnId="{9D7A8349-32CF-4A24-854B-58ACAB3D9E7B}">
      <dgm:prSet/>
      <dgm:spPr/>
      <dgm:t>
        <a:bodyPr/>
        <a:lstStyle/>
        <a:p>
          <a:endParaRPr lang="en-US"/>
        </a:p>
      </dgm:t>
    </dgm:pt>
    <dgm:pt modelId="{45469930-9E02-47AC-AD48-E869A5A892D8}">
      <dgm:prSet/>
      <dgm:spPr/>
      <dgm:t>
        <a:bodyPr/>
        <a:lstStyle/>
        <a:p>
          <a:r>
            <a:rPr lang="en-US"/>
            <a:t>CLIN-3          Color Team Briefing</a:t>
          </a:r>
        </a:p>
      </dgm:t>
    </dgm:pt>
    <dgm:pt modelId="{CCEFDAE2-FA15-4C4B-ACEB-09037455A8F7}" type="parTrans" cxnId="{BF7DB614-EBD8-4E21-B2D7-A0E4C3B0A50E}">
      <dgm:prSet/>
      <dgm:spPr/>
      <dgm:t>
        <a:bodyPr/>
        <a:lstStyle/>
        <a:p>
          <a:endParaRPr lang="en-US"/>
        </a:p>
      </dgm:t>
    </dgm:pt>
    <dgm:pt modelId="{C04CFED0-22FC-44BE-B2A9-4114DF330148}" type="sibTrans" cxnId="{BF7DB614-EBD8-4E21-B2D7-A0E4C3B0A50E}">
      <dgm:prSet/>
      <dgm:spPr/>
      <dgm:t>
        <a:bodyPr/>
        <a:lstStyle/>
        <a:p>
          <a:endParaRPr lang="en-US"/>
        </a:p>
      </dgm:t>
    </dgm:pt>
    <dgm:pt modelId="{2236CE92-3828-45CD-87EB-F63A77166CE0}">
      <dgm:prSet/>
      <dgm:spPr/>
      <dgm:t>
        <a:bodyPr/>
        <a:lstStyle/>
        <a:p>
          <a:r>
            <a:rPr lang="en-US"/>
            <a:t>CLIN-4          Proposal (as a response to this RFP)</a:t>
          </a:r>
        </a:p>
      </dgm:t>
    </dgm:pt>
    <dgm:pt modelId="{EAA4B494-31CA-4CEB-B829-631905AC692F}" type="parTrans" cxnId="{E0CC4CDC-24AB-4086-9075-545C483BE34D}">
      <dgm:prSet/>
      <dgm:spPr/>
      <dgm:t>
        <a:bodyPr/>
        <a:lstStyle/>
        <a:p>
          <a:endParaRPr lang="en-US"/>
        </a:p>
      </dgm:t>
    </dgm:pt>
    <dgm:pt modelId="{3B8DBA34-25D4-4375-B148-1C92A7B5D028}" type="sibTrans" cxnId="{E0CC4CDC-24AB-4086-9075-545C483BE34D}">
      <dgm:prSet/>
      <dgm:spPr/>
      <dgm:t>
        <a:bodyPr/>
        <a:lstStyle/>
        <a:p>
          <a:endParaRPr lang="en-US"/>
        </a:p>
      </dgm:t>
    </dgm:pt>
    <dgm:pt modelId="{FE1B7AB5-DC84-4EDE-8130-BC2717A35170}">
      <dgm:prSet/>
      <dgm:spPr/>
      <dgm:t>
        <a:bodyPr/>
        <a:lstStyle/>
        <a:p>
          <a:r>
            <a:rPr lang="en-US"/>
            <a:t>CLIN-5          Design Review Briefing</a:t>
          </a:r>
        </a:p>
      </dgm:t>
    </dgm:pt>
    <dgm:pt modelId="{705EF8F9-0273-47A3-8E18-0D38724C7BDE}" type="parTrans" cxnId="{199547E8-B37A-4DAF-B8AD-2602C7D8A6F6}">
      <dgm:prSet/>
      <dgm:spPr/>
      <dgm:t>
        <a:bodyPr/>
        <a:lstStyle/>
        <a:p>
          <a:endParaRPr lang="en-US"/>
        </a:p>
      </dgm:t>
    </dgm:pt>
    <dgm:pt modelId="{BD43C117-70A2-47EA-AC5C-61B63135FAA8}" type="sibTrans" cxnId="{199547E8-B37A-4DAF-B8AD-2602C7D8A6F6}">
      <dgm:prSet/>
      <dgm:spPr/>
      <dgm:t>
        <a:bodyPr/>
        <a:lstStyle/>
        <a:p>
          <a:endParaRPr lang="en-US"/>
        </a:p>
      </dgm:t>
    </dgm:pt>
    <dgm:pt modelId="{E4173072-5400-44E7-AE6E-D6C899BCC7CF}">
      <dgm:prSet/>
      <dgm:spPr/>
      <dgm:t>
        <a:bodyPr/>
        <a:lstStyle/>
        <a:p>
          <a:r>
            <a:rPr lang="en-US"/>
            <a:t>CLIN-6          Poster Paper</a:t>
          </a:r>
        </a:p>
      </dgm:t>
    </dgm:pt>
    <dgm:pt modelId="{BCBBF37E-9A8C-43C1-A76B-9F1D4CF69BC7}" type="parTrans" cxnId="{88BF76DE-72C0-4B86-97E6-5930F0D6391B}">
      <dgm:prSet/>
      <dgm:spPr/>
      <dgm:t>
        <a:bodyPr/>
        <a:lstStyle/>
        <a:p>
          <a:endParaRPr lang="en-US"/>
        </a:p>
      </dgm:t>
    </dgm:pt>
    <dgm:pt modelId="{6705DCE5-65BF-4748-A09E-B5B198AE5EEB}" type="sibTrans" cxnId="{88BF76DE-72C0-4B86-97E6-5930F0D6391B}">
      <dgm:prSet/>
      <dgm:spPr/>
      <dgm:t>
        <a:bodyPr/>
        <a:lstStyle/>
        <a:p>
          <a:endParaRPr lang="en-US"/>
        </a:p>
      </dgm:t>
    </dgm:pt>
    <dgm:pt modelId="{B22EF707-726A-4647-A3D8-6C09857B24DB}">
      <dgm:prSet/>
      <dgm:spPr/>
      <dgm:t>
        <a:bodyPr/>
        <a:lstStyle/>
        <a:p>
          <a:r>
            <a:rPr lang="en-US"/>
            <a:t>CLIN-7          Encryption and Compression Design and Techniques Report</a:t>
          </a:r>
        </a:p>
      </dgm:t>
    </dgm:pt>
    <dgm:pt modelId="{D8C3A9AA-C6B8-459F-B01D-E90C5EE7672D}" type="parTrans" cxnId="{C3B39D79-1550-4906-98F0-BFB8FCAA2DE3}">
      <dgm:prSet/>
      <dgm:spPr/>
      <dgm:t>
        <a:bodyPr/>
        <a:lstStyle/>
        <a:p>
          <a:endParaRPr lang="en-US"/>
        </a:p>
      </dgm:t>
    </dgm:pt>
    <dgm:pt modelId="{E5370C88-732B-4C9C-A11B-ADEE327CF155}" type="sibTrans" cxnId="{C3B39D79-1550-4906-98F0-BFB8FCAA2DE3}">
      <dgm:prSet/>
      <dgm:spPr/>
      <dgm:t>
        <a:bodyPr/>
        <a:lstStyle/>
        <a:p>
          <a:endParaRPr lang="en-US"/>
        </a:p>
      </dgm:t>
    </dgm:pt>
    <dgm:pt modelId="{6CACF15B-4916-4FB6-A886-AAC1E55C05F3}">
      <dgm:prSet/>
      <dgm:spPr/>
      <dgm:t>
        <a:bodyPr/>
        <a:lstStyle/>
        <a:p>
          <a:r>
            <a:rPr lang="en-US"/>
            <a:t>CLIN-8          Final Report and Team Presentation</a:t>
          </a:r>
        </a:p>
      </dgm:t>
    </dgm:pt>
    <dgm:pt modelId="{98D6C56E-94A9-4659-9663-457B93CBE36C}" type="parTrans" cxnId="{3CF96BA8-782D-41D6-A193-241DFD132FDF}">
      <dgm:prSet/>
      <dgm:spPr/>
      <dgm:t>
        <a:bodyPr/>
        <a:lstStyle/>
        <a:p>
          <a:endParaRPr lang="en-US"/>
        </a:p>
      </dgm:t>
    </dgm:pt>
    <dgm:pt modelId="{2673341B-9A08-4297-9B0A-7436978A1139}" type="sibTrans" cxnId="{3CF96BA8-782D-41D6-A193-241DFD132FDF}">
      <dgm:prSet/>
      <dgm:spPr/>
      <dgm:t>
        <a:bodyPr/>
        <a:lstStyle/>
        <a:p>
          <a:endParaRPr lang="en-US"/>
        </a:p>
      </dgm:t>
    </dgm:pt>
    <dgm:pt modelId="{F874CE56-1862-4F73-8EE0-E5298F396091}">
      <dgm:prSet/>
      <dgm:spPr/>
      <dgm:t>
        <a:bodyPr/>
        <a:lstStyle/>
        <a:p>
          <a:r>
            <a:rPr lang="en-US"/>
            <a:t>CLIN-9          Product Specifications</a:t>
          </a:r>
        </a:p>
      </dgm:t>
    </dgm:pt>
    <dgm:pt modelId="{30D5905A-6E44-498B-A001-B6B9FBFBD504}" type="parTrans" cxnId="{D60E5CA5-B752-4327-8201-C0F811C22436}">
      <dgm:prSet/>
      <dgm:spPr/>
      <dgm:t>
        <a:bodyPr/>
        <a:lstStyle/>
        <a:p>
          <a:endParaRPr lang="en-US"/>
        </a:p>
      </dgm:t>
    </dgm:pt>
    <dgm:pt modelId="{05DB3390-A609-484C-83F3-15EB72946767}" type="sibTrans" cxnId="{D60E5CA5-B752-4327-8201-C0F811C22436}">
      <dgm:prSet/>
      <dgm:spPr/>
      <dgm:t>
        <a:bodyPr/>
        <a:lstStyle/>
        <a:p>
          <a:endParaRPr lang="en-US"/>
        </a:p>
      </dgm:t>
    </dgm:pt>
    <dgm:pt modelId="{66EFB0A1-FB5E-44B8-A6FB-E1FF88DFD2A1}">
      <dgm:prSet/>
      <dgm:spPr/>
      <dgm:t>
        <a:bodyPr/>
        <a:lstStyle/>
        <a:p>
          <a:r>
            <a:rPr lang="en-US"/>
            <a:t>CLIN-10        Packer/Loader Source Code and Completed/Compiled Tool</a:t>
          </a:r>
        </a:p>
      </dgm:t>
    </dgm:pt>
    <dgm:pt modelId="{3D1F46BB-2C31-433F-B73C-E11D44E4E43D}" type="parTrans" cxnId="{13FEA098-E416-4983-A390-FD7E3F6C43DD}">
      <dgm:prSet/>
      <dgm:spPr/>
      <dgm:t>
        <a:bodyPr/>
        <a:lstStyle/>
        <a:p>
          <a:endParaRPr lang="en-US"/>
        </a:p>
      </dgm:t>
    </dgm:pt>
    <dgm:pt modelId="{E341EBDF-A0F6-4AF8-924D-DAEC1086E5A3}" type="sibTrans" cxnId="{13FEA098-E416-4983-A390-FD7E3F6C43DD}">
      <dgm:prSet/>
      <dgm:spPr/>
      <dgm:t>
        <a:bodyPr/>
        <a:lstStyle/>
        <a:p>
          <a:endParaRPr lang="en-US"/>
        </a:p>
      </dgm:t>
    </dgm:pt>
    <dgm:pt modelId="{466809B4-1C56-419E-A933-272C3636AADE}" type="pres">
      <dgm:prSet presAssocID="{1A9924CE-3FDB-448D-8272-14D7AEBC5F4F}" presName="vert0" presStyleCnt="0">
        <dgm:presLayoutVars>
          <dgm:dir/>
          <dgm:animOne val="branch"/>
          <dgm:animLvl val="lvl"/>
        </dgm:presLayoutVars>
      </dgm:prSet>
      <dgm:spPr/>
    </dgm:pt>
    <dgm:pt modelId="{911B4506-CB9A-4428-882B-E79EA87FB771}" type="pres">
      <dgm:prSet presAssocID="{44F5812C-6993-428B-8EB6-9EDFF5EC4F49}" presName="thickLine" presStyleLbl="alignNode1" presStyleIdx="0" presStyleCnt="10"/>
      <dgm:spPr/>
    </dgm:pt>
    <dgm:pt modelId="{DBC11832-A0A2-4E50-ABCB-E52509243F4E}" type="pres">
      <dgm:prSet presAssocID="{44F5812C-6993-428B-8EB6-9EDFF5EC4F49}" presName="horz1" presStyleCnt="0"/>
      <dgm:spPr/>
    </dgm:pt>
    <dgm:pt modelId="{DBDD3646-AF1A-44B9-A2BA-87D95CF3DBC2}" type="pres">
      <dgm:prSet presAssocID="{44F5812C-6993-428B-8EB6-9EDFF5EC4F49}" presName="tx1" presStyleLbl="revTx" presStyleIdx="0" presStyleCnt="10"/>
      <dgm:spPr/>
    </dgm:pt>
    <dgm:pt modelId="{C6423B46-2A93-4D0C-988E-AEF621814A5A}" type="pres">
      <dgm:prSet presAssocID="{44F5812C-6993-428B-8EB6-9EDFF5EC4F49}" presName="vert1" presStyleCnt="0"/>
      <dgm:spPr/>
    </dgm:pt>
    <dgm:pt modelId="{14F5BCB4-75F9-44DB-991D-1B7E0A95F7BE}" type="pres">
      <dgm:prSet presAssocID="{9D2C82E5-8A5F-43F9-9B6C-FFDCFF150A87}" presName="thickLine" presStyleLbl="alignNode1" presStyleIdx="1" presStyleCnt="10"/>
      <dgm:spPr/>
    </dgm:pt>
    <dgm:pt modelId="{8EA9854F-955D-4FA1-BA1E-E45C6AF4A338}" type="pres">
      <dgm:prSet presAssocID="{9D2C82E5-8A5F-43F9-9B6C-FFDCFF150A87}" presName="horz1" presStyleCnt="0"/>
      <dgm:spPr/>
    </dgm:pt>
    <dgm:pt modelId="{0C380EF2-6914-45C7-94B1-34836E9B77D5}" type="pres">
      <dgm:prSet presAssocID="{9D2C82E5-8A5F-43F9-9B6C-FFDCFF150A87}" presName="tx1" presStyleLbl="revTx" presStyleIdx="1" presStyleCnt="10"/>
      <dgm:spPr/>
    </dgm:pt>
    <dgm:pt modelId="{F87F381C-8BB8-48CC-981A-CB2438E01EC1}" type="pres">
      <dgm:prSet presAssocID="{9D2C82E5-8A5F-43F9-9B6C-FFDCFF150A87}" presName="vert1" presStyleCnt="0"/>
      <dgm:spPr/>
    </dgm:pt>
    <dgm:pt modelId="{F2E91F10-3918-4B66-9E3A-0C4EA53A5322}" type="pres">
      <dgm:prSet presAssocID="{45469930-9E02-47AC-AD48-E869A5A892D8}" presName="thickLine" presStyleLbl="alignNode1" presStyleIdx="2" presStyleCnt="10"/>
      <dgm:spPr/>
    </dgm:pt>
    <dgm:pt modelId="{EF588087-4C19-4C85-949C-2BA3020E0235}" type="pres">
      <dgm:prSet presAssocID="{45469930-9E02-47AC-AD48-E869A5A892D8}" presName="horz1" presStyleCnt="0"/>
      <dgm:spPr/>
    </dgm:pt>
    <dgm:pt modelId="{8275DF64-6E0E-48C3-A5D6-0A0BB1F53DC8}" type="pres">
      <dgm:prSet presAssocID="{45469930-9E02-47AC-AD48-E869A5A892D8}" presName="tx1" presStyleLbl="revTx" presStyleIdx="2" presStyleCnt="10"/>
      <dgm:spPr/>
    </dgm:pt>
    <dgm:pt modelId="{4B9D847C-6365-459C-9CE6-191A99770155}" type="pres">
      <dgm:prSet presAssocID="{45469930-9E02-47AC-AD48-E869A5A892D8}" presName="vert1" presStyleCnt="0"/>
      <dgm:spPr/>
    </dgm:pt>
    <dgm:pt modelId="{3B460D0B-4B36-4EDB-B4B4-BC1815C44FB5}" type="pres">
      <dgm:prSet presAssocID="{2236CE92-3828-45CD-87EB-F63A77166CE0}" presName="thickLine" presStyleLbl="alignNode1" presStyleIdx="3" presStyleCnt="10"/>
      <dgm:spPr/>
    </dgm:pt>
    <dgm:pt modelId="{465D8BC3-BC89-45F7-86D3-FD18585B4583}" type="pres">
      <dgm:prSet presAssocID="{2236CE92-3828-45CD-87EB-F63A77166CE0}" presName="horz1" presStyleCnt="0"/>
      <dgm:spPr/>
    </dgm:pt>
    <dgm:pt modelId="{29FB4E90-54B0-435C-94D0-E3C8165A994B}" type="pres">
      <dgm:prSet presAssocID="{2236CE92-3828-45CD-87EB-F63A77166CE0}" presName="tx1" presStyleLbl="revTx" presStyleIdx="3" presStyleCnt="10"/>
      <dgm:spPr/>
    </dgm:pt>
    <dgm:pt modelId="{D7A0CBE4-DCEA-4DEF-84A2-254B6D15A060}" type="pres">
      <dgm:prSet presAssocID="{2236CE92-3828-45CD-87EB-F63A77166CE0}" presName="vert1" presStyleCnt="0"/>
      <dgm:spPr/>
    </dgm:pt>
    <dgm:pt modelId="{9FB816F5-2D67-4865-A248-5F147C31E139}" type="pres">
      <dgm:prSet presAssocID="{FE1B7AB5-DC84-4EDE-8130-BC2717A35170}" presName="thickLine" presStyleLbl="alignNode1" presStyleIdx="4" presStyleCnt="10"/>
      <dgm:spPr/>
    </dgm:pt>
    <dgm:pt modelId="{2B818E3D-30CE-4299-8E29-078EE824FEBC}" type="pres">
      <dgm:prSet presAssocID="{FE1B7AB5-DC84-4EDE-8130-BC2717A35170}" presName="horz1" presStyleCnt="0"/>
      <dgm:spPr/>
    </dgm:pt>
    <dgm:pt modelId="{32FB14BF-F62C-47B2-A14B-24900EB9D001}" type="pres">
      <dgm:prSet presAssocID="{FE1B7AB5-DC84-4EDE-8130-BC2717A35170}" presName="tx1" presStyleLbl="revTx" presStyleIdx="4" presStyleCnt="10"/>
      <dgm:spPr/>
    </dgm:pt>
    <dgm:pt modelId="{34EEBB4E-FF24-49E8-83BD-3CFA4BE066EC}" type="pres">
      <dgm:prSet presAssocID="{FE1B7AB5-DC84-4EDE-8130-BC2717A35170}" presName="vert1" presStyleCnt="0"/>
      <dgm:spPr/>
    </dgm:pt>
    <dgm:pt modelId="{D9BB4618-385D-4642-8E4D-CC6329E78099}" type="pres">
      <dgm:prSet presAssocID="{E4173072-5400-44E7-AE6E-D6C899BCC7CF}" presName="thickLine" presStyleLbl="alignNode1" presStyleIdx="5" presStyleCnt="10"/>
      <dgm:spPr/>
    </dgm:pt>
    <dgm:pt modelId="{D52E2801-CC3F-4576-BE77-4E52A6A2A336}" type="pres">
      <dgm:prSet presAssocID="{E4173072-5400-44E7-AE6E-D6C899BCC7CF}" presName="horz1" presStyleCnt="0"/>
      <dgm:spPr/>
    </dgm:pt>
    <dgm:pt modelId="{9048D595-5165-4D5B-A9F4-E070A4673B0E}" type="pres">
      <dgm:prSet presAssocID="{E4173072-5400-44E7-AE6E-D6C899BCC7CF}" presName="tx1" presStyleLbl="revTx" presStyleIdx="5" presStyleCnt="10"/>
      <dgm:spPr/>
    </dgm:pt>
    <dgm:pt modelId="{B7EFC1C2-E405-4F0F-9FD9-E7B91288AEDD}" type="pres">
      <dgm:prSet presAssocID="{E4173072-5400-44E7-AE6E-D6C899BCC7CF}" presName="vert1" presStyleCnt="0"/>
      <dgm:spPr/>
    </dgm:pt>
    <dgm:pt modelId="{18C2DD9C-69E7-4B99-B5A7-DE9757A9EA07}" type="pres">
      <dgm:prSet presAssocID="{B22EF707-726A-4647-A3D8-6C09857B24DB}" presName="thickLine" presStyleLbl="alignNode1" presStyleIdx="6" presStyleCnt="10"/>
      <dgm:spPr/>
    </dgm:pt>
    <dgm:pt modelId="{4F3BFD6D-A28A-47E9-8F1E-141AE77859EC}" type="pres">
      <dgm:prSet presAssocID="{B22EF707-726A-4647-A3D8-6C09857B24DB}" presName="horz1" presStyleCnt="0"/>
      <dgm:spPr/>
    </dgm:pt>
    <dgm:pt modelId="{23DE8317-3D3E-4871-A5FB-2DF4A337CF72}" type="pres">
      <dgm:prSet presAssocID="{B22EF707-726A-4647-A3D8-6C09857B24DB}" presName="tx1" presStyleLbl="revTx" presStyleIdx="6" presStyleCnt="10"/>
      <dgm:spPr/>
    </dgm:pt>
    <dgm:pt modelId="{446E4284-E8A5-4A74-9EFE-EC07C9C8B1B7}" type="pres">
      <dgm:prSet presAssocID="{B22EF707-726A-4647-A3D8-6C09857B24DB}" presName="vert1" presStyleCnt="0"/>
      <dgm:spPr/>
    </dgm:pt>
    <dgm:pt modelId="{2520501D-4783-4A5F-99AB-71FEC2E4605C}" type="pres">
      <dgm:prSet presAssocID="{6CACF15B-4916-4FB6-A886-AAC1E55C05F3}" presName="thickLine" presStyleLbl="alignNode1" presStyleIdx="7" presStyleCnt="10"/>
      <dgm:spPr/>
    </dgm:pt>
    <dgm:pt modelId="{FA0935CE-2480-48D8-9831-2C161B8B77C1}" type="pres">
      <dgm:prSet presAssocID="{6CACF15B-4916-4FB6-A886-AAC1E55C05F3}" presName="horz1" presStyleCnt="0"/>
      <dgm:spPr/>
    </dgm:pt>
    <dgm:pt modelId="{D117BB49-E30B-4BA4-8D13-7CE2C9F337F2}" type="pres">
      <dgm:prSet presAssocID="{6CACF15B-4916-4FB6-A886-AAC1E55C05F3}" presName="tx1" presStyleLbl="revTx" presStyleIdx="7" presStyleCnt="10"/>
      <dgm:spPr/>
    </dgm:pt>
    <dgm:pt modelId="{80B7081B-E93B-41C7-B95D-A132A947412A}" type="pres">
      <dgm:prSet presAssocID="{6CACF15B-4916-4FB6-A886-AAC1E55C05F3}" presName="vert1" presStyleCnt="0"/>
      <dgm:spPr/>
    </dgm:pt>
    <dgm:pt modelId="{D041C316-853F-477A-8CF1-B0C019537F4B}" type="pres">
      <dgm:prSet presAssocID="{F874CE56-1862-4F73-8EE0-E5298F396091}" presName="thickLine" presStyleLbl="alignNode1" presStyleIdx="8" presStyleCnt="10"/>
      <dgm:spPr/>
    </dgm:pt>
    <dgm:pt modelId="{40E6F33B-7B86-4613-BDD9-D782F4E97CCC}" type="pres">
      <dgm:prSet presAssocID="{F874CE56-1862-4F73-8EE0-E5298F396091}" presName="horz1" presStyleCnt="0"/>
      <dgm:spPr/>
    </dgm:pt>
    <dgm:pt modelId="{B25B17F9-6E48-42B0-84ED-34F36FDA8B7F}" type="pres">
      <dgm:prSet presAssocID="{F874CE56-1862-4F73-8EE0-E5298F396091}" presName="tx1" presStyleLbl="revTx" presStyleIdx="8" presStyleCnt="10"/>
      <dgm:spPr/>
    </dgm:pt>
    <dgm:pt modelId="{09901483-150D-48D6-A9CC-948D4BE1E95B}" type="pres">
      <dgm:prSet presAssocID="{F874CE56-1862-4F73-8EE0-E5298F396091}" presName="vert1" presStyleCnt="0"/>
      <dgm:spPr/>
    </dgm:pt>
    <dgm:pt modelId="{0AB1CE87-D0F4-4115-A4DC-9F297E9B9099}" type="pres">
      <dgm:prSet presAssocID="{66EFB0A1-FB5E-44B8-A6FB-E1FF88DFD2A1}" presName="thickLine" presStyleLbl="alignNode1" presStyleIdx="9" presStyleCnt="10"/>
      <dgm:spPr/>
    </dgm:pt>
    <dgm:pt modelId="{C94E4B8F-73EA-4711-942E-4B09C43A2FE3}" type="pres">
      <dgm:prSet presAssocID="{66EFB0A1-FB5E-44B8-A6FB-E1FF88DFD2A1}" presName="horz1" presStyleCnt="0"/>
      <dgm:spPr/>
    </dgm:pt>
    <dgm:pt modelId="{B0ABF096-C93C-4BD4-9360-F2F92AFB3473}" type="pres">
      <dgm:prSet presAssocID="{66EFB0A1-FB5E-44B8-A6FB-E1FF88DFD2A1}" presName="tx1" presStyleLbl="revTx" presStyleIdx="9" presStyleCnt="10"/>
      <dgm:spPr/>
    </dgm:pt>
    <dgm:pt modelId="{D3CC1010-9097-40F2-A654-ADE614063094}" type="pres">
      <dgm:prSet presAssocID="{66EFB0A1-FB5E-44B8-A6FB-E1FF88DFD2A1}" presName="vert1" presStyleCnt="0"/>
      <dgm:spPr/>
    </dgm:pt>
  </dgm:ptLst>
  <dgm:cxnLst>
    <dgm:cxn modelId="{7258C504-5268-45C9-93BE-3DE235B6CF10}" type="presOf" srcId="{B22EF707-726A-4647-A3D8-6C09857B24DB}" destId="{23DE8317-3D3E-4871-A5FB-2DF4A337CF72}" srcOrd="0" destOrd="0" presId="urn:microsoft.com/office/officeart/2008/layout/LinedList"/>
    <dgm:cxn modelId="{685E4112-EDB0-45F9-8259-363DFB5CF96C}" type="presOf" srcId="{F874CE56-1862-4F73-8EE0-E5298F396091}" destId="{B25B17F9-6E48-42B0-84ED-34F36FDA8B7F}" srcOrd="0" destOrd="0" presId="urn:microsoft.com/office/officeart/2008/layout/LinedList"/>
    <dgm:cxn modelId="{BF7DB614-EBD8-4E21-B2D7-A0E4C3B0A50E}" srcId="{1A9924CE-3FDB-448D-8272-14D7AEBC5F4F}" destId="{45469930-9E02-47AC-AD48-E869A5A892D8}" srcOrd="2" destOrd="0" parTransId="{CCEFDAE2-FA15-4C4B-ACEB-09037455A8F7}" sibTransId="{C04CFED0-22FC-44BE-B2A9-4114DF330148}"/>
    <dgm:cxn modelId="{BF1CFA34-8900-4EB2-A6BF-7BA04249F0BF}" type="presOf" srcId="{2236CE92-3828-45CD-87EB-F63A77166CE0}" destId="{29FB4E90-54B0-435C-94D0-E3C8165A994B}" srcOrd="0" destOrd="0" presId="urn:microsoft.com/office/officeart/2008/layout/LinedList"/>
    <dgm:cxn modelId="{2C5ECC68-C5B0-489C-B300-86274168D061}" type="presOf" srcId="{6CACF15B-4916-4FB6-A886-AAC1E55C05F3}" destId="{D117BB49-E30B-4BA4-8D13-7CE2C9F337F2}" srcOrd="0" destOrd="0" presId="urn:microsoft.com/office/officeart/2008/layout/LinedList"/>
    <dgm:cxn modelId="{9D7A8349-32CF-4A24-854B-58ACAB3D9E7B}" srcId="{1A9924CE-3FDB-448D-8272-14D7AEBC5F4F}" destId="{9D2C82E5-8A5F-43F9-9B6C-FFDCFF150A87}" srcOrd="1" destOrd="0" parTransId="{66C5E47A-39FE-43B0-8449-FEF636846FE2}" sibTransId="{C10408F8-AF79-445D-A3E8-F9918ACAEA73}"/>
    <dgm:cxn modelId="{6A065F6E-0C8A-4680-B24E-DD2C0536BB25}" type="presOf" srcId="{44F5812C-6993-428B-8EB6-9EDFF5EC4F49}" destId="{DBDD3646-AF1A-44B9-A2BA-87D95CF3DBC2}" srcOrd="0" destOrd="0" presId="urn:microsoft.com/office/officeart/2008/layout/LinedList"/>
    <dgm:cxn modelId="{C3B39D79-1550-4906-98F0-BFB8FCAA2DE3}" srcId="{1A9924CE-3FDB-448D-8272-14D7AEBC5F4F}" destId="{B22EF707-726A-4647-A3D8-6C09857B24DB}" srcOrd="6" destOrd="0" parTransId="{D8C3A9AA-C6B8-459F-B01D-E90C5EE7672D}" sibTransId="{E5370C88-732B-4C9C-A11B-ADEE327CF155}"/>
    <dgm:cxn modelId="{A32E6C89-7A54-4BC6-9C7B-A83BDBFA2D57}" type="presOf" srcId="{66EFB0A1-FB5E-44B8-A6FB-E1FF88DFD2A1}" destId="{B0ABF096-C93C-4BD4-9360-F2F92AFB3473}" srcOrd="0" destOrd="0" presId="urn:microsoft.com/office/officeart/2008/layout/LinedList"/>
    <dgm:cxn modelId="{A3465C8C-F2E3-439A-BF9D-C1C1DD5714DF}" type="presOf" srcId="{45469930-9E02-47AC-AD48-E869A5A892D8}" destId="{8275DF64-6E0E-48C3-A5D6-0A0BB1F53DC8}" srcOrd="0" destOrd="0" presId="urn:microsoft.com/office/officeart/2008/layout/LinedList"/>
    <dgm:cxn modelId="{4F885D95-153B-4E4F-8F19-5C9689B7DE35}" type="presOf" srcId="{E4173072-5400-44E7-AE6E-D6C899BCC7CF}" destId="{9048D595-5165-4D5B-A9F4-E070A4673B0E}" srcOrd="0" destOrd="0" presId="urn:microsoft.com/office/officeart/2008/layout/LinedList"/>
    <dgm:cxn modelId="{13FEA098-E416-4983-A390-FD7E3F6C43DD}" srcId="{1A9924CE-3FDB-448D-8272-14D7AEBC5F4F}" destId="{66EFB0A1-FB5E-44B8-A6FB-E1FF88DFD2A1}" srcOrd="9" destOrd="0" parTransId="{3D1F46BB-2C31-433F-B73C-E11D44E4E43D}" sibTransId="{E341EBDF-A0F6-4AF8-924D-DAEC1086E5A3}"/>
    <dgm:cxn modelId="{F55A4FA4-3DD7-4C18-B541-08C2034ADFE8}" srcId="{1A9924CE-3FDB-448D-8272-14D7AEBC5F4F}" destId="{44F5812C-6993-428B-8EB6-9EDFF5EC4F49}" srcOrd="0" destOrd="0" parTransId="{38D8DB87-FC99-496C-BE6F-4DCC2808678D}" sibTransId="{EA1A8103-A317-4F61-AF80-D8AC29B25D4F}"/>
    <dgm:cxn modelId="{D60E5CA5-B752-4327-8201-C0F811C22436}" srcId="{1A9924CE-3FDB-448D-8272-14D7AEBC5F4F}" destId="{F874CE56-1862-4F73-8EE0-E5298F396091}" srcOrd="8" destOrd="0" parTransId="{30D5905A-6E44-498B-A001-B6B9FBFBD504}" sibTransId="{05DB3390-A609-484C-83F3-15EB72946767}"/>
    <dgm:cxn modelId="{3CF96BA8-782D-41D6-A193-241DFD132FDF}" srcId="{1A9924CE-3FDB-448D-8272-14D7AEBC5F4F}" destId="{6CACF15B-4916-4FB6-A886-AAC1E55C05F3}" srcOrd="7" destOrd="0" parTransId="{98D6C56E-94A9-4659-9663-457B93CBE36C}" sibTransId="{2673341B-9A08-4297-9B0A-7436978A1139}"/>
    <dgm:cxn modelId="{693492D2-FD67-44B2-B212-692B23762EAF}" type="presOf" srcId="{FE1B7AB5-DC84-4EDE-8130-BC2717A35170}" destId="{32FB14BF-F62C-47B2-A14B-24900EB9D001}" srcOrd="0" destOrd="0" presId="urn:microsoft.com/office/officeart/2008/layout/LinedList"/>
    <dgm:cxn modelId="{E0CC4CDC-24AB-4086-9075-545C483BE34D}" srcId="{1A9924CE-3FDB-448D-8272-14D7AEBC5F4F}" destId="{2236CE92-3828-45CD-87EB-F63A77166CE0}" srcOrd="3" destOrd="0" parTransId="{EAA4B494-31CA-4CEB-B829-631905AC692F}" sibTransId="{3B8DBA34-25D4-4375-B148-1C92A7B5D028}"/>
    <dgm:cxn modelId="{DE9F6ADE-8A99-402A-B427-810ACD53B0B7}" type="presOf" srcId="{9D2C82E5-8A5F-43F9-9B6C-FFDCFF150A87}" destId="{0C380EF2-6914-45C7-94B1-34836E9B77D5}" srcOrd="0" destOrd="0" presId="urn:microsoft.com/office/officeart/2008/layout/LinedList"/>
    <dgm:cxn modelId="{88BF76DE-72C0-4B86-97E6-5930F0D6391B}" srcId="{1A9924CE-3FDB-448D-8272-14D7AEBC5F4F}" destId="{E4173072-5400-44E7-AE6E-D6C899BCC7CF}" srcOrd="5" destOrd="0" parTransId="{BCBBF37E-9A8C-43C1-A76B-9F1D4CF69BC7}" sibTransId="{6705DCE5-65BF-4748-A09E-B5B198AE5EEB}"/>
    <dgm:cxn modelId="{7E74B6E4-4941-46C2-BEA5-481D451894EF}" type="presOf" srcId="{1A9924CE-3FDB-448D-8272-14D7AEBC5F4F}" destId="{466809B4-1C56-419E-A933-272C3636AADE}" srcOrd="0" destOrd="0" presId="urn:microsoft.com/office/officeart/2008/layout/LinedList"/>
    <dgm:cxn modelId="{199547E8-B37A-4DAF-B8AD-2602C7D8A6F6}" srcId="{1A9924CE-3FDB-448D-8272-14D7AEBC5F4F}" destId="{FE1B7AB5-DC84-4EDE-8130-BC2717A35170}" srcOrd="4" destOrd="0" parTransId="{705EF8F9-0273-47A3-8E18-0D38724C7BDE}" sibTransId="{BD43C117-70A2-47EA-AC5C-61B63135FAA8}"/>
    <dgm:cxn modelId="{7C8D8436-7964-4B9C-BAA7-2393E09F5831}" type="presParOf" srcId="{466809B4-1C56-419E-A933-272C3636AADE}" destId="{911B4506-CB9A-4428-882B-E79EA87FB771}" srcOrd="0" destOrd="0" presId="urn:microsoft.com/office/officeart/2008/layout/LinedList"/>
    <dgm:cxn modelId="{1190A8A6-4325-47E1-8C0A-F2B0C10AB28B}" type="presParOf" srcId="{466809B4-1C56-419E-A933-272C3636AADE}" destId="{DBC11832-A0A2-4E50-ABCB-E52509243F4E}" srcOrd="1" destOrd="0" presId="urn:microsoft.com/office/officeart/2008/layout/LinedList"/>
    <dgm:cxn modelId="{ABBC4D46-51C2-4DC9-A0D2-BE55FE4BD599}" type="presParOf" srcId="{DBC11832-A0A2-4E50-ABCB-E52509243F4E}" destId="{DBDD3646-AF1A-44B9-A2BA-87D95CF3DBC2}" srcOrd="0" destOrd="0" presId="urn:microsoft.com/office/officeart/2008/layout/LinedList"/>
    <dgm:cxn modelId="{CD163845-046B-4A70-B3AE-1F9DCB883899}" type="presParOf" srcId="{DBC11832-A0A2-4E50-ABCB-E52509243F4E}" destId="{C6423B46-2A93-4D0C-988E-AEF621814A5A}" srcOrd="1" destOrd="0" presId="urn:microsoft.com/office/officeart/2008/layout/LinedList"/>
    <dgm:cxn modelId="{4E8C40BE-6BB9-47E4-8ECF-F37D228B18A8}" type="presParOf" srcId="{466809B4-1C56-419E-A933-272C3636AADE}" destId="{14F5BCB4-75F9-44DB-991D-1B7E0A95F7BE}" srcOrd="2" destOrd="0" presId="urn:microsoft.com/office/officeart/2008/layout/LinedList"/>
    <dgm:cxn modelId="{74F4D616-5F99-4E1C-8C9E-2B6E69FF888E}" type="presParOf" srcId="{466809B4-1C56-419E-A933-272C3636AADE}" destId="{8EA9854F-955D-4FA1-BA1E-E45C6AF4A338}" srcOrd="3" destOrd="0" presId="urn:microsoft.com/office/officeart/2008/layout/LinedList"/>
    <dgm:cxn modelId="{AC70CEE7-5683-418E-BB10-B741E3EA9250}" type="presParOf" srcId="{8EA9854F-955D-4FA1-BA1E-E45C6AF4A338}" destId="{0C380EF2-6914-45C7-94B1-34836E9B77D5}" srcOrd="0" destOrd="0" presId="urn:microsoft.com/office/officeart/2008/layout/LinedList"/>
    <dgm:cxn modelId="{25E5E31D-3427-409D-9FDD-9DBA097277BD}" type="presParOf" srcId="{8EA9854F-955D-4FA1-BA1E-E45C6AF4A338}" destId="{F87F381C-8BB8-48CC-981A-CB2438E01EC1}" srcOrd="1" destOrd="0" presId="urn:microsoft.com/office/officeart/2008/layout/LinedList"/>
    <dgm:cxn modelId="{440193F1-1DE3-408C-BA93-785742DD4811}" type="presParOf" srcId="{466809B4-1C56-419E-A933-272C3636AADE}" destId="{F2E91F10-3918-4B66-9E3A-0C4EA53A5322}" srcOrd="4" destOrd="0" presId="urn:microsoft.com/office/officeart/2008/layout/LinedList"/>
    <dgm:cxn modelId="{8A3E9B68-276C-43F0-800F-16B25801443B}" type="presParOf" srcId="{466809B4-1C56-419E-A933-272C3636AADE}" destId="{EF588087-4C19-4C85-949C-2BA3020E0235}" srcOrd="5" destOrd="0" presId="urn:microsoft.com/office/officeart/2008/layout/LinedList"/>
    <dgm:cxn modelId="{915E6008-E8E0-4AB1-A6E5-9D2EC00D6234}" type="presParOf" srcId="{EF588087-4C19-4C85-949C-2BA3020E0235}" destId="{8275DF64-6E0E-48C3-A5D6-0A0BB1F53DC8}" srcOrd="0" destOrd="0" presId="urn:microsoft.com/office/officeart/2008/layout/LinedList"/>
    <dgm:cxn modelId="{EF5CD576-DA0F-4228-937B-54098BEA32E2}" type="presParOf" srcId="{EF588087-4C19-4C85-949C-2BA3020E0235}" destId="{4B9D847C-6365-459C-9CE6-191A99770155}" srcOrd="1" destOrd="0" presId="urn:microsoft.com/office/officeart/2008/layout/LinedList"/>
    <dgm:cxn modelId="{4AA50449-AA83-4687-9BE4-0A69F4ACD929}" type="presParOf" srcId="{466809B4-1C56-419E-A933-272C3636AADE}" destId="{3B460D0B-4B36-4EDB-B4B4-BC1815C44FB5}" srcOrd="6" destOrd="0" presId="urn:microsoft.com/office/officeart/2008/layout/LinedList"/>
    <dgm:cxn modelId="{A83093C8-37DA-498B-9AD5-DD9E9865A937}" type="presParOf" srcId="{466809B4-1C56-419E-A933-272C3636AADE}" destId="{465D8BC3-BC89-45F7-86D3-FD18585B4583}" srcOrd="7" destOrd="0" presId="urn:microsoft.com/office/officeart/2008/layout/LinedList"/>
    <dgm:cxn modelId="{A9E6FAAE-C6BB-466B-B484-5A7776C68358}" type="presParOf" srcId="{465D8BC3-BC89-45F7-86D3-FD18585B4583}" destId="{29FB4E90-54B0-435C-94D0-E3C8165A994B}" srcOrd="0" destOrd="0" presId="urn:microsoft.com/office/officeart/2008/layout/LinedList"/>
    <dgm:cxn modelId="{8E17BA98-E3BA-4840-B228-3E8BFB980405}" type="presParOf" srcId="{465D8BC3-BC89-45F7-86D3-FD18585B4583}" destId="{D7A0CBE4-DCEA-4DEF-84A2-254B6D15A060}" srcOrd="1" destOrd="0" presId="urn:microsoft.com/office/officeart/2008/layout/LinedList"/>
    <dgm:cxn modelId="{B7ABD8D0-904F-4D22-8C62-93CABF395BB1}" type="presParOf" srcId="{466809B4-1C56-419E-A933-272C3636AADE}" destId="{9FB816F5-2D67-4865-A248-5F147C31E139}" srcOrd="8" destOrd="0" presId="urn:microsoft.com/office/officeart/2008/layout/LinedList"/>
    <dgm:cxn modelId="{4AD966C0-BE0D-4235-9DDD-3673B0A93291}" type="presParOf" srcId="{466809B4-1C56-419E-A933-272C3636AADE}" destId="{2B818E3D-30CE-4299-8E29-078EE824FEBC}" srcOrd="9" destOrd="0" presId="urn:microsoft.com/office/officeart/2008/layout/LinedList"/>
    <dgm:cxn modelId="{D34195C6-8E4F-43EF-A7E8-F9E9EE07DDC2}" type="presParOf" srcId="{2B818E3D-30CE-4299-8E29-078EE824FEBC}" destId="{32FB14BF-F62C-47B2-A14B-24900EB9D001}" srcOrd="0" destOrd="0" presId="urn:microsoft.com/office/officeart/2008/layout/LinedList"/>
    <dgm:cxn modelId="{C7AB3671-DBC0-4960-9210-15ED7F0A2878}" type="presParOf" srcId="{2B818E3D-30CE-4299-8E29-078EE824FEBC}" destId="{34EEBB4E-FF24-49E8-83BD-3CFA4BE066EC}" srcOrd="1" destOrd="0" presId="urn:microsoft.com/office/officeart/2008/layout/LinedList"/>
    <dgm:cxn modelId="{DB4B86F8-D26D-47B3-AC30-CC9E7631AA12}" type="presParOf" srcId="{466809B4-1C56-419E-A933-272C3636AADE}" destId="{D9BB4618-385D-4642-8E4D-CC6329E78099}" srcOrd="10" destOrd="0" presId="urn:microsoft.com/office/officeart/2008/layout/LinedList"/>
    <dgm:cxn modelId="{0C263638-F383-4764-83CE-D46330A85D18}" type="presParOf" srcId="{466809B4-1C56-419E-A933-272C3636AADE}" destId="{D52E2801-CC3F-4576-BE77-4E52A6A2A336}" srcOrd="11" destOrd="0" presId="urn:microsoft.com/office/officeart/2008/layout/LinedList"/>
    <dgm:cxn modelId="{93E81DBD-B381-4A98-9494-D2E41548E9AD}" type="presParOf" srcId="{D52E2801-CC3F-4576-BE77-4E52A6A2A336}" destId="{9048D595-5165-4D5B-A9F4-E070A4673B0E}" srcOrd="0" destOrd="0" presId="urn:microsoft.com/office/officeart/2008/layout/LinedList"/>
    <dgm:cxn modelId="{485B26C9-8FA6-4D1A-9B20-9E778581EE39}" type="presParOf" srcId="{D52E2801-CC3F-4576-BE77-4E52A6A2A336}" destId="{B7EFC1C2-E405-4F0F-9FD9-E7B91288AEDD}" srcOrd="1" destOrd="0" presId="urn:microsoft.com/office/officeart/2008/layout/LinedList"/>
    <dgm:cxn modelId="{FDCB6C72-2606-413D-94EA-C3606A1F4E1B}" type="presParOf" srcId="{466809B4-1C56-419E-A933-272C3636AADE}" destId="{18C2DD9C-69E7-4B99-B5A7-DE9757A9EA07}" srcOrd="12" destOrd="0" presId="urn:microsoft.com/office/officeart/2008/layout/LinedList"/>
    <dgm:cxn modelId="{DFBAAB74-28A7-4424-89BA-E0039E971FA2}" type="presParOf" srcId="{466809B4-1C56-419E-A933-272C3636AADE}" destId="{4F3BFD6D-A28A-47E9-8F1E-141AE77859EC}" srcOrd="13" destOrd="0" presId="urn:microsoft.com/office/officeart/2008/layout/LinedList"/>
    <dgm:cxn modelId="{16FCFE6E-0D59-4CCE-8EDF-1ABA258B80EF}" type="presParOf" srcId="{4F3BFD6D-A28A-47E9-8F1E-141AE77859EC}" destId="{23DE8317-3D3E-4871-A5FB-2DF4A337CF72}" srcOrd="0" destOrd="0" presId="urn:microsoft.com/office/officeart/2008/layout/LinedList"/>
    <dgm:cxn modelId="{EAF04F7B-59C3-46E4-B7E6-3D76F5849009}" type="presParOf" srcId="{4F3BFD6D-A28A-47E9-8F1E-141AE77859EC}" destId="{446E4284-E8A5-4A74-9EFE-EC07C9C8B1B7}" srcOrd="1" destOrd="0" presId="urn:microsoft.com/office/officeart/2008/layout/LinedList"/>
    <dgm:cxn modelId="{02BCBB5C-BD90-4C52-89F9-134DD54AA4EA}" type="presParOf" srcId="{466809B4-1C56-419E-A933-272C3636AADE}" destId="{2520501D-4783-4A5F-99AB-71FEC2E4605C}" srcOrd="14" destOrd="0" presId="urn:microsoft.com/office/officeart/2008/layout/LinedList"/>
    <dgm:cxn modelId="{C88311A0-AF2D-4C25-8515-8D9631413D7F}" type="presParOf" srcId="{466809B4-1C56-419E-A933-272C3636AADE}" destId="{FA0935CE-2480-48D8-9831-2C161B8B77C1}" srcOrd="15" destOrd="0" presId="urn:microsoft.com/office/officeart/2008/layout/LinedList"/>
    <dgm:cxn modelId="{20632954-00DF-45D6-B0AB-A32001DCF74E}" type="presParOf" srcId="{FA0935CE-2480-48D8-9831-2C161B8B77C1}" destId="{D117BB49-E30B-4BA4-8D13-7CE2C9F337F2}" srcOrd="0" destOrd="0" presId="urn:microsoft.com/office/officeart/2008/layout/LinedList"/>
    <dgm:cxn modelId="{28DCD6B7-035B-443E-8E94-42ED7AAF0E14}" type="presParOf" srcId="{FA0935CE-2480-48D8-9831-2C161B8B77C1}" destId="{80B7081B-E93B-41C7-B95D-A132A947412A}" srcOrd="1" destOrd="0" presId="urn:microsoft.com/office/officeart/2008/layout/LinedList"/>
    <dgm:cxn modelId="{43349D45-465D-4DD0-8F48-41CB5320FBBE}" type="presParOf" srcId="{466809B4-1C56-419E-A933-272C3636AADE}" destId="{D041C316-853F-477A-8CF1-B0C019537F4B}" srcOrd="16" destOrd="0" presId="urn:microsoft.com/office/officeart/2008/layout/LinedList"/>
    <dgm:cxn modelId="{E9FDB0C7-6163-4D1A-AAF5-5BF20DF72861}" type="presParOf" srcId="{466809B4-1C56-419E-A933-272C3636AADE}" destId="{40E6F33B-7B86-4613-BDD9-D782F4E97CCC}" srcOrd="17" destOrd="0" presId="urn:microsoft.com/office/officeart/2008/layout/LinedList"/>
    <dgm:cxn modelId="{28971DFD-7D24-4BE5-9175-28523701BC8B}" type="presParOf" srcId="{40E6F33B-7B86-4613-BDD9-D782F4E97CCC}" destId="{B25B17F9-6E48-42B0-84ED-34F36FDA8B7F}" srcOrd="0" destOrd="0" presId="urn:microsoft.com/office/officeart/2008/layout/LinedList"/>
    <dgm:cxn modelId="{030909F6-7FA0-4658-8D56-E9959FF51FB6}" type="presParOf" srcId="{40E6F33B-7B86-4613-BDD9-D782F4E97CCC}" destId="{09901483-150D-48D6-A9CC-948D4BE1E95B}" srcOrd="1" destOrd="0" presId="urn:microsoft.com/office/officeart/2008/layout/LinedList"/>
    <dgm:cxn modelId="{2BBA3BF5-208A-4AFE-93E4-6FE31F808483}" type="presParOf" srcId="{466809B4-1C56-419E-A933-272C3636AADE}" destId="{0AB1CE87-D0F4-4115-A4DC-9F297E9B9099}" srcOrd="18" destOrd="0" presId="urn:microsoft.com/office/officeart/2008/layout/LinedList"/>
    <dgm:cxn modelId="{C38CE363-3EC3-4E6C-BB28-67BEDC792BD1}" type="presParOf" srcId="{466809B4-1C56-419E-A933-272C3636AADE}" destId="{C94E4B8F-73EA-4711-942E-4B09C43A2FE3}" srcOrd="19" destOrd="0" presId="urn:microsoft.com/office/officeart/2008/layout/LinedList"/>
    <dgm:cxn modelId="{27D42ED6-7A27-4420-BFE7-3E5078A19A0F}" type="presParOf" srcId="{C94E4B8F-73EA-4711-942E-4B09C43A2FE3}" destId="{B0ABF096-C93C-4BD4-9360-F2F92AFB3473}" srcOrd="0" destOrd="0" presId="urn:microsoft.com/office/officeart/2008/layout/LinedList"/>
    <dgm:cxn modelId="{07B2F81F-B762-4873-9A6A-0C0BC47FA491}" type="presParOf" srcId="{C94E4B8F-73EA-4711-942E-4B09C43A2FE3}" destId="{D3CC1010-9097-40F2-A654-ADE61406309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20193-1E76-42FD-8AF9-BF26759A38F8}">
      <dsp:nvSpPr>
        <dsp:cNvPr id="0" name=""/>
        <dsp:cNvSpPr/>
      </dsp:nvSpPr>
      <dsp:spPr>
        <a:xfrm>
          <a:off x="0" y="0"/>
          <a:ext cx="99060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AD7BA4-76C5-4640-B3DE-8CC3EE43CC54}">
      <dsp:nvSpPr>
        <dsp:cNvPr id="0" name=""/>
        <dsp:cNvSpPr/>
      </dsp:nvSpPr>
      <dsp:spPr>
        <a:xfrm>
          <a:off x="0" y="0"/>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Tasks</a:t>
          </a:r>
        </a:p>
      </dsp:txBody>
      <dsp:txXfrm>
        <a:off x="0" y="0"/>
        <a:ext cx="9906000" cy="423429"/>
      </dsp:txXfrm>
    </dsp:sp>
    <dsp:sp modelId="{5A0E7E1F-BFD6-4248-B55F-3490C6222BAF}">
      <dsp:nvSpPr>
        <dsp:cNvPr id="0" name=""/>
        <dsp:cNvSpPr/>
      </dsp:nvSpPr>
      <dsp:spPr>
        <a:xfrm>
          <a:off x="0" y="423429"/>
          <a:ext cx="9906000" cy="0"/>
        </a:xfrm>
        <a:prstGeom prst="line">
          <a:avLst/>
        </a:prstGeom>
        <a:solidFill>
          <a:schemeClr val="accent5">
            <a:hueOff val="-1419125"/>
            <a:satOff val="5687"/>
            <a:lumOff val="1233"/>
            <a:alphaOff val="0"/>
          </a:schemeClr>
        </a:solidFill>
        <a:ln w="19050" cap="rnd" cmpd="sng" algn="ctr">
          <a:solidFill>
            <a:schemeClr val="accent5">
              <a:hueOff val="-1419125"/>
              <a:satOff val="5687"/>
              <a:lumOff val="12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47C9C-8A22-4AFE-848A-57618C7A1CA2}">
      <dsp:nvSpPr>
        <dsp:cNvPr id="0" name=""/>
        <dsp:cNvSpPr/>
      </dsp:nvSpPr>
      <dsp:spPr>
        <a:xfrm>
          <a:off x="0" y="423429"/>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Requirements</a:t>
          </a:r>
        </a:p>
      </dsp:txBody>
      <dsp:txXfrm>
        <a:off x="0" y="423429"/>
        <a:ext cx="9906000" cy="423429"/>
      </dsp:txXfrm>
    </dsp:sp>
    <dsp:sp modelId="{65D5DECA-1B6C-4283-A931-F17DF8FB90AC}">
      <dsp:nvSpPr>
        <dsp:cNvPr id="0" name=""/>
        <dsp:cNvSpPr/>
      </dsp:nvSpPr>
      <dsp:spPr>
        <a:xfrm>
          <a:off x="0" y="846858"/>
          <a:ext cx="9906000" cy="0"/>
        </a:xfrm>
        <a:prstGeom prst="line">
          <a:avLst/>
        </a:prstGeom>
        <a:solidFill>
          <a:schemeClr val="accent5">
            <a:hueOff val="-2838251"/>
            <a:satOff val="11375"/>
            <a:lumOff val="2465"/>
            <a:alphaOff val="0"/>
          </a:schemeClr>
        </a:solidFill>
        <a:ln w="19050" cap="rnd" cmpd="sng" algn="ctr">
          <a:solidFill>
            <a:schemeClr val="accent5">
              <a:hueOff val="-2838251"/>
              <a:satOff val="11375"/>
              <a:lumOff val="24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B15CB3-373E-46D0-9C14-63ED42CE525E}">
      <dsp:nvSpPr>
        <dsp:cNvPr id="0" name=""/>
        <dsp:cNvSpPr/>
      </dsp:nvSpPr>
      <dsp:spPr>
        <a:xfrm>
          <a:off x="0" y="846858"/>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Risks</a:t>
          </a:r>
        </a:p>
      </dsp:txBody>
      <dsp:txXfrm>
        <a:off x="0" y="846858"/>
        <a:ext cx="9906000" cy="423429"/>
      </dsp:txXfrm>
    </dsp:sp>
    <dsp:sp modelId="{95B7F251-F8F6-4FBC-829B-1FD66146DAF3}">
      <dsp:nvSpPr>
        <dsp:cNvPr id="0" name=""/>
        <dsp:cNvSpPr/>
      </dsp:nvSpPr>
      <dsp:spPr>
        <a:xfrm>
          <a:off x="0" y="1270288"/>
          <a:ext cx="9906000" cy="0"/>
        </a:xfrm>
        <a:prstGeom prst="line">
          <a:avLst/>
        </a:prstGeom>
        <a:solidFill>
          <a:schemeClr val="accent5">
            <a:hueOff val="-4257376"/>
            <a:satOff val="17062"/>
            <a:lumOff val="3698"/>
            <a:alphaOff val="0"/>
          </a:schemeClr>
        </a:solidFill>
        <a:ln w="19050" cap="rnd" cmpd="sng" algn="ctr">
          <a:solidFill>
            <a:schemeClr val="accent5">
              <a:hueOff val="-4257376"/>
              <a:satOff val="17062"/>
              <a:lumOff val="36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1BC691-56C7-4C8C-9224-5D824F3D9BDD}">
      <dsp:nvSpPr>
        <dsp:cNvPr id="0" name=""/>
        <dsp:cNvSpPr/>
      </dsp:nvSpPr>
      <dsp:spPr>
        <a:xfrm>
          <a:off x="0" y="1270288"/>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Challenges / Design Constraints</a:t>
          </a:r>
        </a:p>
      </dsp:txBody>
      <dsp:txXfrm>
        <a:off x="0" y="1270288"/>
        <a:ext cx="9906000" cy="423429"/>
      </dsp:txXfrm>
    </dsp:sp>
    <dsp:sp modelId="{57CBB404-C6D5-409A-9BDE-6B439A84F048}">
      <dsp:nvSpPr>
        <dsp:cNvPr id="0" name=""/>
        <dsp:cNvSpPr/>
      </dsp:nvSpPr>
      <dsp:spPr>
        <a:xfrm>
          <a:off x="0" y="1693717"/>
          <a:ext cx="9906000" cy="0"/>
        </a:xfrm>
        <a:prstGeom prst="line">
          <a:avLst/>
        </a:prstGeom>
        <a:solidFill>
          <a:schemeClr val="accent5">
            <a:hueOff val="-5676501"/>
            <a:satOff val="22749"/>
            <a:lumOff val="4930"/>
            <a:alphaOff val="0"/>
          </a:schemeClr>
        </a:solidFill>
        <a:ln w="19050" cap="rnd" cmpd="sng" algn="ctr">
          <a:solidFill>
            <a:schemeClr val="accent5">
              <a:hueOff val="-5676501"/>
              <a:satOff val="22749"/>
              <a:lumOff val="49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D70010-A864-4C25-B4B8-71B1AFC9E9A8}">
      <dsp:nvSpPr>
        <dsp:cNvPr id="0" name=""/>
        <dsp:cNvSpPr/>
      </dsp:nvSpPr>
      <dsp:spPr>
        <a:xfrm>
          <a:off x="0" y="1693717"/>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CONOPS</a:t>
          </a:r>
        </a:p>
      </dsp:txBody>
      <dsp:txXfrm>
        <a:off x="0" y="1693717"/>
        <a:ext cx="9906000" cy="423429"/>
      </dsp:txXfrm>
    </dsp:sp>
    <dsp:sp modelId="{D471E9E8-618B-47DC-85E3-9DEAE0E84068}">
      <dsp:nvSpPr>
        <dsp:cNvPr id="0" name=""/>
        <dsp:cNvSpPr/>
      </dsp:nvSpPr>
      <dsp:spPr>
        <a:xfrm>
          <a:off x="0" y="2117147"/>
          <a:ext cx="9906000" cy="0"/>
        </a:xfrm>
        <a:prstGeom prst="line">
          <a:avLst/>
        </a:prstGeom>
        <a:solidFill>
          <a:schemeClr val="accent5">
            <a:hueOff val="-7095626"/>
            <a:satOff val="28436"/>
            <a:lumOff val="6163"/>
            <a:alphaOff val="0"/>
          </a:schemeClr>
        </a:solidFill>
        <a:ln w="19050" cap="rnd" cmpd="sng" algn="ctr">
          <a:solidFill>
            <a:schemeClr val="accent5">
              <a:hueOff val="-7095626"/>
              <a:satOff val="28436"/>
              <a:lumOff val="61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3983DA-622A-42EB-8840-E2A051F2603B}">
      <dsp:nvSpPr>
        <dsp:cNvPr id="0" name=""/>
        <dsp:cNvSpPr/>
      </dsp:nvSpPr>
      <dsp:spPr>
        <a:xfrm>
          <a:off x="0" y="2117147"/>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Architecture (components, modules, interfaces)</a:t>
          </a:r>
        </a:p>
      </dsp:txBody>
      <dsp:txXfrm>
        <a:off x="0" y="2117147"/>
        <a:ext cx="9906000" cy="423429"/>
      </dsp:txXfrm>
    </dsp:sp>
    <dsp:sp modelId="{2574A89E-D5A7-4213-80A1-3B8508407630}">
      <dsp:nvSpPr>
        <dsp:cNvPr id="0" name=""/>
        <dsp:cNvSpPr/>
      </dsp:nvSpPr>
      <dsp:spPr>
        <a:xfrm>
          <a:off x="0" y="2540576"/>
          <a:ext cx="9906000" cy="0"/>
        </a:xfrm>
        <a:prstGeom prst="line">
          <a:avLst/>
        </a:prstGeom>
        <a:solidFill>
          <a:schemeClr val="accent5">
            <a:hueOff val="-8514751"/>
            <a:satOff val="34124"/>
            <a:lumOff val="7395"/>
            <a:alphaOff val="0"/>
          </a:schemeClr>
        </a:solidFill>
        <a:ln w="19050" cap="rnd" cmpd="sng" algn="ctr">
          <a:solidFill>
            <a:schemeClr val="accent5">
              <a:hueOff val="-8514751"/>
              <a:satOff val="34124"/>
              <a:lumOff val="73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B75795-927E-456E-95E8-E30C9CD646A4}">
      <dsp:nvSpPr>
        <dsp:cNvPr id="0" name=""/>
        <dsp:cNvSpPr/>
      </dsp:nvSpPr>
      <dsp:spPr>
        <a:xfrm>
          <a:off x="0" y="2540576"/>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Data Model</a:t>
          </a:r>
        </a:p>
      </dsp:txBody>
      <dsp:txXfrm>
        <a:off x="0" y="2540576"/>
        <a:ext cx="9906000" cy="423429"/>
      </dsp:txXfrm>
    </dsp:sp>
    <dsp:sp modelId="{88DA0052-DC41-4E7D-80A3-D4B073A20C56}">
      <dsp:nvSpPr>
        <dsp:cNvPr id="0" name=""/>
        <dsp:cNvSpPr/>
      </dsp:nvSpPr>
      <dsp:spPr>
        <a:xfrm>
          <a:off x="0" y="2964006"/>
          <a:ext cx="9906000" cy="0"/>
        </a:xfrm>
        <a:prstGeom prst="line">
          <a:avLst/>
        </a:prstGeom>
        <a:solidFill>
          <a:schemeClr val="accent5">
            <a:hueOff val="-9933876"/>
            <a:satOff val="39811"/>
            <a:lumOff val="8628"/>
            <a:alphaOff val="0"/>
          </a:schemeClr>
        </a:solidFill>
        <a:ln w="19050" cap="rnd"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334F06-2CA8-4D6A-A806-46A063C4AF61}">
      <dsp:nvSpPr>
        <dsp:cNvPr id="0" name=""/>
        <dsp:cNvSpPr/>
      </dsp:nvSpPr>
      <dsp:spPr>
        <a:xfrm>
          <a:off x="0" y="2964006"/>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Verification Method</a:t>
          </a:r>
        </a:p>
      </dsp:txBody>
      <dsp:txXfrm>
        <a:off x="0" y="2964006"/>
        <a:ext cx="9906000" cy="423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4998E-ED1E-46C2-99F3-4E8E7A355E78}">
      <dsp:nvSpPr>
        <dsp:cNvPr id="0" name=""/>
        <dsp:cNvSpPr/>
      </dsp:nvSpPr>
      <dsp:spPr>
        <a:xfrm>
          <a:off x="9746" y="9218"/>
          <a:ext cx="2663067" cy="6155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2 Research &amp; Design</a:t>
          </a:r>
        </a:p>
      </dsp:txBody>
      <dsp:txXfrm>
        <a:off x="9746" y="9218"/>
        <a:ext cx="2663067" cy="615518"/>
      </dsp:txXfrm>
    </dsp:sp>
    <dsp:sp modelId="{FBE07B76-2895-41C4-8E9C-A2D5F6C02F7F}">
      <dsp:nvSpPr>
        <dsp:cNvPr id="0" name=""/>
        <dsp:cNvSpPr/>
      </dsp:nvSpPr>
      <dsp:spPr>
        <a:xfrm>
          <a:off x="1850" y="624737"/>
          <a:ext cx="2678859" cy="20532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None/>
          </a:pPr>
          <a:r>
            <a:rPr lang="en-US" sz="1700" kern="1200" dirty="0"/>
            <a:t>2.1 Existing Tools</a:t>
          </a:r>
        </a:p>
        <a:p>
          <a:pPr marL="171450" lvl="1" indent="-171450" algn="l" defTabSz="755650">
            <a:lnSpc>
              <a:spcPct val="90000"/>
            </a:lnSpc>
            <a:spcBef>
              <a:spcPct val="0"/>
            </a:spcBef>
            <a:spcAft>
              <a:spcPct val="15000"/>
            </a:spcAft>
            <a:buNone/>
          </a:pPr>
          <a:r>
            <a:rPr lang="en-US" sz="1700" kern="1200" dirty="0"/>
            <a:t>2.2 General Architecture</a:t>
          </a:r>
        </a:p>
        <a:p>
          <a:pPr marL="171450" lvl="1" indent="-171450" algn="l" defTabSz="755650">
            <a:lnSpc>
              <a:spcPct val="90000"/>
            </a:lnSpc>
            <a:spcBef>
              <a:spcPct val="0"/>
            </a:spcBef>
            <a:spcAft>
              <a:spcPct val="15000"/>
            </a:spcAft>
            <a:buNone/>
          </a:pPr>
          <a:r>
            <a:rPr lang="en-US" sz="1700" kern="1200" dirty="0"/>
            <a:t>2.3 Design</a:t>
          </a:r>
        </a:p>
      </dsp:txBody>
      <dsp:txXfrm>
        <a:off x="1850" y="624737"/>
        <a:ext cx="2678859" cy="2053260"/>
      </dsp:txXfrm>
    </dsp:sp>
    <dsp:sp modelId="{93F7C8F3-D598-4D1F-8F62-ABFDB11C7942}">
      <dsp:nvSpPr>
        <dsp:cNvPr id="0" name=""/>
        <dsp:cNvSpPr/>
      </dsp:nvSpPr>
      <dsp:spPr>
        <a:xfrm>
          <a:off x="3053538" y="9218"/>
          <a:ext cx="2663067" cy="6155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3 Implementation / Coding</a:t>
          </a:r>
        </a:p>
      </dsp:txBody>
      <dsp:txXfrm>
        <a:off x="3053538" y="9218"/>
        <a:ext cx="2663067" cy="615518"/>
      </dsp:txXfrm>
    </dsp:sp>
    <dsp:sp modelId="{6A0CC5B0-8395-422D-9FBE-C5741D82C8E7}">
      <dsp:nvSpPr>
        <dsp:cNvPr id="0" name=""/>
        <dsp:cNvSpPr/>
      </dsp:nvSpPr>
      <dsp:spPr>
        <a:xfrm>
          <a:off x="3053538" y="624737"/>
          <a:ext cx="2663067" cy="20532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None/>
          </a:pPr>
          <a:r>
            <a:rPr lang="en-US" sz="1700" kern="1200"/>
            <a:t>3.1 Packer Dev.</a:t>
          </a:r>
        </a:p>
        <a:p>
          <a:pPr marL="171450" lvl="1" indent="-171450" algn="l" defTabSz="755650">
            <a:lnSpc>
              <a:spcPct val="90000"/>
            </a:lnSpc>
            <a:spcBef>
              <a:spcPct val="0"/>
            </a:spcBef>
            <a:spcAft>
              <a:spcPct val="15000"/>
            </a:spcAft>
            <a:buNone/>
          </a:pPr>
          <a:r>
            <a:rPr lang="en-US" sz="1700" kern="1200" dirty="0"/>
            <a:t>3.2 Loader Dev.</a:t>
          </a:r>
        </a:p>
        <a:p>
          <a:pPr marL="171450" lvl="1" indent="-171450" algn="l" defTabSz="755650">
            <a:lnSpc>
              <a:spcPct val="90000"/>
            </a:lnSpc>
            <a:spcBef>
              <a:spcPct val="0"/>
            </a:spcBef>
            <a:spcAft>
              <a:spcPct val="15000"/>
            </a:spcAft>
            <a:buNone/>
          </a:pPr>
          <a:r>
            <a:rPr lang="en-US" sz="1700" kern="1200" dirty="0"/>
            <a:t>3.3 P/L Networking Dev.</a:t>
          </a:r>
        </a:p>
        <a:p>
          <a:pPr marL="171450" lvl="1" indent="-171450" algn="l" defTabSz="755650">
            <a:lnSpc>
              <a:spcPct val="90000"/>
            </a:lnSpc>
            <a:spcBef>
              <a:spcPct val="0"/>
            </a:spcBef>
            <a:spcAft>
              <a:spcPct val="15000"/>
            </a:spcAft>
            <a:buNone/>
          </a:pPr>
          <a:r>
            <a:rPr lang="en-US" sz="1700" kern="1200" dirty="0"/>
            <a:t>3.4 P/L Networking Integration</a:t>
          </a:r>
        </a:p>
        <a:p>
          <a:pPr marL="171450" lvl="1" indent="-171450" algn="l" defTabSz="755650">
            <a:lnSpc>
              <a:spcPct val="90000"/>
            </a:lnSpc>
            <a:spcBef>
              <a:spcPct val="0"/>
            </a:spcBef>
            <a:spcAft>
              <a:spcPct val="15000"/>
            </a:spcAft>
            <a:buNone/>
          </a:pPr>
          <a:r>
            <a:rPr lang="en-US" sz="1700" kern="1200" dirty="0"/>
            <a:t>3.5 Deployment Mechanism Dev.</a:t>
          </a:r>
        </a:p>
      </dsp:txBody>
      <dsp:txXfrm>
        <a:off x="3053538" y="624737"/>
        <a:ext cx="2663067" cy="2053260"/>
      </dsp:txXfrm>
    </dsp:sp>
    <dsp:sp modelId="{7BE21FB9-39B4-4661-B03B-7D70563CF11B}">
      <dsp:nvSpPr>
        <dsp:cNvPr id="0" name=""/>
        <dsp:cNvSpPr/>
      </dsp:nvSpPr>
      <dsp:spPr>
        <a:xfrm>
          <a:off x="6089434" y="9218"/>
          <a:ext cx="2663067" cy="6155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4 Testing &amp; Quality Assurance (Q.A.)</a:t>
          </a:r>
        </a:p>
      </dsp:txBody>
      <dsp:txXfrm>
        <a:off x="6089434" y="9218"/>
        <a:ext cx="2663067" cy="615518"/>
      </dsp:txXfrm>
    </dsp:sp>
    <dsp:sp modelId="{D8B4FB2D-C123-4ADA-A135-8AA64BBB8CA8}">
      <dsp:nvSpPr>
        <dsp:cNvPr id="0" name=""/>
        <dsp:cNvSpPr/>
      </dsp:nvSpPr>
      <dsp:spPr>
        <a:xfrm>
          <a:off x="6089434" y="624737"/>
          <a:ext cx="2663067" cy="20532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None/>
          </a:pPr>
          <a:r>
            <a:rPr lang="en-US" sz="1700" kern="1200" dirty="0"/>
            <a:t>4.1 Packer Q.A.</a:t>
          </a:r>
        </a:p>
        <a:p>
          <a:pPr marL="171450" lvl="1" indent="-171450" algn="l" defTabSz="755650">
            <a:lnSpc>
              <a:spcPct val="90000"/>
            </a:lnSpc>
            <a:spcBef>
              <a:spcPct val="0"/>
            </a:spcBef>
            <a:spcAft>
              <a:spcPct val="15000"/>
            </a:spcAft>
            <a:buNone/>
          </a:pPr>
          <a:r>
            <a:rPr lang="en-US" sz="1700" kern="1200" dirty="0"/>
            <a:t>4.2 Loader Q.A.</a:t>
          </a:r>
        </a:p>
        <a:p>
          <a:pPr marL="171450" lvl="1" indent="-171450" algn="l" defTabSz="755650">
            <a:lnSpc>
              <a:spcPct val="90000"/>
            </a:lnSpc>
            <a:spcBef>
              <a:spcPct val="0"/>
            </a:spcBef>
            <a:spcAft>
              <a:spcPct val="15000"/>
            </a:spcAft>
            <a:buNone/>
          </a:pPr>
          <a:r>
            <a:rPr lang="en-US" sz="1700" kern="1200" dirty="0"/>
            <a:t>4.3 Networking Integration Q.A.</a:t>
          </a:r>
        </a:p>
        <a:p>
          <a:pPr marL="171450" lvl="1" indent="-171450" algn="l" defTabSz="755650">
            <a:lnSpc>
              <a:spcPct val="90000"/>
            </a:lnSpc>
            <a:spcBef>
              <a:spcPct val="0"/>
            </a:spcBef>
            <a:spcAft>
              <a:spcPct val="15000"/>
            </a:spcAft>
            <a:buNone/>
          </a:pPr>
          <a:r>
            <a:rPr lang="en-US" sz="1700" kern="1200"/>
            <a:t>4.4 Customer Deployment</a:t>
          </a:r>
        </a:p>
        <a:p>
          <a:pPr marL="171450" lvl="1" indent="-171450" algn="l" defTabSz="755650">
            <a:lnSpc>
              <a:spcPct val="90000"/>
            </a:lnSpc>
            <a:spcBef>
              <a:spcPct val="0"/>
            </a:spcBef>
            <a:spcAft>
              <a:spcPct val="15000"/>
            </a:spcAft>
            <a:buNone/>
          </a:pPr>
          <a:r>
            <a:rPr lang="en-US" sz="1700" kern="1200" dirty="0"/>
            <a:t>4.5 Final Development</a:t>
          </a:r>
        </a:p>
      </dsp:txBody>
      <dsp:txXfrm>
        <a:off x="6089434" y="624737"/>
        <a:ext cx="2663067" cy="2053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A4B2B-ABE4-478D-A343-8214A760FCD3}">
      <dsp:nvSpPr>
        <dsp:cNvPr id="0" name=""/>
        <dsp:cNvSpPr/>
      </dsp:nvSpPr>
      <dsp:spPr>
        <a:xfrm>
          <a:off x="291807" y="597653"/>
          <a:ext cx="808132" cy="8081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657C8-42D3-48EB-8AD7-2CD32CA864C8}">
      <dsp:nvSpPr>
        <dsp:cNvPr id="0" name=""/>
        <dsp:cNvSpPr/>
      </dsp:nvSpPr>
      <dsp:spPr>
        <a:xfrm>
          <a:off x="461515" y="767361"/>
          <a:ext cx="468716" cy="468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504CD9-2558-4BFE-A17A-71AE0B3861C1}">
      <dsp:nvSpPr>
        <dsp:cNvPr id="0" name=""/>
        <dsp:cNvSpPr/>
      </dsp:nvSpPr>
      <dsp:spPr>
        <a:xfrm>
          <a:off x="1273110" y="597653"/>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solidFill>
                <a:schemeClr val="tx1"/>
              </a:solidFill>
            </a:rPr>
            <a:t>A packer and a loader, two separate pieces of software</a:t>
          </a:r>
        </a:p>
      </dsp:txBody>
      <dsp:txXfrm>
        <a:off x="1273110" y="597653"/>
        <a:ext cx="1904883" cy="808132"/>
      </dsp:txXfrm>
    </dsp:sp>
    <dsp:sp modelId="{B7FFE944-1A55-4792-B60D-0A047909566E}">
      <dsp:nvSpPr>
        <dsp:cNvPr id="0" name=""/>
        <dsp:cNvSpPr/>
      </dsp:nvSpPr>
      <dsp:spPr>
        <a:xfrm>
          <a:off x="3509906" y="597653"/>
          <a:ext cx="808132" cy="808132"/>
        </a:xfrm>
        <a:prstGeom prst="ellipse">
          <a:avLst/>
        </a:prstGeom>
        <a:solidFill>
          <a:schemeClr val="accent2">
            <a:hueOff val="936304"/>
            <a:satOff val="-1168"/>
            <a:lumOff val="275"/>
            <a:alphaOff val="0"/>
          </a:schemeClr>
        </a:solidFill>
        <a:ln>
          <a:noFill/>
        </a:ln>
        <a:effectLst/>
      </dsp:spPr>
      <dsp:style>
        <a:lnRef idx="0">
          <a:scrgbClr r="0" g="0" b="0"/>
        </a:lnRef>
        <a:fillRef idx="1">
          <a:scrgbClr r="0" g="0" b="0"/>
        </a:fillRef>
        <a:effectRef idx="0">
          <a:scrgbClr r="0" g="0" b="0"/>
        </a:effectRef>
        <a:fontRef idx="minor"/>
      </dsp:style>
    </dsp:sp>
    <dsp:sp modelId="{FC4936DD-7AD0-4CC5-AEE8-98B6C109BD16}">
      <dsp:nvSpPr>
        <dsp:cNvPr id="0" name=""/>
        <dsp:cNvSpPr/>
      </dsp:nvSpPr>
      <dsp:spPr>
        <a:xfrm>
          <a:off x="3679614" y="767361"/>
          <a:ext cx="468716" cy="468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00C6B3-3C38-4025-8C08-9E856022AE92}">
      <dsp:nvSpPr>
        <dsp:cNvPr id="0" name=""/>
        <dsp:cNvSpPr/>
      </dsp:nvSpPr>
      <dsp:spPr>
        <a:xfrm>
          <a:off x="4491210" y="597653"/>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packer shall compress and encrypt a Windows binary executable</a:t>
          </a:r>
        </a:p>
      </dsp:txBody>
      <dsp:txXfrm>
        <a:off x="4491210" y="597653"/>
        <a:ext cx="1904883" cy="808132"/>
      </dsp:txXfrm>
    </dsp:sp>
    <dsp:sp modelId="{4705E947-3D7F-4BBA-B4BB-351F9844C153}">
      <dsp:nvSpPr>
        <dsp:cNvPr id="0" name=""/>
        <dsp:cNvSpPr/>
      </dsp:nvSpPr>
      <dsp:spPr>
        <a:xfrm>
          <a:off x="6728005" y="597653"/>
          <a:ext cx="808132" cy="808132"/>
        </a:xfrm>
        <a:prstGeom prst="ellipse">
          <a:avLst/>
        </a:prstGeom>
        <a:solidFill>
          <a:schemeClr val="accent2">
            <a:hueOff val="1872608"/>
            <a:satOff val="-2336"/>
            <a:lumOff val="549"/>
            <a:alphaOff val="0"/>
          </a:schemeClr>
        </a:solidFill>
        <a:ln>
          <a:noFill/>
        </a:ln>
        <a:effectLst/>
      </dsp:spPr>
      <dsp:style>
        <a:lnRef idx="0">
          <a:scrgbClr r="0" g="0" b="0"/>
        </a:lnRef>
        <a:fillRef idx="1">
          <a:scrgbClr r="0" g="0" b="0"/>
        </a:fillRef>
        <a:effectRef idx="0">
          <a:scrgbClr r="0" g="0" b="0"/>
        </a:effectRef>
        <a:fontRef idx="minor"/>
      </dsp:style>
    </dsp:sp>
    <dsp:sp modelId="{4349DEA3-446C-4F5B-956C-3DA814C4E51F}">
      <dsp:nvSpPr>
        <dsp:cNvPr id="0" name=""/>
        <dsp:cNvSpPr/>
      </dsp:nvSpPr>
      <dsp:spPr>
        <a:xfrm>
          <a:off x="6897713" y="767361"/>
          <a:ext cx="468716" cy="468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F917C0-DF62-4570-89B5-7B8C51836A9D}">
      <dsp:nvSpPr>
        <dsp:cNvPr id="0" name=""/>
        <dsp:cNvSpPr/>
      </dsp:nvSpPr>
      <dsp:spPr>
        <a:xfrm>
          <a:off x="7709309" y="597653"/>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loader shall listen for incoming packed data and decrypt it</a:t>
          </a:r>
        </a:p>
      </dsp:txBody>
      <dsp:txXfrm>
        <a:off x="7709309" y="597653"/>
        <a:ext cx="1904883" cy="808132"/>
      </dsp:txXfrm>
    </dsp:sp>
    <dsp:sp modelId="{AF335414-82C6-45A2-9ADF-9089A2F5C37D}">
      <dsp:nvSpPr>
        <dsp:cNvPr id="0" name=""/>
        <dsp:cNvSpPr/>
      </dsp:nvSpPr>
      <dsp:spPr>
        <a:xfrm>
          <a:off x="291807" y="1981650"/>
          <a:ext cx="808132" cy="808132"/>
        </a:xfrm>
        <a:prstGeom prst="ellipse">
          <a:avLst/>
        </a:prstGeom>
        <a:solidFill>
          <a:schemeClr val="accent2">
            <a:hueOff val="2808911"/>
            <a:satOff val="-3503"/>
            <a:lumOff val="824"/>
            <a:alphaOff val="0"/>
          </a:schemeClr>
        </a:solidFill>
        <a:ln>
          <a:noFill/>
        </a:ln>
        <a:effectLst/>
      </dsp:spPr>
      <dsp:style>
        <a:lnRef idx="0">
          <a:scrgbClr r="0" g="0" b="0"/>
        </a:lnRef>
        <a:fillRef idx="1">
          <a:scrgbClr r="0" g="0" b="0"/>
        </a:fillRef>
        <a:effectRef idx="0">
          <a:scrgbClr r="0" g="0" b="0"/>
        </a:effectRef>
        <a:fontRef idx="minor"/>
      </dsp:style>
    </dsp:sp>
    <dsp:sp modelId="{A0895F8A-F699-4AB2-824A-14F48606EE5B}">
      <dsp:nvSpPr>
        <dsp:cNvPr id="0" name=""/>
        <dsp:cNvSpPr/>
      </dsp:nvSpPr>
      <dsp:spPr>
        <a:xfrm>
          <a:off x="461515" y="2151357"/>
          <a:ext cx="468716" cy="4687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3CAA88-3B17-4C06-80C1-0E9C340540FC}">
      <dsp:nvSpPr>
        <dsp:cNvPr id="0" name=""/>
        <dsp:cNvSpPr/>
      </dsp:nvSpPr>
      <dsp:spPr>
        <a:xfrm>
          <a:off x="1273110" y="1981650"/>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solidFill>
                <a:schemeClr val="tx1"/>
              </a:solidFill>
            </a:rPr>
            <a:t>The loader shall be able to detect executables and run them in memory as a separate thread/process; toggles between autorun</a:t>
          </a:r>
        </a:p>
      </dsp:txBody>
      <dsp:txXfrm>
        <a:off x="1273110" y="1981650"/>
        <a:ext cx="1904883" cy="808132"/>
      </dsp:txXfrm>
    </dsp:sp>
    <dsp:sp modelId="{11E749E0-89F5-4536-B83E-4E2826093C2D}">
      <dsp:nvSpPr>
        <dsp:cNvPr id="0" name=""/>
        <dsp:cNvSpPr/>
      </dsp:nvSpPr>
      <dsp:spPr>
        <a:xfrm>
          <a:off x="3509906" y="1981650"/>
          <a:ext cx="808132" cy="808132"/>
        </a:xfrm>
        <a:prstGeom prst="ellipse">
          <a:avLst/>
        </a:prstGeom>
        <a:solidFill>
          <a:schemeClr val="accent2">
            <a:hueOff val="3745215"/>
            <a:satOff val="-4671"/>
            <a:lumOff val="1098"/>
            <a:alphaOff val="0"/>
          </a:schemeClr>
        </a:solidFill>
        <a:ln>
          <a:noFill/>
        </a:ln>
        <a:effectLst/>
      </dsp:spPr>
      <dsp:style>
        <a:lnRef idx="0">
          <a:scrgbClr r="0" g="0" b="0"/>
        </a:lnRef>
        <a:fillRef idx="1">
          <a:scrgbClr r="0" g="0" b="0"/>
        </a:fillRef>
        <a:effectRef idx="0">
          <a:scrgbClr r="0" g="0" b="0"/>
        </a:effectRef>
        <a:fontRef idx="minor"/>
      </dsp:style>
    </dsp:sp>
    <dsp:sp modelId="{26470914-609F-4796-8A19-CBD8D3852343}">
      <dsp:nvSpPr>
        <dsp:cNvPr id="0" name=""/>
        <dsp:cNvSpPr/>
      </dsp:nvSpPr>
      <dsp:spPr>
        <a:xfrm>
          <a:off x="3679614" y="2151357"/>
          <a:ext cx="468716" cy="4687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FE63C4-0149-4512-A761-795BA499A7D7}">
      <dsp:nvSpPr>
        <dsp:cNvPr id="0" name=""/>
        <dsp:cNvSpPr/>
      </dsp:nvSpPr>
      <dsp:spPr>
        <a:xfrm>
          <a:off x="4491210" y="1981650"/>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packer and loader shall support PE format (with PE32+, ELF, Mach-O desired)</a:t>
          </a:r>
        </a:p>
      </dsp:txBody>
      <dsp:txXfrm>
        <a:off x="4491210" y="1981650"/>
        <a:ext cx="1904883" cy="808132"/>
      </dsp:txXfrm>
    </dsp:sp>
    <dsp:sp modelId="{C46DC7A3-0101-4308-AF64-A63681C75F14}">
      <dsp:nvSpPr>
        <dsp:cNvPr id="0" name=""/>
        <dsp:cNvSpPr/>
      </dsp:nvSpPr>
      <dsp:spPr>
        <a:xfrm>
          <a:off x="6728005" y="1981650"/>
          <a:ext cx="808132" cy="808132"/>
        </a:xfrm>
        <a:prstGeom prst="ellipse">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dsp:style>
    </dsp:sp>
    <dsp:sp modelId="{ABC485AD-8E85-4C52-863A-0FBB44CB949D}">
      <dsp:nvSpPr>
        <dsp:cNvPr id="0" name=""/>
        <dsp:cNvSpPr/>
      </dsp:nvSpPr>
      <dsp:spPr>
        <a:xfrm>
          <a:off x="6897713" y="2151357"/>
          <a:ext cx="468716" cy="4687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7210D2-99C7-42D9-B81A-7116451F22E3}">
      <dsp:nvSpPr>
        <dsp:cNvPr id="0" name=""/>
        <dsp:cNvSpPr/>
      </dsp:nvSpPr>
      <dsp:spPr>
        <a:xfrm>
          <a:off x="7709309" y="1981650"/>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encryption shall be AES-256 and password-based</a:t>
          </a:r>
        </a:p>
      </dsp:txBody>
      <dsp:txXfrm>
        <a:off x="7709309" y="1981650"/>
        <a:ext cx="1904883" cy="808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78BC1-BE34-447C-A234-7517409B426A}">
      <dsp:nvSpPr>
        <dsp:cNvPr id="0" name=""/>
        <dsp:cNvSpPr/>
      </dsp:nvSpPr>
      <dsp:spPr>
        <a:xfrm>
          <a:off x="-16404" y="554917"/>
          <a:ext cx="9906000" cy="10122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07509-063C-45DE-83A8-9ED803B8B6DF}">
      <dsp:nvSpPr>
        <dsp:cNvPr id="0" name=""/>
        <dsp:cNvSpPr/>
      </dsp:nvSpPr>
      <dsp:spPr>
        <a:xfrm>
          <a:off x="289806" y="782677"/>
          <a:ext cx="556746" cy="5567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A29D51-3D25-489D-82F3-1B0CA508A2B0}">
      <dsp:nvSpPr>
        <dsp:cNvPr id="0" name=""/>
        <dsp:cNvSpPr/>
      </dsp:nvSpPr>
      <dsp:spPr>
        <a:xfrm>
          <a:off x="994607" y="554917"/>
          <a:ext cx="3170415"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1111250">
            <a:lnSpc>
              <a:spcPct val="100000"/>
            </a:lnSpc>
            <a:spcBef>
              <a:spcPct val="0"/>
            </a:spcBef>
            <a:spcAft>
              <a:spcPct val="35000"/>
            </a:spcAft>
            <a:buNone/>
          </a:pPr>
          <a:r>
            <a:rPr lang="en-US" sz="2500" kern="1200" dirty="0"/>
            <a:t>Network Restrictions</a:t>
          </a:r>
        </a:p>
      </dsp:txBody>
      <dsp:txXfrm>
        <a:off x="994607" y="554917"/>
        <a:ext cx="3170415" cy="1012266"/>
      </dsp:txXfrm>
    </dsp:sp>
    <dsp:sp modelId="{5B68A5AD-46DF-4705-A4BF-9F8FEFC07328}">
      <dsp:nvSpPr>
        <dsp:cNvPr id="0" name=""/>
        <dsp:cNvSpPr/>
      </dsp:nvSpPr>
      <dsp:spPr>
        <a:xfrm>
          <a:off x="4214738" y="554917"/>
          <a:ext cx="5671609"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488950">
            <a:lnSpc>
              <a:spcPct val="100000"/>
            </a:lnSpc>
            <a:spcBef>
              <a:spcPct val="0"/>
            </a:spcBef>
            <a:spcAft>
              <a:spcPct val="35000"/>
            </a:spcAft>
            <a:buNone/>
          </a:pPr>
          <a:r>
            <a:rPr lang="en-US" sz="1100" kern="1200" dirty="0"/>
            <a:t>If the network architecture of the sponsor contains firewall rules or networking segmentation that we do not account for, then the packer will not be able to establish a connection with the loader and we will not be able to meet our project requirements. As such, additional time will be required to allow the packer to communicate in more restricted networks, and we will need to adjust the schedule accordingly.</a:t>
          </a:r>
        </a:p>
      </dsp:txBody>
      <dsp:txXfrm>
        <a:off x="4214738" y="554917"/>
        <a:ext cx="5671609" cy="1012266"/>
      </dsp:txXfrm>
    </dsp:sp>
    <dsp:sp modelId="{FD8A2429-76D0-4AB5-9DE4-BA553FF87797}">
      <dsp:nvSpPr>
        <dsp:cNvPr id="0" name=""/>
        <dsp:cNvSpPr/>
      </dsp:nvSpPr>
      <dsp:spPr>
        <a:xfrm>
          <a:off x="-16404" y="1820251"/>
          <a:ext cx="9906000" cy="10122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D9A65-C609-4446-AEBC-8CBB2E3187E0}">
      <dsp:nvSpPr>
        <dsp:cNvPr id="0" name=""/>
        <dsp:cNvSpPr/>
      </dsp:nvSpPr>
      <dsp:spPr>
        <a:xfrm>
          <a:off x="289806" y="2048011"/>
          <a:ext cx="556746" cy="5567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BEE16D-1BE8-4A04-955C-D9D3BC3F7834}">
      <dsp:nvSpPr>
        <dsp:cNvPr id="0" name=""/>
        <dsp:cNvSpPr/>
      </dsp:nvSpPr>
      <dsp:spPr>
        <a:xfrm>
          <a:off x="1019097" y="1811373"/>
          <a:ext cx="3180348"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1111250">
            <a:lnSpc>
              <a:spcPct val="100000"/>
            </a:lnSpc>
            <a:spcBef>
              <a:spcPct val="0"/>
            </a:spcBef>
            <a:spcAft>
              <a:spcPct val="35000"/>
            </a:spcAft>
            <a:buNone/>
          </a:pPr>
          <a:r>
            <a:rPr lang="en-US" sz="2500" kern="1200" dirty="0"/>
            <a:t>System Requirements</a:t>
          </a:r>
        </a:p>
      </dsp:txBody>
      <dsp:txXfrm>
        <a:off x="1019097" y="1811373"/>
        <a:ext cx="3180348" cy="1012266"/>
      </dsp:txXfrm>
    </dsp:sp>
    <dsp:sp modelId="{0096AC01-5D22-4B6A-B603-32A1066B9B50}">
      <dsp:nvSpPr>
        <dsp:cNvPr id="0" name=""/>
        <dsp:cNvSpPr/>
      </dsp:nvSpPr>
      <dsp:spPr>
        <a:xfrm>
          <a:off x="4190449" y="1820251"/>
          <a:ext cx="5731955"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488950">
            <a:lnSpc>
              <a:spcPct val="100000"/>
            </a:lnSpc>
            <a:spcBef>
              <a:spcPct val="0"/>
            </a:spcBef>
            <a:spcAft>
              <a:spcPct val="35000"/>
            </a:spcAft>
            <a:buNone/>
          </a:pPr>
          <a:r>
            <a:rPr lang="en-US" sz="1100" kern="1200" dirty="0"/>
            <a:t>If the machine where the loader is deployed does not meet our code’s expected requirements, then it will not be able to function properly. Additional time would be required to redesign parts of the loader to get around these restrictions</a:t>
          </a:r>
        </a:p>
      </dsp:txBody>
      <dsp:txXfrm>
        <a:off x="4190449" y="1820251"/>
        <a:ext cx="5731955" cy="10122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8155C-4A20-434E-A270-8C465665FBA6}">
      <dsp:nvSpPr>
        <dsp:cNvPr id="0" name=""/>
        <dsp:cNvSpPr/>
      </dsp:nvSpPr>
      <dsp:spPr>
        <a:xfrm>
          <a:off x="11346" y="83254"/>
          <a:ext cx="1032584" cy="10325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A48FD6-22F1-4A03-9E04-1D251F54D962}">
      <dsp:nvSpPr>
        <dsp:cNvPr id="0" name=""/>
        <dsp:cNvSpPr/>
      </dsp:nvSpPr>
      <dsp:spPr>
        <a:xfrm>
          <a:off x="11346" y="125433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Our combined knowledge and skillsets </a:t>
          </a:r>
        </a:p>
      </dsp:txBody>
      <dsp:txXfrm>
        <a:off x="11346" y="1254338"/>
        <a:ext cx="2950241" cy="442536"/>
      </dsp:txXfrm>
    </dsp:sp>
    <dsp:sp modelId="{6236F921-3083-41A4-903E-779288875464}">
      <dsp:nvSpPr>
        <dsp:cNvPr id="0" name=""/>
        <dsp:cNvSpPr/>
      </dsp:nvSpPr>
      <dsp:spPr>
        <a:xfrm>
          <a:off x="11346" y="1761293"/>
          <a:ext cx="2950241" cy="154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While the team has extensive experience in software development, some of the particulars of creating a packer and loader combined with network file distribution are outside of members’ area of expertise. </a:t>
          </a:r>
        </a:p>
      </dsp:txBody>
      <dsp:txXfrm>
        <a:off x="11346" y="1761293"/>
        <a:ext cx="2950241" cy="1542888"/>
      </dsp:txXfrm>
    </dsp:sp>
    <dsp:sp modelId="{F5E4222C-8756-4C6B-A0D0-13CC73CF404A}">
      <dsp:nvSpPr>
        <dsp:cNvPr id="0" name=""/>
        <dsp:cNvSpPr/>
      </dsp:nvSpPr>
      <dsp:spPr>
        <a:xfrm>
          <a:off x="3477879" y="83254"/>
          <a:ext cx="1032584" cy="10325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D6E275-5BBB-45B5-9961-590B357683DB}">
      <dsp:nvSpPr>
        <dsp:cNvPr id="0" name=""/>
        <dsp:cNvSpPr/>
      </dsp:nvSpPr>
      <dsp:spPr>
        <a:xfrm>
          <a:off x="3477879" y="125433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Limited to open source software </a:t>
          </a:r>
        </a:p>
      </dsp:txBody>
      <dsp:txXfrm>
        <a:off x="3477879" y="1254338"/>
        <a:ext cx="2950241" cy="442536"/>
      </dsp:txXfrm>
    </dsp:sp>
    <dsp:sp modelId="{6F11AA90-0276-4F0F-B3E5-F7AD6CDBC02E}">
      <dsp:nvSpPr>
        <dsp:cNvPr id="0" name=""/>
        <dsp:cNvSpPr/>
      </dsp:nvSpPr>
      <dsp:spPr>
        <a:xfrm>
          <a:off x="3477879" y="1761293"/>
          <a:ext cx="2950241" cy="154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Without adding a budget to the project to purchase expensive proprietary software, the team can only use free open source software. Additionally, with free closed source software, the team would be unable to determine its inner workings and as such would be unable to guarantee the software does what it claims to do. Similarly, the team would be unable to guarantee that the software only does what it claims to do. </a:t>
          </a:r>
        </a:p>
      </dsp:txBody>
      <dsp:txXfrm>
        <a:off x="3477879" y="1761293"/>
        <a:ext cx="2950241" cy="1542888"/>
      </dsp:txXfrm>
    </dsp:sp>
    <dsp:sp modelId="{6A6F4194-1C0A-4CDB-9D80-8F33DDB1CCBF}">
      <dsp:nvSpPr>
        <dsp:cNvPr id="0" name=""/>
        <dsp:cNvSpPr/>
      </dsp:nvSpPr>
      <dsp:spPr>
        <a:xfrm>
          <a:off x="6944412" y="83254"/>
          <a:ext cx="1032584" cy="10325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CDD3B4-34C5-43F6-89B9-77B15D6D3CA6}">
      <dsp:nvSpPr>
        <dsp:cNvPr id="0" name=""/>
        <dsp:cNvSpPr/>
      </dsp:nvSpPr>
      <dsp:spPr>
        <a:xfrm>
          <a:off x="6944412" y="125433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Time allocated to the project </a:t>
          </a:r>
        </a:p>
      </dsp:txBody>
      <dsp:txXfrm>
        <a:off x="6944412" y="1254338"/>
        <a:ext cx="2950241" cy="442536"/>
      </dsp:txXfrm>
    </dsp:sp>
    <dsp:sp modelId="{56E75DE3-83AA-4243-B340-487DA0B3EE44}">
      <dsp:nvSpPr>
        <dsp:cNvPr id="0" name=""/>
        <dsp:cNvSpPr/>
      </dsp:nvSpPr>
      <dsp:spPr>
        <a:xfrm>
          <a:off x="6944412" y="1761293"/>
          <a:ext cx="2950241" cy="154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With the hard time constraints imposed by completing this project as a senior capstone, any requirements needing more time than the two combined semesters will be impossible to complete. </a:t>
          </a:r>
        </a:p>
      </dsp:txBody>
      <dsp:txXfrm>
        <a:off x="6944412" y="1761293"/>
        <a:ext cx="2950241" cy="1542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20787-2D68-4DC6-AA52-1FDF331A7C23}">
      <dsp:nvSpPr>
        <dsp:cNvPr id="0" name=""/>
        <dsp:cNvSpPr/>
      </dsp:nvSpPr>
      <dsp:spPr>
        <a:xfrm>
          <a:off x="480949" y="825308"/>
          <a:ext cx="781523" cy="781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F2C1E7-5442-40BA-B3A6-0C4750CFB32B}">
      <dsp:nvSpPr>
        <dsp:cNvPr id="0" name=""/>
        <dsp:cNvSpPr/>
      </dsp:nvSpPr>
      <dsp:spPr>
        <a:xfrm>
          <a:off x="3351"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Q.A. through integration and unit tests of the packer and loader software products.</a:t>
          </a:r>
        </a:p>
      </dsp:txBody>
      <dsp:txXfrm>
        <a:off x="3351" y="1867439"/>
        <a:ext cx="1736718" cy="694687"/>
      </dsp:txXfrm>
    </dsp:sp>
    <dsp:sp modelId="{271FE818-3416-4DB5-8C21-FDBB09BC0338}">
      <dsp:nvSpPr>
        <dsp:cNvPr id="0" name=""/>
        <dsp:cNvSpPr/>
      </dsp:nvSpPr>
      <dsp:spPr>
        <a:xfrm>
          <a:off x="2521593" y="825308"/>
          <a:ext cx="781523" cy="781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205386-5EC0-4E5F-9859-15C6172C5FBB}">
      <dsp:nvSpPr>
        <dsp:cNvPr id="0" name=""/>
        <dsp:cNvSpPr/>
      </dsp:nvSpPr>
      <dsp:spPr>
        <a:xfrm>
          <a:off x="2043996"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Final confirmation from the sponsor of the functionality of the product.</a:t>
          </a:r>
        </a:p>
      </dsp:txBody>
      <dsp:txXfrm>
        <a:off x="2043996" y="1867439"/>
        <a:ext cx="1736718" cy="694687"/>
      </dsp:txXfrm>
    </dsp:sp>
    <dsp:sp modelId="{44CF5B20-7A4D-4C9B-BF81-D6A328ACFE79}">
      <dsp:nvSpPr>
        <dsp:cNvPr id="0" name=""/>
        <dsp:cNvSpPr/>
      </dsp:nvSpPr>
      <dsp:spPr>
        <a:xfrm>
          <a:off x="4562238" y="825308"/>
          <a:ext cx="781523" cy="781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D8990D-005C-415C-AC43-8B40AAB2CE76}">
      <dsp:nvSpPr>
        <dsp:cNvPr id="0" name=""/>
        <dsp:cNvSpPr/>
      </dsp:nvSpPr>
      <dsp:spPr>
        <a:xfrm>
          <a:off x="4084640"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Customer testing in the environment which will provide user confirmation and feedback of product function</a:t>
          </a:r>
        </a:p>
      </dsp:txBody>
      <dsp:txXfrm>
        <a:off x="4084640" y="1867439"/>
        <a:ext cx="1736718" cy="694687"/>
      </dsp:txXfrm>
    </dsp:sp>
    <dsp:sp modelId="{BCB1AEFA-27CD-4611-8886-8841203FBB6E}">
      <dsp:nvSpPr>
        <dsp:cNvPr id="0" name=""/>
        <dsp:cNvSpPr/>
      </dsp:nvSpPr>
      <dsp:spPr>
        <a:xfrm>
          <a:off x="6602882" y="825308"/>
          <a:ext cx="781523" cy="7815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F9142E-57D1-40BA-8AE7-7C14C279FA5C}">
      <dsp:nvSpPr>
        <dsp:cNvPr id="0" name=""/>
        <dsp:cNvSpPr/>
      </dsp:nvSpPr>
      <dsp:spPr>
        <a:xfrm>
          <a:off x="6125285"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Alterations made as requested.</a:t>
          </a:r>
        </a:p>
      </dsp:txBody>
      <dsp:txXfrm>
        <a:off x="6125285" y="1867439"/>
        <a:ext cx="1736718" cy="694687"/>
      </dsp:txXfrm>
    </dsp:sp>
    <dsp:sp modelId="{9B4F791C-05DD-4D58-8955-9308769DEC76}">
      <dsp:nvSpPr>
        <dsp:cNvPr id="0" name=""/>
        <dsp:cNvSpPr/>
      </dsp:nvSpPr>
      <dsp:spPr>
        <a:xfrm>
          <a:off x="8643527" y="825308"/>
          <a:ext cx="781523" cy="7815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8118C4-9AFF-413D-B912-E60DB0E4A0BE}">
      <dsp:nvSpPr>
        <dsp:cNvPr id="0" name=""/>
        <dsp:cNvSpPr/>
      </dsp:nvSpPr>
      <dsp:spPr>
        <a:xfrm>
          <a:off x="8165929"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Final packaging to meet sponsor and customer requests.</a:t>
          </a:r>
        </a:p>
      </dsp:txBody>
      <dsp:txXfrm>
        <a:off x="8165929" y="1867439"/>
        <a:ext cx="1736718" cy="694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B4506-CB9A-4428-882B-E79EA87FB771}">
      <dsp:nvSpPr>
        <dsp:cNvPr id="0" name=""/>
        <dsp:cNvSpPr/>
      </dsp:nvSpPr>
      <dsp:spPr>
        <a:xfrm>
          <a:off x="0" y="413"/>
          <a:ext cx="99060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DD3646-AF1A-44B9-A2BA-87D95CF3DBC2}">
      <dsp:nvSpPr>
        <dsp:cNvPr id="0" name=""/>
        <dsp:cNvSpPr/>
      </dsp:nvSpPr>
      <dsp:spPr>
        <a:xfrm>
          <a:off x="0" y="413"/>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CLIN-1          Customer Reporting “Quad -Pack”</a:t>
          </a:r>
        </a:p>
      </dsp:txBody>
      <dsp:txXfrm>
        <a:off x="0" y="413"/>
        <a:ext cx="9906000" cy="338660"/>
      </dsp:txXfrm>
    </dsp:sp>
    <dsp:sp modelId="{14F5BCB4-75F9-44DB-991D-1B7E0A95F7BE}">
      <dsp:nvSpPr>
        <dsp:cNvPr id="0" name=""/>
        <dsp:cNvSpPr/>
      </dsp:nvSpPr>
      <dsp:spPr>
        <a:xfrm>
          <a:off x="0" y="339074"/>
          <a:ext cx="9906000" cy="0"/>
        </a:xfrm>
        <a:prstGeom prst="line">
          <a:avLst/>
        </a:prstGeom>
        <a:solidFill>
          <a:schemeClr val="accent5">
            <a:hueOff val="-1103764"/>
            <a:satOff val="4423"/>
            <a:lumOff val="959"/>
            <a:alphaOff val="0"/>
          </a:schemeClr>
        </a:solidFill>
        <a:ln w="19050" cap="rnd" cmpd="sng" algn="ctr">
          <a:solidFill>
            <a:schemeClr val="accent5">
              <a:hueOff val="-1103764"/>
              <a:satOff val="4423"/>
              <a:lumOff val="9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80EF2-6914-45C7-94B1-34836E9B77D5}">
      <dsp:nvSpPr>
        <dsp:cNvPr id="0" name=""/>
        <dsp:cNvSpPr/>
      </dsp:nvSpPr>
      <dsp:spPr>
        <a:xfrm>
          <a:off x="0" y="339074"/>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CLIN-2          Weekly Activity/Time Sheet</a:t>
          </a:r>
        </a:p>
      </dsp:txBody>
      <dsp:txXfrm>
        <a:off x="0" y="339074"/>
        <a:ext cx="9906000" cy="338660"/>
      </dsp:txXfrm>
    </dsp:sp>
    <dsp:sp modelId="{F2E91F10-3918-4B66-9E3A-0C4EA53A5322}">
      <dsp:nvSpPr>
        <dsp:cNvPr id="0" name=""/>
        <dsp:cNvSpPr/>
      </dsp:nvSpPr>
      <dsp:spPr>
        <a:xfrm>
          <a:off x="0" y="677735"/>
          <a:ext cx="9906000" cy="0"/>
        </a:xfrm>
        <a:prstGeom prst="line">
          <a:avLst/>
        </a:prstGeom>
        <a:solidFill>
          <a:schemeClr val="accent5">
            <a:hueOff val="-2207528"/>
            <a:satOff val="8847"/>
            <a:lumOff val="1917"/>
            <a:alphaOff val="0"/>
          </a:schemeClr>
        </a:solidFill>
        <a:ln w="19050" cap="rnd" cmpd="sng" algn="ctr">
          <a:solidFill>
            <a:schemeClr val="accent5">
              <a:hueOff val="-2207528"/>
              <a:satOff val="8847"/>
              <a:lumOff val="19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5DF64-6E0E-48C3-A5D6-0A0BB1F53DC8}">
      <dsp:nvSpPr>
        <dsp:cNvPr id="0" name=""/>
        <dsp:cNvSpPr/>
      </dsp:nvSpPr>
      <dsp:spPr>
        <a:xfrm>
          <a:off x="0" y="677735"/>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CLIN-3          Color Team Briefing</a:t>
          </a:r>
        </a:p>
      </dsp:txBody>
      <dsp:txXfrm>
        <a:off x="0" y="677735"/>
        <a:ext cx="9906000" cy="338660"/>
      </dsp:txXfrm>
    </dsp:sp>
    <dsp:sp modelId="{3B460D0B-4B36-4EDB-B4B4-BC1815C44FB5}">
      <dsp:nvSpPr>
        <dsp:cNvPr id="0" name=""/>
        <dsp:cNvSpPr/>
      </dsp:nvSpPr>
      <dsp:spPr>
        <a:xfrm>
          <a:off x="0" y="1016396"/>
          <a:ext cx="9906000" cy="0"/>
        </a:xfrm>
        <a:prstGeom prst="line">
          <a:avLst/>
        </a:prstGeom>
        <a:solidFill>
          <a:schemeClr val="accent5">
            <a:hueOff val="-3311292"/>
            <a:satOff val="13270"/>
            <a:lumOff val="2876"/>
            <a:alphaOff val="0"/>
          </a:schemeClr>
        </a:solidFill>
        <a:ln w="19050" cap="rnd"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FB4E90-54B0-435C-94D0-E3C8165A994B}">
      <dsp:nvSpPr>
        <dsp:cNvPr id="0" name=""/>
        <dsp:cNvSpPr/>
      </dsp:nvSpPr>
      <dsp:spPr>
        <a:xfrm>
          <a:off x="0" y="1016396"/>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CLIN-4          Proposal (as a response to this RFP)</a:t>
          </a:r>
        </a:p>
      </dsp:txBody>
      <dsp:txXfrm>
        <a:off x="0" y="1016396"/>
        <a:ext cx="9906000" cy="338660"/>
      </dsp:txXfrm>
    </dsp:sp>
    <dsp:sp modelId="{9FB816F5-2D67-4865-A248-5F147C31E139}">
      <dsp:nvSpPr>
        <dsp:cNvPr id="0" name=""/>
        <dsp:cNvSpPr/>
      </dsp:nvSpPr>
      <dsp:spPr>
        <a:xfrm>
          <a:off x="0" y="1355057"/>
          <a:ext cx="9906000" cy="0"/>
        </a:xfrm>
        <a:prstGeom prst="line">
          <a:avLst/>
        </a:prstGeom>
        <a:solidFill>
          <a:schemeClr val="accent5">
            <a:hueOff val="-4415056"/>
            <a:satOff val="17694"/>
            <a:lumOff val="3835"/>
            <a:alphaOff val="0"/>
          </a:schemeClr>
        </a:solidFill>
        <a:ln w="19050" cap="rnd" cmpd="sng" algn="ctr">
          <a:solidFill>
            <a:schemeClr val="accent5">
              <a:hueOff val="-4415056"/>
              <a:satOff val="17694"/>
              <a:lumOff val="38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B14BF-F62C-47B2-A14B-24900EB9D001}">
      <dsp:nvSpPr>
        <dsp:cNvPr id="0" name=""/>
        <dsp:cNvSpPr/>
      </dsp:nvSpPr>
      <dsp:spPr>
        <a:xfrm>
          <a:off x="0" y="1355057"/>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CLIN-5          Design Review Briefing</a:t>
          </a:r>
        </a:p>
      </dsp:txBody>
      <dsp:txXfrm>
        <a:off x="0" y="1355057"/>
        <a:ext cx="9906000" cy="338660"/>
      </dsp:txXfrm>
    </dsp:sp>
    <dsp:sp modelId="{D9BB4618-385D-4642-8E4D-CC6329E78099}">
      <dsp:nvSpPr>
        <dsp:cNvPr id="0" name=""/>
        <dsp:cNvSpPr/>
      </dsp:nvSpPr>
      <dsp:spPr>
        <a:xfrm>
          <a:off x="0" y="1693718"/>
          <a:ext cx="9906000" cy="0"/>
        </a:xfrm>
        <a:prstGeom prst="line">
          <a:avLst/>
        </a:prstGeom>
        <a:solidFill>
          <a:schemeClr val="accent5">
            <a:hueOff val="-5518820"/>
            <a:satOff val="22117"/>
            <a:lumOff val="4793"/>
            <a:alphaOff val="0"/>
          </a:schemeClr>
        </a:solidFill>
        <a:ln w="19050" cap="rnd" cmpd="sng" algn="ctr">
          <a:solidFill>
            <a:schemeClr val="accent5">
              <a:hueOff val="-5518820"/>
              <a:satOff val="22117"/>
              <a:lumOff val="47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48D595-5165-4D5B-A9F4-E070A4673B0E}">
      <dsp:nvSpPr>
        <dsp:cNvPr id="0" name=""/>
        <dsp:cNvSpPr/>
      </dsp:nvSpPr>
      <dsp:spPr>
        <a:xfrm>
          <a:off x="0" y="1693718"/>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CLIN-6          Poster Paper</a:t>
          </a:r>
        </a:p>
      </dsp:txBody>
      <dsp:txXfrm>
        <a:off x="0" y="1693718"/>
        <a:ext cx="9906000" cy="338660"/>
      </dsp:txXfrm>
    </dsp:sp>
    <dsp:sp modelId="{18C2DD9C-69E7-4B99-B5A7-DE9757A9EA07}">
      <dsp:nvSpPr>
        <dsp:cNvPr id="0" name=""/>
        <dsp:cNvSpPr/>
      </dsp:nvSpPr>
      <dsp:spPr>
        <a:xfrm>
          <a:off x="0" y="2032378"/>
          <a:ext cx="9906000" cy="0"/>
        </a:xfrm>
        <a:prstGeom prst="line">
          <a:avLst/>
        </a:prstGeom>
        <a:solidFill>
          <a:schemeClr val="accent5">
            <a:hueOff val="-6622584"/>
            <a:satOff val="26541"/>
            <a:lumOff val="5752"/>
            <a:alphaOff val="0"/>
          </a:schemeClr>
        </a:solidFill>
        <a:ln w="19050" cap="rnd"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DE8317-3D3E-4871-A5FB-2DF4A337CF72}">
      <dsp:nvSpPr>
        <dsp:cNvPr id="0" name=""/>
        <dsp:cNvSpPr/>
      </dsp:nvSpPr>
      <dsp:spPr>
        <a:xfrm>
          <a:off x="0" y="2032378"/>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CLIN-7          Encryption and Compression Design and Techniques Report</a:t>
          </a:r>
        </a:p>
      </dsp:txBody>
      <dsp:txXfrm>
        <a:off x="0" y="2032378"/>
        <a:ext cx="9906000" cy="338660"/>
      </dsp:txXfrm>
    </dsp:sp>
    <dsp:sp modelId="{2520501D-4783-4A5F-99AB-71FEC2E4605C}">
      <dsp:nvSpPr>
        <dsp:cNvPr id="0" name=""/>
        <dsp:cNvSpPr/>
      </dsp:nvSpPr>
      <dsp:spPr>
        <a:xfrm>
          <a:off x="0" y="2371039"/>
          <a:ext cx="9906000" cy="0"/>
        </a:xfrm>
        <a:prstGeom prst="line">
          <a:avLst/>
        </a:prstGeom>
        <a:solidFill>
          <a:schemeClr val="accent5">
            <a:hueOff val="-7726349"/>
            <a:satOff val="30964"/>
            <a:lumOff val="6711"/>
            <a:alphaOff val="0"/>
          </a:schemeClr>
        </a:solidFill>
        <a:ln w="19050" cap="rnd" cmpd="sng" algn="ctr">
          <a:solidFill>
            <a:schemeClr val="accent5">
              <a:hueOff val="-7726349"/>
              <a:satOff val="30964"/>
              <a:lumOff val="67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17BB49-E30B-4BA4-8D13-7CE2C9F337F2}">
      <dsp:nvSpPr>
        <dsp:cNvPr id="0" name=""/>
        <dsp:cNvSpPr/>
      </dsp:nvSpPr>
      <dsp:spPr>
        <a:xfrm>
          <a:off x="0" y="2371039"/>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CLIN-8          Final Report and Team Presentation</a:t>
          </a:r>
        </a:p>
      </dsp:txBody>
      <dsp:txXfrm>
        <a:off x="0" y="2371039"/>
        <a:ext cx="9906000" cy="338660"/>
      </dsp:txXfrm>
    </dsp:sp>
    <dsp:sp modelId="{D041C316-853F-477A-8CF1-B0C019537F4B}">
      <dsp:nvSpPr>
        <dsp:cNvPr id="0" name=""/>
        <dsp:cNvSpPr/>
      </dsp:nvSpPr>
      <dsp:spPr>
        <a:xfrm>
          <a:off x="0" y="2709700"/>
          <a:ext cx="9906000" cy="0"/>
        </a:xfrm>
        <a:prstGeom prst="line">
          <a:avLst/>
        </a:prstGeom>
        <a:solidFill>
          <a:schemeClr val="accent5">
            <a:hueOff val="-8830112"/>
            <a:satOff val="35388"/>
            <a:lumOff val="7669"/>
            <a:alphaOff val="0"/>
          </a:schemeClr>
        </a:solidFill>
        <a:ln w="19050" cap="rnd" cmpd="sng" algn="ctr">
          <a:solidFill>
            <a:schemeClr val="accent5">
              <a:hueOff val="-8830112"/>
              <a:satOff val="35388"/>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5B17F9-6E48-42B0-84ED-34F36FDA8B7F}">
      <dsp:nvSpPr>
        <dsp:cNvPr id="0" name=""/>
        <dsp:cNvSpPr/>
      </dsp:nvSpPr>
      <dsp:spPr>
        <a:xfrm>
          <a:off x="0" y="2709700"/>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CLIN-9          Product Specifications</a:t>
          </a:r>
        </a:p>
      </dsp:txBody>
      <dsp:txXfrm>
        <a:off x="0" y="2709700"/>
        <a:ext cx="9906000" cy="338660"/>
      </dsp:txXfrm>
    </dsp:sp>
    <dsp:sp modelId="{0AB1CE87-D0F4-4115-A4DC-9F297E9B9099}">
      <dsp:nvSpPr>
        <dsp:cNvPr id="0" name=""/>
        <dsp:cNvSpPr/>
      </dsp:nvSpPr>
      <dsp:spPr>
        <a:xfrm>
          <a:off x="0" y="3048361"/>
          <a:ext cx="9906000" cy="0"/>
        </a:xfrm>
        <a:prstGeom prst="line">
          <a:avLst/>
        </a:prstGeom>
        <a:solidFill>
          <a:schemeClr val="accent5">
            <a:hueOff val="-9933876"/>
            <a:satOff val="39811"/>
            <a:lumOff val="8628"/>
            <a:alphaOff val="0"/>
          </a:schemeClr>
        </a:solidFill>
        <a:ln w="19050" cap="rnd"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ABF096-C93C-4BD4-9360-F2F92AFB3473}">
      <dsp:nvSpPr>
        <dsp:cNvPr id="0" name=""/>
        <dsp:cNvSpPr/>
      </dsp:nvSpPr>
      <dsp:spPr>
        <a:xfrm>
          <a:off x="0" y="3048361"/>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CLIN-10        Packer/Loader Source Code and Completed/Compiled Tool</a:t>
          </a:r>
        </a:p>
      </dsp:txBody>
      <dsp:txXfrm>
        <a:off x="0" y="3048361"/>
        <a:ext cx="9906000" cy="3386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9CA1E-AFB4-4D78-A221-6C5973EE8213}" type="datetimeFigureOut">
              <a:rPr lang="en-US" smtClean="0"/>
              <a:t>11/30/2019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3DE0A-B087-4BC0-BFD2-5E15C6605E7B}" type="slidenum">
              <a:rPr lang="en-US" smtClean="0"/>
              <a:t>‹#›</a:t>
            </a:fld>
            <a:endParaRPr lang="en-US"/>
          </a:p>
        </p:txBody>
      </p:sp>
    </p:spTree>
    <p:extLst>
      <p:ext uri="{BB962C8B-B14F-4D97-AF65-F5344CB8AC3E}">
        <p14:creationId xmlns:p14="http://schemas.microsoft.com/office/powerpoint/2010/main" val="418089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3DE0A-B087-4BC0-BFD2-5E15C6605E7B}" type="slidenum">
              <a:rPr lang="en-US" smtClean="0"/>
              <a:t>13</a:t>
            </a:fld>
            <a:endParaRPr lang="en-US"/>
          </a:p>
        </p:txBody>
      </p:sp>
    </p:spTree>
    <p:extLst>
      <p:ext uri="{BB962C8B-B14F-4D97-AF65-F5344CB8AC3E}">
        <p14:creationId xmlns:p14="http://schemas.microsoft.com/office/powerpoint/2010/main" val="195822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56533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C1E73-71FD-4C17-BF7E-AE74FB2EE1A1}"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48891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98221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84179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54574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52222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03668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34880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9380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83161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5814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CC1E73-71FD-4C17-BF7E-AE74FB2EE1A1}"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37558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C1E73-71FD-4C17-BF7E-AE74FB2EE1A1}" type="datetimeFigureOut">
              <a:rPr lang="en-US" smtClean="0"/>
              <a:t>11/30/2019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87822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CC1E73-71FD-4C17-BF7E-AE74FB2EE1A1}" type="datetimeFigureOut">
              <a:rPr lang="en-US" smtClean="0"/>
              <a:t>11/30/2019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5231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C1E73-71FD-4C17-BF7E-AE74FB2EE1A1}" type="datetimeFigureOut">
              <a:rPr lang="en-US" smtClean="0"/>
              <a:t>11/30/2019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418995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C1E73-71FD-4C17-BF7E-AE74FB2EE1A1}" type="datetimeFigureOut">
              <a:rPr lang="en-US" smtClean="0"/>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75989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5CC1E73-71FD-4C17-BF7E-AE74FB2EE1A1}" type="datetimeFigureOut">
              <a:rPr lang="en-US" smtClean="0"/>
              <a:t>11/30/2019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52835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CC1E73-71FD-4C17-BF7E-AE74FB2EE1A1}" type="datetimeFigureOut">
              <a:rPr lang="en-US" smtClean="0"/>
              <a:t>11/30/2019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3242917-4993-4CB1-A087-114111F4992D}" type="slidenum">
              <a:rPr lang="en-US" smtClean="0"/>
              <a:t>‹#›</a:t>
            </a:fld>
            <a:endParaRPr lang="en-US"/>
          </a:p>
        </p:txBody>
      </p:sp>
    </p:spTree>
    <p:extLst>
      <p:ext uri="{BB962C8B-B14F-4D97-AF65-F5344CB8AC3E}">
        <p14:creationId xmlns:p14="http://schemas.microsoft.com/office/powerpoint/2010/main" val="349247663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916D26B6-D283-4DBF-A80C-04F39D0FC65F}"/>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22408" b="21344"/>
          <a:stretch/>
        </p:blipFill>
        <p:spPr bwMode="auto">
          <a:xfrm>
            <a:off x="0" y="-1"/>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00D9A3-A428-451C-921D-A8BEDDFD6A12}"/>
              </a:ext>
            </a:extLst>
          </p:cNvPr>
          <p:cNvSpPr>
            <a:spLocks noGrp="1"/>
          </p:cNvSpPr>
          <p:nvPr>
            <p:ph type="ctrTitle"/>
          </p:nvPr>
        </p:nvSpPr>
        <p:spPr>
          <a:xfrm>
            <a:off x="1751012" y="609601"/>
            <a:ext cx="8676222" cy="3200400"/>
          </a:xfrm>
        </p:spPr>
        <p:txBody>
          <a:bodyPr vert="horz" lIns="91440" tIns="45720" rIns="91440" bIns="45720" rtlCol="0">
            <a:normAutofit/>
          </a:bodyPr>
          <a:lstStyle/>
          <a:p>
            <a:r>
              <a:rPr lang="en-US" dirty="0">
                <a:ln w="22225">
                  <a:solidFill>
                    <a:srgbClr val="FFFFFF"/>
                  </a:solidFill>
                </a:ln>
              </a:rPr>
              <a:t>Eo5 Design Review:</a:t>
            </a:r>
            <a:br>
              <a:rPr lang="en-US" dirty="0">
                <a:ln w="22225">
                  <a:solidFill>
                    <a:srgbClr val="FFFFFF"/>
                  </a:solidFill>
                </a:ln>
                <a:effectLst/>
              </a:rPr>
            </a:br>
            <a:r>
              <a:rPr lang="en-US" dirty="0">
                <a:ln w="22225">
                  <a:solidFill>
                    <a:srgbClr val="FFFFFF"/>
                  </a:solidFill>
                </a:ln>
              </a:rPr>
              <a:t>LM Windows Packer and Loader</a:t>
            </a:r>
          </a:p>
        </p:txBody>
      </p:sp>
      <p:sp>
        <p:nvSpPr>
          <p:cNvPr id="3" name="Subtitle 2">
            <a:extLst>
              <a:ext uri="{FF2B5EF4-FFF2-40B4-BE49-F238E27FC236}">
                <a16:creationId xmlns:a16="http://schemas.microsoft.com/office/drawing/2014/main" id="{4F8EA592-B54F-4873-806A-23134A89D0F7}"/>
              </a:ext>
            </a:extLst>
          </p:cNvPr>
          <p:cNvSpPr>
            <a:spLocks noGrp="1"/>
          </p:cNvSpPr>
          <p:nvPr>
            <p:ph type="subTitle" idx="1"/>
          </p:nvPr>
        </p:nvSpPr>
        <p:spPr>
          <a:xfrm>
            <a:off x="1751012" y="3886200"/>
            <a:ext cx="8676222" cy="1905000"/>
          </a:xfrm>
        </p:spPr>
        <p:txBody>
          <a:bodyPr vert="horz" lIns="91440" tIns="45720" rIns="91440" bIns="45720" rtlCol="0">
            <a:normAutofit/>
          </a:bodyPr>
          <a:lstStyle/>
          <a:p>
            <a:r>
              <a:rPr lang="en-US" dirty="0"/>
              <a:t>Mitchell Palmer</a:t>
            </a:r>
            <a:br>
              <a:rPr lang="en-US" dirty="0"/>
            </a:br>
            <a:r>
              <a:rPr lang="en-US" dirty="0"/>
              <a:t>Andrew Chapin</a:t>
            </a:r>
            <a:br>
              <a:rPr lang="en-US" dirty="0"/>
            </a:br>
            <a:r>
              <a:rPr lang="en-US" dirty="0"/>
              <a:t>Carl Bai</a:t>
            </a:r>
            <a:br>
              <a:rPr lang="en-US" dirty="0"/>
            </a:br>
            <a:r>
              <a:rPr lang="en-US" dirty="0"/>
              <a:t>Hunter </a:t>
            </a:r>
            <a:r>
              <a:rPr lang="en-US" dirty="0" err="1"/>
              <a:t>Rowlette</a:t>
            </a:r>
            <a:br>
              <a:rPr lang="en-US" dirty="0"/>
            </a:br>
            <a:r>
              <a:rPr lang="en-US" dirty="0"/>
              <a:t>Andre Herrera</a:t>
            </a:r>
            <a:endParaRPr lang="en-US" dirty="0">
              <a:effectLst/>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52392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420B-4808-43E5-9B5B-A6376ED7EDD3}"/>
              </a:ext>
            </a:extLst>
          </p:cNvPr>
          <p:cNvSpPr>
            <a:spLocks noGrp="1"/>
          </p:cNvSpPr>
          <p:nvPr>
            <p:ph type="title"/>
          </p:nvPr>
        </p:nvSpPr>
        <p:spPr>
          <a:xfrm>
            <a:off x="643192" y="609600"/>
            <a:ext cx="3643674" cy="1905000"/>
          </a:xfrm>
        </p:spPr>
        <p:txBody>
          <a:bodyPr>
            <a:normAutofit/>
          </a:bodyPr>
          <a:lstStyle/>
          <a:p>
            <a:r>
              <a:rPr lang="en-US" sz="2800"/>
              <a:t>CONOPS</a:t>
            </a:r>
          </a:p>
        </p:txBody>
      </p:sp>
      <p:sp>
        <p:nvSpPr>
          <p:cNvPr id="3" name="Content Placeholder 2">
            <a:extLst>
              <a:ext uri="{FF2B5EF4-FFF2-40B4-BE49-F238E27FC236}">
                <a16:creationId xmlns:a16="http://schemas.microsoft.com/office/drawing/2014/main" id="{D255941E-2032-4A25-B053-39B2CBC72FC8}"/>
              </a:ext>
            </a:extLst>
          </p:cNvPr>
          <p:cNvSpPr>
            <a:spLocks noGrp="1"/>
          </p:cNvSpPr>
          <p:nvPr>
            <p:ph idx="1"/>
          </p:nvPr>
        </p:nvSpPr>
        <p:spPr>
          <a:xfrm>
            <a:off x="643191" y="2666999"/>
            <a:ext cx="4376677" cy="3216276"/>
          </a:xfrm>
        </p:spPr>
        <p:txBody>
          <a:bodyPr anchor="t">
            <a:normAutofit/>
          </a:bodyPr>
          <a:lstStyle/>
          <a:p>
            <a:pPr>
              <a:lnSpc>
                <a:spcPct val="90000"/>
              </a:lnSpc>
            </a:pPr>
            <a:r>
              <a:rPr lang="en-US" sz="1600" dirty="0"/>
              <a:t>Step 1: A data block (e.g. executable file) is selected by a user and sent to the packer application where it is packed.</a:t>
            </a:r>
          </a:p>
          <a:p>
            <a:pPr>
              <a:lnSpc>
                <a:spcPct val="90000"/>
              </a:lnSpc>
            </a:pPr>
            <a:r>
              <a:rPr lang="en-US" sz="1600" dirty="0"/>
              <a:t>Step 2: The now-packed data block is sent over the internet to the remote host.</a:t>
            </a:r>
          </a:p>
          <a:p>
            <a:pPr>
              <a:lnSpc>
                <a:spcPct val="90000"/>
              </a:lnSpc>
            </a:pPr>
            <a:r>
              <a:rPr lang="en-US" sz="1600" dirty="0"/>
              <a:t>Step 3: The remote host receives the packed data with the running loader service.</a:t>
            </a:r>
          </a:p>
          <a:p>
            <a:pPr>
              <a:lnSpc>
                <a:spcPct val="90000"/>
              </a:lnSpc>
            </a:pPr>
            <a:r>
              <a:rPr lang="en-US" sz="1600" dirty="0"/>
              <a:t>Step 4: The loader decrypts the data block and will either run it or make it available on the system.</a:t>
            </a:r>
          </a:p>
        </p:txBody>
      </p:sp>
      <p:pic>
        <p:nvPicPr>
          <p:cNvPr id="5" name="Content Placeholder 5">
            <a:extLst>
              <a:ext uri="{FF2B5EF4-FFF2-40B4-BE49-F238E27FC236}">
                <a16:creationId xmlns:a16="http://schemas.microsoft.com/office/drawing/2014/main" id="{98D07ABA-EDD7-48DB-AC88-8C67238CAC52}"/>
              </a:ext>
            </a:extLst>
          </p:cNvPr>
          <p:cNvPicPr>
            <a:picLocks/>
          </p:cNvPicPr>
          <p:nvPr/>
        </p:nvPicPr>
        <p:blipFill>
          <a:blip r:embed="rId3"/>
          <a:stretch>
            <a:fillRect/>
          </a:stretch>
        </p:blipFill>
        <p:spPr>
          <a:xfrm>
            <a:off x="5449077" y="1639203"/>
            <a:ext cx="6191856" cy="27741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0947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1C11-DA3F-4ED5-A1F3-8B60C68882FA}"/>
              </a:ext>
            </a:extLst>
          </p:cNvPr>
          <p:cNvSpPr>
            <a:spLocks noGrp="1"/>
          </p:cNvSpPr>
          <p:nvPr>
            <p:ph type="title"/>
          </p:nvPr>
        </p:nvSpPr>
        <p:spPr>
          <a:xfrm>
            <a:off x="643191" y="609600"/>
            <a:ext cx="6573685" cy="1905000"/>
          </a:xfrm>
        </p:spPr>
        <p:txBody>
          <a:bodyPr>
            <a:normAutofit/>
          </a:bodyPr>
          <a:lstStyle/>
          <a:p>
            <a:r>
              <a:rPr lang="en-US"/>
              <a:t>Architecture</a:t>
            </a:r>
            <a:endParaRPr lang="en-US" dirty="0"/>
          </a:p>
        </p:txBody>
      </p:sp>
      <p:sp>
        <p:nvSpPr>
          <p:cNvPr id="3" name="Content Placeholder 2">
            <a:extLst>
              <a:ext uri="{FF2B5EF4-FFF2-40B4-BE49-F238E27FC236}">
                <a16:creationId xmlns:a16="http://schemas.microsoft.com/office/drawing/2014/main" id="{1017122E-B3B3-48DB-8423-D9E44FDEA54C}"/>
              </a:ext>
            </a:extLst>
          </p:cNvPr>
          <p:cNvSpPr>
            <a:spLocks noGrp="1"/>
          </p:cNvSpPr>
          <p:nvPr>
            <p:ph idx="1"/>
          </p:nvPr>
        </p:nvSpPr>
        <p:spPr>
          <a:xfrm>
            <a:off x="643192" y="2666999"/>
            <a:ext cx="6573684" cy="3216276"/>
          </a:xfrm>
        </p:spPr>
        <p:txBody>
          <a:bodyPr anchor="t">
            <a:normAutofit/>
          </a:bodyPr>
          <a:lstStyle/>
          <a:p>
            <a:pPr>
              <a:lnSpc>
                <a:spcPct val="90000"/>
              </a:lnSpc>
            </a:pPr>
            <a:r>
              <a:rPr lang="en-US" sz="1600" dirty="0"/>
              <a:t>The project has two major components: a server containing the packer application and client nodes containing a loader. </a:t>
            </a:r>
          </a:p>
          <a:p>
            <a:pPr>
              <a:lnSpc>
                <a:spcPct val="90000"/>
              </a:lnSpc>
            </a:pPr>
            <a:r>
              <a:rPr lang="en-US" sz="1600" dirty="0"/>
              <a:t>The server and nodes will be connected via a network, allowing for bi-directional data transition. </a:t>
            </a:r>
          </a:p>
          <a:p>
            <a:pPr>
              <a:lnSpc>
                <a:spcPct val="90000"/>
              </a:lnSpc>
            </a:pPr>
            <a:r>
              <a:rPr lang="en-US" sz="1600" dirty="0"/>
              <a:t>The nodes have a heartbeat with the server to inform it that they are available for data to be pushed or the status of the data received. </a:t>
            </a:r>
          </a:p>
          <a:p>
            <a:pPr>
              <a:lnSpc>
                <a:spcPct val="90000"/>
              </a:lnSpc>
            </a:pPr>
            <a:r>
              <a:rPr lang="en-US" sz="1600" dirty="0"/>
              <a:t>The data sent to the nodes is transmitted over an AES encrypted tunnel on the network.</a:t>
            </a:r>
          </a:p>
          <a:p>
            <a:pPr>
              <a:lnSpc>
                <a:spcPct val="90000"/>
              </a:lnSpc>
            </a:pPr>
            <a:r>
              <a:rPr lang="en-US" sz="1600" dirty="0"/>
              <a:t>The AES cryptographic operations are handled in-software on both ends, thus allowing the network traffic to be standard packets. </a:t>
            </a:r>
          </a:p>
        </p:txBody>
      </p:sp>
      <p:pic>
        <p:nvPicPr>
          <p:cNvPr id="4" name="Content Placeholder 5">
            <a:extLst>
              <a:ext uri="{FF2B5EF4-FFF2-40B4-BE49-F238E27FC236}">
                <a16:creationId xmlns:a16="http://schemas.microsoft.com/office/drawing/2014/main" id="{E2D218DC-7905-4265-8069-CD336E0AC81E}"/>
              </a:ext>
            </a:extLst>
          </p:cNvPr>
          <p:cNvPicPr>
            <a:picLocks/>
          </p:cNvPicPr>
          <p:nvPr/>
        </p:nvPicPr>
        <p:blipFill rotWithShape="1">
          <a:blip r:embed="rId3" cstate="print">
            <a:extLst>
              <a:ext uri="{28A0092B-C50C-407E-A947-70E740481C1C}">
                <a14:useLocalDpi xmlns:a14="http://schemas.microsoft.com/office/drawing/2010/main" val="0"/>
              </a:ext>
            </a:extLst>
          </a:blip>
          <a:srcRect l="2767" t="-291" r="5408" b="4694"/>
          <a:stretch/>
        </p:blipFill>
        <p:spPr bwMode="auto">
          <a:xfrm>
            <a:off x="7570839" y="1457669"/>
            <a:ext cx="3976788" cy="362262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19283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D755-67F6-4C8A-8FAC-600EC3F63842}"/>
              </a:ext>
            </a:extLst>
          </p:cNvPr>
          <p:cNvSpPr>
            <a:spLocks noGrp="1"/>
          </p:cNvSpPr>
          <p:nvPr>
            <p:ph type="title"/>
          </p:nvPr>
        </p:nvSpPr>
        <p:spPr>
          <a:xfrm>
            <a:off x="643192" y="609600"/>
            <a:ext cx="3643674" cy="1905000"/>
          </a:xfrm>
        </p:spPr>
        <p:txBody>
          <a:bodyPr>
            <a:normAutofit/>
          </a:bodyPr>
          <a:lstStyle/>
          <a:p>
            <a:r>
              <a:rPr lang="en-US" sz="2800"/>
              <a:t>Data Model</a:t>
            </a:r>
          </a:p>
        </p:txBody>
      </p:sp>
      <p:sp>
        <p:nvSpPr>
          <p:cNvPr id="3" name="Content Placeholder 2">
            <a:extLst>
              <a:ext uri="{FF2B5EF4-FFF2-40B4-BE49-F238E27FC236}">
                <a16:creationId xmlns:a16="http://schemas.microsoft.com/office/drawing/2014/main" id="{BD6B1FB8-73E3-41AF-A620-51E8525C3A5B}"/>
              </a:ext>
            </a:extLst>
          </p:cNvPr>
          <p:cNvSpPr>
            <a:spLocks noGrp="1"/>
          </p:cNvSpPr>
          <p:nvPr>
            <p:ph idx="1"/>
          </p:nvPr>
        </p:nvSpPr>
        <p:spPr>
          <a:xfrm>
            <a:off x="643192" y="1996750"/>
            <a:ext cx="5001828" cy="4251649"/>
          </a:xfrm>
        </p:spPr>
        <p:txBody>
          <a:bodyPr anchor="t">
            <a:normAutofit lnSpcReduction="10000"/>
          </a:bodyPr>
          <a:lstStyle/>
          <a:p>
            <a:pPr>
              <a:lnSpc>
                <a:spcPct val="90000"/>
              </a:lnSpc>
            </a:pPr>
            <a:r>
              <a:rPr lang="en-US" sz="1600" dirty="0"/>
              <a:t>Input data to our project will be sent to the packer server, where the packer application will package it by compressing and encrypting the data. </a:t>
            </a:r>
          </a:p>
          <a:p>
            <a:pPr>
              <a:lnSpc>
                <a:spcPct val="90000"/>
              </a:lnSpc>
            </a:pPr>
            <a:r>
              <a:rPr lang="en-US" sz="1600" dirty="0"/>
              <a:t>When a package needs to be pushed to a client node, the packer server will transmit this encrypted data over an arbitrary network to the node.</a:t>
            </a:r>
          </a:p>
          <a:p>
            <a:pPr>
              <a:lnSpc>
                <a:spcPct val="90000"/>
              </a:lnSpc>
            </a:pPr>
            <a:r>
              <a:rPr lang="en-US" sz="1600" dirty="0"/>
              <a:t>When the node receives the data, it will be loaded into memory where the loader stored on the hard drive will decrypt it into memory.</a:t>
            </a:r>
          </a:p>
          <a:p>
            <a:pPr>
              <a:lnSpc>
                <a:spcPct val="90000"/>
              </a:lnSpc>
            </a:pPr>
            <a:r>
              <a:rPr lang="en-US" sz="1600" dirty="0"/>
              <a:t>This decrypted data will then be checked to see if it is an executable. </a:t>
            </a:r>
          </a:p>
          <a:p>
            <a:pPr>
              <a:lnSpc>
                <a:spcPct val="90000"/>
              </a:lnSpc>
            </a:pPr>
            <a:r>
              <a:rPr lang="en-US" sz="1600" dirty="0"/>
              <a:t>If it is an executable, it will be run in memory. </a:t>
            </a:r>
          </a:p>
          <a:p>
            <a:pPr>
              <a:lnSpc>
                <a:spcPct val="90000"/>
              </a:lnSpc>
            </a:pPr>
            <a:r>
              <a:rPr lang="en-US" sz="1600" dirty="0"/>
              <a:t>This program will then be able to write files to the hard drive. </a:t>
            </a:r>
          </a:p>
          <a:p>
            <a:pPr>
              <a:lnSpc>
                <a:spcPct val="90000"/>
              </a:lnSpc>
            </a:pPr>
            <a:r>
              <a:rPr lang="en-US" sz="1600" dirty="0"/>
              <a:t>If the data pack is not a program, it will be written to the hard drive. </a:t>
            </a:r>
          </a:p>
        </p:txBody>
      </p:sp>
      <p:pic>
        <p:nvPicPr>
          <p:cNvPr id="4" name="Content Placeholder 3" descr="A screenshot of a map&#10;&#10;Description automatically generated">
            <a:extLst>
              <a:ext uri="{FF2B5EF4-FFF2-40B4-BE49-F238E27FC236}">
                <a16:creationId xmlns:a16="http://schemas.microsoft.com/office/drawing/2014/main" id="{BD63ACAC-223E-4FC1-B460-0F1D00CA7C5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5980923" y="1820862"/>
            <a:ext cx="5715994" cy="32162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2528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D755-67F6-4C8A-8FAC-600EC3F63842}"/>
              </a:ext>
            </a:extLst>
          </p:cNvPr>
          <p:cNvSpPr>
            <a:spLocks noGrp="1"/>
          </p:cNvSpPr>
          <p:nvPr>
            <p:ph type="title"/>
          </p:nvPr>
        </p:nvSpPr>
        <p:spPr>
          <a:xfrm>
            <a:off x="1141413" y="609600"/>
            <a:ext cx="9905998" cy="1468582"/>
          </a:xfrm>
        </p:spPr>
        <p:txBody>
          <a:bodyPr>
            <a:normAutofit/>
          </a:bodyPr>
          <a:lstStyle/>
          <a:p>
            <a:r>
              <a:rPr lang="en-US"/>
              <a:t>Verification Method</a:t>
            </a:r>
          </a:p>
        </p:txBody>
      </p:sp>
      <p:graphicFrame>
        <p:nvGraphicFramePr>
          <p:cNvPr id="20" name="Content Placeholder 2">
            <a:extLst>
              <a:ext uri="{FF2B5EF4-FFF2-40B4-BE49-F238E27FC236}">
                <a16:creationId xmlns:a16="http://schemas.microsoft.com/office/drawing/2014/main" id="{9D41FB32-57E0-4545-ACE4-E5CDCF9743D0}"/>
              </a:ext>
            </a:extLst>
          </p:cNvPr>
          <p:cNvGraphicFramePr>
            <a:graphicFrameLocks noGrp="1"/>
          </p:cNvGraphicFramePr>
          <p:nvPr>
            <p:ph idx="1"/>
            <p:extLst>
              <p:ext uri="{D42A27DB-BD31-4B8C-83A1-F6EECF244321}">
                <p14:modId xmlns:p14="http://schemas.microsoft.com/office/powerpoint/2010/main" val="3022561473"/>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9956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3" y="609600"/>
            <a:ext cx="9905998" cy="1468582"/>
          </a:xfrm>
        </p:spPr>
        <p:txBody>
          <a:bodyPr>
            <a:normAutofit/>
          </a:bodyPr>
          <a:lstStyle/>
          <a:p>
            <a:r>
              <a:rPr lang="en-US"/>
              <a:t>Key Deliverables</a:t>
            </a:r>
          </a:p>
        </p:txBody>
      </p:sp>
      <p:graphicFrame>
        <p:nvGraphicFramePr>
          <p:cNvPr id="14" name="Content Placeholder 2">
            <a:extLst>
              <a:ext uri="{FF2B5EF4-FFF2-40B4-BE49-F238E27FC236}">
                <a16:creationId xmlns:a16="http://schemas.microsoft.com/office/drawing/2014/main" id="{F7A2A708-C30C-416F-9EDB-AD93D9F27C9E}"/>
              </a:ext>
            </a:extLst>
          </p:cNvPr>
          <p:cNvGraphicFramePr>
            <a:graphicFrameLocks noGrp="1"/>
          </p:cNvGraphicFramePr>
          <p:nvPr>
            <p:ph idx="1"/>
            <p:extLst>
              <p:ext uri="{D42A27DB-BD31-4B8C-83A1-F6EECF244321}">
                <p14:modId xmlns:p14="http://schemas.microsoft.com/office/powerpoint/2010/main" val="1315185161"/>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24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BD19-94AB-4EFA-9FFD-B4280F18D55A}"/>
              </a:ext>
            </a:extLst>
          </p:cNvPr>
          <p:cNvSpPr>
            <a:spLocks noGrp="1"/>
          </p:cNvSpPr>
          <p:nvPr>
            <p:ph type="title"/>
          </p:nvPr>
        </p:nvSpPr>
        <p:spPr>
          <a:xfrm>
            <a:off x="643192" y="609600"/>
            <a:ext cx="3643674" cy="1905000"/>
          </a:xfrm>
        </p:spPr>
        <p:txBody>
          <a:bodyPr>
            <a:normAutofit/>
          </a:bodyPr>
          <a:lstStyle/>
          <a:p>
            <a:r>
              <a:rPr lang="en-US" sz="2800"/>
              <a:t>Cost / Management</a:t>
            </a:r>
          </a:p>
        </p:txBody>
      </p:sp>
      <p:sp>
        <p:nvSpPr>
          <p:cNvPr id="3" name="Content Placeholder 2">
            <a:extLst>
              <a:ext uri="{FF2B5EF4-FFF2-40B4-BE49-F238E27FC236}">
                <a16:creationId xmlns:a16="http://schemas.microsoft.com/office/drawing/2014/main" id="{CA9C02EE-6E8F-46E4-B2A5-EDEC7245A118}"/>
              </a:ext>
            </a:extLst>
          </p:cNvPr>
          <p:cNvSpPr>
            <a:spLocks noGrp="1"/>
          </p:cNvSpPr>
          <p:nvPr>
            <p:ph idx="1"/>
          </p:nvPr>
        </p:nvSpPr>
        <p:spPr>
          <a:xfrm>
            <a:off x="643192" y="2666999"/>
            <a:ext cx="3643674" cy="3216276"/>
          </a:xfrm>
        </p:spPr>
        <p:txBody>
          <a:bodyPr anchor="t">
            <a:normAutofit/>
          </a:bodyPr>
          <a:lstStyle/>
          <a:p>
            <a:r>
              <a:rPr lang="en-US" sz="1800"/>
              <a:t>No costs are attributed to this project outside of labor.</a:t>
            </a:r>
          </a:p>
          <a:p>
            <a:r>
              <a:rPr lang="en-US" sz="1800"/>
              <a:t> Labor costs are outlined in graph with hours worked by all group members each week of the projects span.</a:t>
            </a:r>
          </a:p>
          <a:p>
            <a:r>
              <a:rPr lang="en-US" sz="1800"/>
              <a:t> The two weeks with no hours worked correspond to holiday breaks.</a:t>
            </a:r>
          </a:p>
        </p:txBody>
      </p:sp>
      <p:pic>
        <p:nvPicPr>
          <p:cNvPr id="4" name="Content Placeholder 5">
            <a:extLst>
              <a:ext uri="{FF2B5EF4-FFF2-40B4-BE49-F238E27FC236}">
                <a16:creationId xmlns:a16="http://schemas.microsoft.com/office/drawing/2014/main" id="{91ABF53B-07AB-4BA7-8F9F-5D02C371FD4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4630994" y="1150761"/>
            <a:ext cx="6916633" cy="423643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2313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A79A2E3A-88DD-4B27-909A-4031901CC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5767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a:effectLst>
                  <a:glow rad="38100">
                    <a:schemeClr val="bg1">
                      <a:lumMod val="65000"/>
                      <a:lumOff val="35000"/>
                      <a:alpha val="50000"/>
                    </a:schemeClr>
                  </a:glow>
                  <a:outerShdw blurRad="28575" dist="31750" dir="13200000" algn="tl" rotWithShape="0">
                    <a:srgbClr val="000000">
                      <a:alpha val="25000"/>
                    </a:srgbClr>
                  </a:outerShdw>
                </a:effectLst>
              </a:rPr>
              <a:t>Problem Statement</a:t>
            </a:r>
          </a:p>
        </p:txBody>
      </p:sp>
      <p:sp>
        <p:nvSpPr>
          <p:cNvPr id="30" name="Rectangle 25">
            <a:extLst>
              <a:ext uri="{FF2B5EF4-FFF2-40B4-BE49-F238E27FC236}">
                <a16:creationId xmlns:a16="http://schemas.microsoft.com/office/drawing/2014/main" id="{22FC9FC5-AE70-47F7-97E7-DD8418F0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65807"/>
            <a:ext cx="12192000" cy="2292194"/>
          </a:xfrm>
          <a:prstGeom prst="rect">
            <a:avLst/>
          </a:prstGeom>
          <a:solidFill>
            <a:srgbClr val="363D46"/>
          </a:solidFill>
          <a:ln>
            <a:noFill/>
          </a:ln>
          <a:effectLst>
            <a:innerShdw blurRad="63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1141412" y="4867276"/>
            <a:ext cx="9285822" cy="923924"/>
          </a:xfrm>
        </p:spPr>
        <p:txBody>
          <a:bodyPr vert="horz" lIns="91440" tIns="45720" rIns="91440" bIns="45720" rtlCol="0" anchor="t">
            <a:normAutofit/>
          </a:bodyPr>
          <a:lstStyle/>
          <a:p>
            <a:pPr marL="0" indent="0">
              <a:lnSpc>
                <a:spcPct val="90000"/>
              </a:lnSpc>
              <a:buNone/>
            </a:pPr>
            <a:r>
              <a:rPr lang="en-US" sz="3000" dirty="0">
                <a:solidFill>
                  <a:srgbClr val="E6E6E6"/>
                </a:solidFill>
              </a:rPr>
              <a:t>How do we deploy and execute PE files remotely onto </a:t>
            </a:r>
            <a:r>
              <a:rPr lang="en-US" sz="3000" u="sng" dirty="0">
                <a:solidFill>
                  <a:srgbClr val="E6E6E6"/>
                </a:solidFill>
              </a:rPr>
              <a:t>Windows 7, 8, &amp; 10</a:t>
            </a:r>
            <a:r>
              <a:rPr lang="en-US" sz="3000" dirty="0">
                <a:solidFill>
                  <a:srgbClr val="E6E6E6"/>
                </a:solidFill>
              </a:rPr>
              <a:t> OS’s </a:t>
            </a:r>
            <a:r>
              <a:rPr lang="en-US" sz="3000" b="1" dirty="0">
                <a:solidFill>
                  <a:srgbClr val="E6E6E6"/>
                </a:solidFill>
              </a:rPr>
              <a:t>securely</a:t>
            </a:r>
            <a:r>
              <a:rPr lang="en-US" sz="3000" dirty="0">
                <a:solidFill>
                  <a:srgbClr val="E6E6E6"/>
                </a:solidFill>
              </a:rPr>
              <a:t>?</a:t>
            </a:r>
            <a:endParaRPr lang="en-US" sz="3000" b="1" dirty="0">
              <a:solidFill>
                <a:srgbClr val="E6E6E6"/>
              </a:solidFill>
            </a:endParaRPr>
          </a:p>
        </p:txBody>
      </p:sp>
      <p:cxnSp>
        <p:nvCxnSpPr>
          <p:cNvPr id="28" name="Straight Connector 27">
            <a:extLst>
              <a:ext uri="{FF2B5EF4-FFF2-40B4-BE49-F238E27FC236}">
                <a16:creationId xmlns:a16="http://schemas.microsoft.com/office/drawing/2014/main" id="{BB6211A9-0224-42CE-8B84-2223FD5FA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580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3885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974179" y="714375"/>
            <a:ext cx="3332955" cy="5076826"/>
          </a:xfrm>
        </p:spPr>
        <p:txBody>
          <a:bodyPr anchor="ctr">
            <a:normAutofit/>
          </a:bodyPr>
          <a:lstStyle/>
          <a:p>
            <a:r>
              <a:rPr lang="en-US" sz="4000" dirty="0"/>
              <a:t>Required</a:t>
            </a:r>
            <a:br>
              <a:rPr lang="en-US" sz="4000" dirty="0"/>
            </a:br>
            <a:r>
              <a:rPr lang="en-US" sz="4000" dirty="0"/>
              <a:t>Objectives</a:t>
            </a:r>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4973046" y="714375"/>
            <a:ext cx="6253751" cy="1584391"/>
          </a:xfrm>
        </p:spPr>
        <p:txBody>
          <a:bodyPr>
            <a:normAutofit/>
          </a:bodyPr>
          <a:lstStyle/>
          <a:p>
            <a:pPr marL="0" indent="0" algn="ctr">
              <a:buNone/>
            </a:pPr>
            <a:r>
              <a:rPr lang="en-US" sz="1400" b="1" cap="none" dirty="0">
                <a:solidFill>
                  <a:schemeClr val="tx1"/>
                </a:solidFill>
                <a:effectLst/>
              </a:rPr>
              <a:t>Required Objectives</a:t>
            </a:r>
          </a:p>
          <a:p>
            <a:r>
              <a:rPr lang="en-US" sz="1400" cap="none" dirty="0">
                <a:solidFill>
                  <a:schemeClr val="tx1"/>
                </a:solidFill>
                <a:effectLst/>
              </a:rPr>
              <a:t>Ability to compress and encrypt a Windows based binary executable</a:t>
            </a:r>
          </a:p>
          <a:p>
            <a:r>
              <a:rPr lang="en-US" sz="1400" cap="none" dirty="0">
                <a:solidFill>
                  <a:schemeClr val="tx1"/>
                </a:solidFill>
                <a:effectLst/>
              </a:rPr>
              <a:t>Encryption should be password based</a:t>
            </a:r>
          </a:p>
          <a:p>
            <a:r>
              <a:rPr lang="en-US" sz="1400" cap="none" dirty="0">
                <a:solidFill>
                  <a:schemeClr val="tx1"/>
                </a:solidFill>
                <a:effectLst/>
              </a:rPr>
              <a:t>Portable Executable (PE) file format binary executables must be supported</a:t>
            </a:r>
          </a:p>
        </p:txBody>
      </p:sp>
      <p:sp>
        <p:nvSpPr>
          <p:cNvPr id="7" name="Rectangle 6">
            <a:extLst>
              <a:ext uri="{FF2B5EF4-FFF2-40B4-BE49-F238E27FC236}">
                <a16:creationId xmlns:a16="http://schemas.microsoft.com/office/drawing/2014/main" id="{427BDD7A-1B42-4544-9F30-696C02DC54D3}"/>
              </a:ext>
            </a:extLst>
          </p:cNvPr>
          <p:cNvSpPr/>
          <p:nvPr/>
        </p:nvSpPr>
        <p:spPr>
          <a:xfrm>
            <a:off x="4968559" y="2564044"/>
            <a:ext cx="3112094" cy="1600438"/>
          </a:xfrm>
          <a:prstGeom prst="rect">
            <a:avLst/>
          </a:prstGeom>
        </p:spPr>
        <p:txBody>
          <a:bodyPr wrap="square">
            <a:spAutoFit/>
          </a:bodyPr>
          <a:lstStyle/>
          <a:p>
            <a:pPr algn="ctr"/>
            <a:r>
              <a:rPr lang="en-US" sz="1400" b="1" dirty="0">
                <a:solidFill>
                  <a:schemeClr val="accent6">
                    <a:lumMod val="60000"/>
                    <a:lumOff val="40000"/>
                  </a:schemeClr>
                </a:solidFill>
              </a:rPr>
              <a:t>Packer</a:t>
            </a:r>
          </a:p>
          <a:p>
            <a:pPr algn="ctr"/>
            <a:endParaRPr lang="en-US" sz="1400" dirty="0"/>
          </a:p>
          <a:p>
            <a:pPr marL="285750" indent="-285750">
              <a:buFont typeface="Arial" panose="020B0604020202020204" pitchFamily="34" charset="0"/>
              <a:buChar char="•"/>
            </a:pPr>
            <a:r>
              <a:rPr lang="en-US" sz="1400" dirty="0"/>
              <a:t>Compression/Encryption capability must output to a single file</a:t>
            </a:r>
          </a:p>
          <a:p>
            <a:pPr marL="285750" indent="-285750">
              <a:buFont typeface="Arial" panose="020B0604020202020204" pitchFamily="34" charset="0"/>
              <a:buChar char="•"/>
            </a:pPr>
            <a:r>
              <a:rPr lang="en-US" sz="1400" dirty="0"/>
              <a:t>Support dynamic linking against libraries</a:t>
            </a:r>
          </a:p>
        </p:txBody>
      </p:sp>
      <p:sp>
        <p:nvSpPr>
          <p:cNvPr id="9" name="Rectangle 8">
            <a:extLst>
              <a:ext uri="{FF2B5EF4-FFF2-40B4-BE49-F238E27FC236}">
                <a16:creationId xmlns:a16="http://schemas.microsoft.com/office/drawing/2014/main" id="{F5CEFAE0-532C-444B-B46C-A555A6D773A7}"/>
              </a:ext>
            </a:extLst>
          </p:cNvPr>
          <p:cNvSpPr/>
          <p:nvPr/>
        </p:nvSpPr>
        <p:spPr>
          <a:xfrm>
            <a:off x="8099921" y="2564044"/>
            <a:ext cx="3146142" cy="3970318"/>
          </a:xfrm>
          <a:prstGeom prst="rect">
            <a:avLst/>
          </a:prstGeom>
        </p:spPr>
        <p:txBody>
          <a:bodyPr wrap="square">
            <a:spAutoFit/>
          </a:bodyPr>
          <a:lstStyle/>
          <a:p>
            <a:pPr algn="ctr"/>
            <a:r>
              <a:rPr lang="en-US" sz="1400" b="1" dirty="0">
                <a:solidFill>
                  <a:schemeClr val="accent3">
                    <a:lumMod val="60000"/>
                    <a:lumOff val="40000"/>
                  </a:schemeClr>
                </a:solidFill>
              </a:rPr>
              <a:t>Loader</a:t>
            </a:r>
          </a:p>
          <a:p>
            <a:pPr algn="ctr"/>
            <a:endParaRPr lang="en-US" sz="1400" dirty="0"/>
          </a:p>
          <a:p>
            <a:pPr marL="285750" indent="-285750">
              <a:buFont typeface="Arial" panose="020B0604020202020204" pitchFamily="34" charset="0"/>
              <a:buChar char="•"/>
            </a:pPr>
            <a:r>
              <a:rPr lang="en-US" sz="1400" dirty="0"/>
              <a:t>Take Packer output and decrypt it</a:t>
            </a:r>
          </a:p>
          <a:p>
            <a:pPr marL="285750" indent="-285750">
              <a:buFont typeface="Arial" panose="020B0604020202020204" pitchFamily="34" charset="0"/>
              <a:buChar char="•"/>
            </a:pPr>
            <a:r>
              <a:rPr lang="en-US" sz="1400" dirty="0"/>
              <a:t>Output Packer file contents based on user defined, configurable parameters</a:t>
            </a:r>
          </a:p>
          <a:p>
            <a:pPr marL="285750" indent="-285750">
              <a:buFont typeface="Arial" panose="020B0604020202020204" pitchFamily="34" charset="0"/>
              <a:buChar char="•"/>
            </a:pPr>
            <a:r>
              <a:rPr lang="en-US" sz="1400" dirty="0"/>
              <a:t>Identify when Packer file contents are executables and run them</a:t>
            </a:r>
          </a:p>
          <a:p>
            <a:pPr marL="285750" indent="-285750">
              <a:buFont typeface="Arial" panose="020B0604020202020204" pitchFamily="34" charset="0"/>
              <a:buChar char="•"/>
            </a:pPr>
            <a:r>
              <a:rPr lang="en-US" sz="1400" dirty="0"/>
              <a:t>Running of executables by the Loader capability must be configurable, allowing user to toggle between an automatic run and a prompt during decryption/decompression</a:t>
            </a:r>
          </a:p>
          <a:p>
            <a:pPr marL="285750" indent="-285750">
              <a:buFont typeface="Arial" panose="020B0604020202020204" pitchFamily="34" charset="0"/>
              <a:buChar char="•"/>
            </a:pPr>
            <a:r>
              <a:rPr lang="en-US" sz="1400" dirty="0"/>
              <a:t>Run executables in memory as a separate thread/process</a:t>
            </a:r>
          </a:p>
        </p:txBody>
      </p:sp>
    </p:spTree>
    <p:extLst>
      <p:ext uri="{BB962C8B-B14F-4D97-AF65-F5344CB8AC3E}">
        <p14:creationId xmlns:p14="http://schemas.microsoft.com/office/powerpoint/2010/main" val="361416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974179" y="714375"/>
            <a:ext cx="3332955" cy="5076826"/>
          </a:xfrm>
        </p:spPr>
        <p:txBody>
          <a:bodyPr anchor="ctr">
            <a:normAutofit/>
          </a:bodyPr>
          <a:lstStyle/>
          <a:p>
            <a:r>
              <a:rPr lang="en-US" sz="4000" dirty="0"/>
              <a:t>Desired</a:t>
            </a:r>
            <a:br>
              <a:rPr lang="en-US" sz="4000" dirty="0"/>
            </a:br>
            <a:r>
              <a:rPr lang="en-US" sz="4000" dirty="0"/>
              <a:t>Objectives</a:t>
            </a:r>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4973046" y="714375"/>
            <a:ext cx="6253751" cy="2623629"/>
          </a:xfrm>
        </p:spPr>
        <p:txBody>
          <a:bodyPr>
            <a:normAutofit lnSpcReduction="10000"/>
          </a:bodyPr>
          <a:lstStyle/>
          <a:p>
            <a:pPr marL="0" indent="0" algn="ctr">
              <a:buNone/>
            </a:pPr>
            <a:r>
              <a:rPr lang="en-US" sz="1400" b="1" cap="none" dirty="0">
                <a:solidFill>
                  <a:schemeClr val="tx1"/>
                </a:solidFill>
                <a:effectLst/>
              </a:rPr>
              <a:t>Desired Objectives</a:t>
            </a:r>
          </a:p>
          <a:p>
            <a:r>
              <a:rPr lang="en-US" sz="1400" cap="none" dirty="0">
                <a:solidFill>
                  <a:schemeClr val="tx1"/>
                </a:solidFill>
                <a:effectLst/>
              </a:rPr>
              <a:t>Compression and encryption of multiple files at a time to a single file</a:t>
            </a:r>
          </a:p>
          <a:p>
            <a:r>
              <a:rPr lang="en-US" sz="1400" cap="none" dirty="0">
                <a:solidFill>
                  <a:schemeClr val="tx1"/>
                </a:solidFill>
                <a:effectLst/>
              </a:rPr>
              <a:t>PE32+ file format binary executables supported</a:t>
            </a:r>
          </a:p>
          <a:p>
            <a:r>
              <a:rPr lang="en-US" sz="1400" cap="none" dirty="0">
                <a:solidFill>
                  <a:schemeClr val="tx1"/>
                </a:solidFill>
                <a:effectLst/>
              </a:rPr>
              <a:t>Ability to also run in Linux/compress and encrypt a Linux based binary executable</a:t>
            </a:r>
          </a:p>
          <a:p>
            <a:r>
              <a:rPr lang="en-US" sz="1400" cap="none" dirty="0">
                <a:solidFill>
                  <a:schemeClr val="tx1"/>
                </a:solidFill>
                <a:effectLst/>
              </a:rPr>
              <a:t>ELF file format binary executables supported</a:t>
            </a:r>
          </a:p>
          <a:p>
            <a:r>
              <a:rPr lang="en-US" sz="1400" cap="none" dirty="0">
                <a:solidFill>
                  <a:schemeClr val="tx1"/>
                </a:solidFill>
                <a:effectLst/>
              </a:rPr>
              <a:t>Ability to also run in macOS/compress and encrypt a macOS based binary executable</a:t>
            </a:r>
          </a:p>
          <a:p>
            <a:r>
              <a:rPr lang="en-US" sz="1400" cap="none" dirty="0">
                <a:solidFill>
                  <a:schemeClr val="tx1"/>
                </a:solidFill>
                <a:effectLst/>
              </a:rPr>
              <a:t>Mach-O file format binary executables supported</a:t>
            </a:r>
            <a:endParaRPr lang="en-US" sz="1400" cap="none" dirty="0">
              <a:solidFill>
                <a:schemeClr val="tx1"/>
              </a:solidFill>
            </a:endParaRPr>
          </a:p>
        </p:txBody>
      </p:sp>
      <p:sp>
        <p:nvSpPr>
          <p:cNvPr id="7" name="Rectangle 6">
            <a:extLst>
              <a:ext uri="{FF2B5EF4-FFF2-40B4-BE49-F238E27FC236}">
                <a16:creationId xmlns:a16="http://schemas.microsoft.com/office/drawing/2014/main" id="{427BDD7A-1B42-4544-9F30-696C02DC54D3}"/>
              </a:ext>
            </a:extLst>
          </p:cNvPr>
          <p:cNvSpPr/>
          <p:nvPr/>
        </p:nvSpPr>
        <p:spPr>
          <a:xfrm>
            <a:off x="4968559" y="3519997"/>
            <a:ext cx="3112094" cy="1169551"/>
          </a:xfrm>
          <a:prstGeom prst="rect">
            <a:avLst/>
          </a:prstGeom>
        </p:spPr>
        <p:txBody>
          <a:bodyPr wrap="square">
            <a:spAutoFit/>
          </a:bodyPr>
          <a:lstStyle/>
          <a:p>
            <a:pPr algn="ctr"/>
            <a:r>
              <a:rPr lang="en-US" sz="1400" b="1" dirty="0">
                <a:solidFill>
                  <a:schemeClr val="accent6">
                    <a:lumMod val="60000"/>
                    <a:lumOff val="40000"/>
                  </a:schemeClr>
                </a:solidFill>
              </a:rPr>
              <a:t>Packer</a:t>
            </a:r>
          </a:p>
          <a:p>
            <a:pPr algn="ctr"/>
            <a:endParaRPr lang="en-US" sz="1400" dirty="0"/>
          </a:p>
          <a:p>
            <a:pPr marL="285750" indent="-285750">
              <a:buFont typeface="Arial" panose="020B0604020202020204" pitchFamily="34" charset="0"/>
              <a:buChar char="•"/>
            </a:pPr>
            <a:r>
              <a:rPr lang="en-US" sz="1400" dirty="0"/>
              <a:t>Supports both static and dynamic linking against libraries</a:t>
            </a:r>
          </a:p>
        </p:txBody>
      </p:sp>
      <p:sp>
        <p:nvSpPr>
          <p:cNvPr id="9" name="Rectangle 8">
            <a:extLst>
              <a:ext uri="{FF2B5EF4-FFF2-40B4-BE49-F238E27FC236}">
                <a16:creationId xmlns:a16="http://schemas.microsoft.com/office/drawing/2014/main" id="{F5CEFAE0-532C-444B-B46C-A555A6D773A7}"/>
              </a:ext>
            </a:extLst>
          </p:cNvPr>
          <p:cNvSpPr/>
          <p:nvPr/>
        </p:nvSpPr>
        <p:spPr>
          <a:xfrm>
            <a:off x="8080655" y="3522216"/>
            <a:ext cx="3146142" cy="1600438"/>
          </a:xfrm>
          <a:prstGeom prst="rect">
            <a:avLst/>
          </a:prstGeom>
        </p:spPr>
        <p:txBody>
          <a:bodyPr wrap="square">
            <a:spAutoFit/>
          </a:bodyPr>
          <a:lstStyle/>
          <a:p>
            <a:pPr algn="ctr"/>
            <a:r>
              <a:rPr lang="en-US" sz="1400" b="1" dirty="0">
                <a:solidFill>
                  <a:schemeClr val="accent3">
                    <a:lumMod val="60000"/>
                    <a:lumOff val="40000"/>
                  </a:schemeClr>
                </a:solidFill>
              </a:rPr>
              <a:t>Loader</a:t>
            </a:r>
          </a:p>
          <a:p>
            <a:pPr algn="ctr"/>
            <a:endParaRPr lang="en-US" sz="1400" dirty="0"/>
          </a:p>
          <a:p>
            <a:pPr marL="285750" indent="-285750">
              <a:buFont typeface="Arial" panose="020B0604020202020204" pitchFamily="34" charset="0"/>
              <a:buChar char="•"/>
            </a:pPr>
            <a:r>
              <a:rPr lang="en-US" sz="1400" dirty="0"/>
              <a:t>Never touches disk (e.g. everything happens in memory: decryption, decompression, and execution)</a:t>
            </a:r>
          </a:p>
        </p:txBody>
      </p:sp>
    </p:spTree>
    <p:extLst>
      <p:ext uri="{BB962C8B-B14F-4D97-AF65-F5344CB8AC3E}">
        <p14:creationId xmlns:p14="http://schemas.microsoft.com/office/powerpoint/2010/main" val="96693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3" y="609600"/>
            <a:ext cx="9905998" cy="1468582"/>
          </a:xfrm>
        </p:spPr>
        <p:txBody>
          <a:bodyPr>
            <a:normAutofit/>
          </a:bodyPr>
          <a:lstStyle/>
          <a:p>
            <a:r>
              <a:rPr lang="en-US" dirty="0"/>
              <a:t>Technical Approach</a:t>
            </a:r>
            <a:br>
              <a:rPr lang="en-US" dirty="0"/>
            </a:br>
            <a:r>
              <a:rPr lang="en-US" dirty="0"/>
              <a:t>Overview</a:t>
            </a:r>
          </a:p>
        </p:txBody>
      </p:sp>
      <p:graphicFrame>
        <p:nvGraphicFramePr>
          <p:cNvPr id="7" name="Content Placeholder 2">
            <a:extLst>
              <a:ext uri="{FF2B5EF4-FFF2-40B4-BE49-F238E27FC236}">
                <a16:creationId xmlns:a16="http://schemas.microsoft.com/office/drawing/2014/main" id="{8B9440FE-62B9-491D-B425-611015303C28}"/>
              </a:ext>
            </a:extLst>
          </p:cNvPr>
          <p:cNvGraphicFramePr>
            <a:graphicFrameLocks noGrp="1"/>
          </p:cNvGraphicFramePr>
          <p:nvPr>
            <p:ph idx="1"/>
            <p:extLst>
              <p:ext uri="{D42A27DB-BD31-4B8C-83A1-F6EECF244321}">
                <p14:modId xmlns:p14="http://schemas.microsoft.com/office/powerpoint/2010/main" val="1992500374"/>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778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B0C-E811-464A-86DF-C6B0B6512DA4}"/>
              </a:ext>
            </a:extLst>
          </p:cNvPr>
          <p:cNvSpPr>
            <a:spLocks noGrp="1"/>
          </p:cNvSpPr>
          <p:nvPr>
            <p:ph type="title"/>
          </p:nvPr>
        </p:nvSpPr>
        <p:spPr>
          <a:xfrm>
            <a:off x="1141413" y="609600"/>
            <a:ext cx="1397601" cy="647700"/>
          </a:xfrm>
        </p:spPr>
        <p:txBody>
          <a:bodyPr>
            <a:normAutofit/>
          </a:bodyPr>
          <a:lstStyle/>
          <a:p>
            <a:r>
              <a:rPr lang="en-US" dirty="0"/>
              <a:t>Tasks</a:t>
            </a:r>
          </a:p>
        </p:txBody>
      </p:sp>
      <p:graphicFrame>
        <p:nvGraphicFramePr>
          <p:cNvPr id="5" name="Content Placeholder 2">
            <a:extLst>
              <a:ext uri="{FF2B5EF4-FFF2-40B4-BE49-F238E27FC236}">
                <a16:creationId xmlns:a16="http://schemas.microsoft.com/office/drawing/2014/main" id="{7805A0D1-988B-4D72-92E6-487D28100177}"/>
              </a:ext>
            </a:extLst>
          </p:cNvPr>
          <p:cNvGraphicFramePr>
            <a:graphicFrameLocks noGrp="1"/>
          </p:cNvGraphicFramePr>
          <p:nvPr>
            <p:ph idx="1"/>
            <p:extLst>
              <p:ext uri="{D42A27DB-BD31-4B8C-83A1-F6EECF244321}">
                <p14:modId xmlns:p14="http://schemas.microsoft.com/office/powerpoint/2010/main" val="1588089032"/>
              </p:ext>
            </p:extLst>
          </p:nvPr>
        </p:nvGraphicFramePr>
        <p:xfrm>
          <a:off x="2664821" y="476444"/>
          <a:ext cx="8754352" cy="2687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Picture 22">
            <a:extLst>
              <a:ext uri="{FF2B5EF4-FFF2-40B4-BE49-F238E27FC236}">
                <a16:creationId xmlns:a16="http://schemas.microsoft.com/office/drawing/2014/main" id="{6E185E08-25BD-42F8-B5FF-CFF4EDC320E7}"/>
              </a:ext>
            </a:extLst>
          </p:cNvPr>
          <p:cNvPicPr>
            <a:picLocks noChangeAspect="1"/>
          </p:cNvPicPr>
          <p:nvPr/>
        </p:nvPicPr>
        <p:blipFill>
          <a:blip r:embed="rId8"/>
          <a:stretch>
            <a:fillRect/>
          </a:stretch>
        </p:blipFill>
        <p:spPr>
          <a:xfrm>
            <a:off x="632304" y="3694340"/>
            <a:ext cx="8754352" cy="268721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8" name="Title 1">
            <a:extLst>
              <a:ext uri="{FF2B5EF4-FFF2-40B4-BE49-F238E27FC236}">
                <a16:creationId xmlns:a16="http://schemas.microsoft.com/office/drawing/2014/main" id="{E5892004-82F5-40C4-BD86-6BD48D11BE44}"/>
              </a:ext>
            </a:extLst>
          </p:cNvPr>
          <p:cNvSpPr txBox="1">
            <a:spLocks/>
          </p:cNvSpPr>
          <p:nvPr/>
        </p:nvSpPr>
        <p:spPr>
          <a:xfrm>
            <a:off x="9567797" y="4020106"/>
            <a:ext cx="1397601" cy="14685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GNATT</a:t>
            </a:r>
            <a:br>
              <a:rPr lang="en-US" dirty="0"/>
            </a:br>
            <a:r>
              <a:rPr lang="en-US" dirty="0"/>
              <a:t>Chart</a:t>
            </a:r>
          </a:p>
        </p:txBody>
      </p:sp>
    </p:spTree>
    <p:extLst>
      <p:ext uri="{BB962C8B-B14F-4D97-AF65-F5344CB8AC3E}">
        <p14:creationId xmlns:p14="http://schemas.microsoft.com/office/powerpoint/2010/main" val="62254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4554-ADDA-4895-A316-B5D567308863}"/>
              </a:ext>
            </a:extLst>
          </p:cNvPr>
          <p:cNvSpPr>
            <a:spLocks noGrp="1"/>
          </p:cNvSpPr>
          <p:nvPr>
            <p:ph type="title"/>
          </p:nvPr>
        </p:nvSpPr>
        <p:spPr>
          <a:xfrm>
            <a:off x="1141413" y="609600"/>
            <a:ext cx="9905998" cy="1468582"/>
          </a:xfrm>
        </p:spPr>
        <p:txBody>
          <a:bodyPr>
            <a:normAutofit/>
          </a:bodyPr>
          <a:lstStyle/>
          <a:p>
            <a:r>
              <a:rPr lang="en-US"/>
              <a:t>Requirements</a:t>
            </a:r>
          </a:p>
        </p:txBody>
      </p:sp>
      <p:graphicFrame>
        <p:nvGraphicFramePr>
          <p:cNvPr id="5" name="Content Placeholder 2">
            <a:extLst>
              <a:ext uri="{FF2B5EF4-FFF2-40B4-BE49-F238E27FC236}">
                <a16:creationId xmlns:a16="http://schemas.microsoft.com/office/drawing/2014/main" id="{060BAC61-0EE3-494F-B2DE-8ECE70C05A79}"/>
              </a:ext>
            </a:extLst>
          </p:cNvPr>
          <p:cNvGraphicFramePr>
            <a:graphicFrameLocks noGrp="1"/>
          </p:cNvGraphicFramePr>
          <p:nvPr>
            <p:ph idx="1"/>
            <p:extLst>
              <p:ext uri="{D42A27DB-BD31-4B8C-83A1-F6EECF244321}">
                <p14:modId xmlns:p14="http://schemas.microsoft.com/office/powerpoint/2010/main" val="972095131"/>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157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4554-ADDA-4895-A316-B5D567308863}"/>
              </a:ext>
            </a:extLst>
          </p:cNvPr>
          <p:cNvSpPr>
            <a:spLocks noGrp="1"/>
          </p:cNvSpPr>
          <p:nvPr>
            <p:ph type="title"/>
          </p:nvPr>
        </p:nvSpPr>
        <p:spPr>
          <a:xfrm>
            <a:off x="1141413" y="609600"/>
            <a:ext cx="9905998" cy="1468582"/>
          </a:xfrm>
        </p:spPr>
        <p:txBody>
          <a:bodyPr>
            <a:normAutofit/>
          </a:bodyPr>
          <a:lstStyle/>
          <a:p>
            <a:r>
              <a:rPr lang="en-US"/>
              <a:t>Risks</a:t>
            </a:r>
          </a:p>
        </p:txBody>
      </p:sp>
      <p:graphicFrame>
        <p:nvGraphicFramePr>
          <p:cNvPr id="5" name="Content Placeholder 2">
            <a:extLst>
              <a:ext uri="{FF2B5EF4-FFF2-40B4-BE49-F238E27FC236}">
                <a16:creationId xmlns:a16="http://schemas.microsoft.com/office/drawing/2014/main" id="{992F2DC6-D575-4C0E-9BA6-A4A21160AB43}"/>
              </a:ext>
            </a:extLst>
          </p:cNvPr>
          <p:cNvGraphicFramePr>
            <a:graphicFrameLocks noGrp="1"/>
          </p:cNvGraphicFramePr>
          <p:nvPr>
            <p:ph idx="1"/>
            <p:extLst>
              <p:ext uri="{D42A27DB-BD31-4B8C-83A1-F6EECF244321}">
                <p14:modId xmlns:p14="http://schemas.microsoft.com/office/powerpoint/2010/main" val="2666645658"/>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041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4554-ADDA-4895-A316-B5D567308863}"/>
              </a:ext>
            </a:extLst>
          </p:cNvPr>
          <p:cNvSpPr>
            <a:spLocks noGrp="1"/>
          </p:cNvSpPr>
          <p:nvPr>
            <p:ph type="title"/>
          </p:nvPr>
        </p:nvSpPr>
        <p:spPr>
          <a:xfrm>
            <a:off x="1141413" y="609600"/>
            <a:ext cx="9905998" cy="1468582"/>
          </a:xfrm>
        </p:spPr>
        <p:txBody>
          <a:bodyPr>
            <a:normAutofit/>
          </a:bodyPr>
          <a:lstStyle/>
          <a:p>
            <a:r>
              <a:rPr lang="en-US"/>
              <a:t>Challenges</a:t>
            </a:r>
            <a:endParaRPr lang="en-US" dirty="0"/>
          </a:p>
        </p:txBody>
      </p:sp>
      <p:graphicFrame>
        <p:nvGraphicFramePr>
          <p:cNvPr id="7" name="Content Placeholder 2">
            <a:extLst>
              <a:ext uri="{FF2B5EF4-FFF2-40B4-BE49-F238E27FC236}">
                <a16:creationId xmlns:a16="http://schemas.microsoft.com/office/drawing/2014/main" id="{7FE14F1E-A4C3-49D5-B171-9A8B5500BA5D}"/>
              </a:ext>
            </a:extLst>
          </p:cNvPr>
          <p:cNvGraphicFramePr>
            <a:graphicFrameLocks noGrp="1"/>
          </p:cNvGraphicFramePr>
          <p:nvPr>
            <p:ph idx="1"/>
            <p:extLst>
              <p:ext uri="{D42A27DB-BD31-4B8C-83A1-F6EECF244321}">
                <p14:modId xmlns:p14="http://schemas.microsoft.com/office/powerpoint/2010/main" val="2783863865"/>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7871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1229</Words>
  <Application>Microsoft Office PowerPoint</Application>
  <PresentationFormat>Widescreen</PresentationFormat>
  <Paragraphs>121</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Mesh</vt:lpstr>
      <vt:lpstr>Eo5 Design Review: LM Windows Packer and Loader</vt:lpstr>
      <vt:lpstr>Problem Statement</vt:lpstr>
      <vt:lpstr>Required Objectives</vt:lpstr>
      <vt:lpstr>Desired Objectives</vt:lpstr>
      <vt:lpstr>Technical Approach Overview</vt:lpstr>
      <vt:lpstr>Tasks</vt:lpstr>
      <vt:lpstr>Requirements</vt:lpstr>
      <vt:lpstr>Risks</vt:lpstr>
      <vt:lpstr>Challenges</vt:lpstr>
      <vt:lpstr>CONOPS</vt:lpstr>
      <vt:lpstr>Architecture</vt:lpstr>
      <vt:lpstr>Data Model</vt:lpstr>
      <vt:lpstr>Verification Method</vt:lpstr>
      <vt:lpstr>Key Deliverables</vt:lpstr>
      <vt:lpstr>Cost /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Eo5 Design Review: LM Windows Packer and Loader</dc:title>
  <dc:creator>Andrew Chapin</dc:creator>
  <cp:lastModifiedBy>Andrew Chapin</cp:lastModifiedBy>
  <cp:revision>2</cp:revision>
  <dcterms:created xsi:type="dcterms:W3CDTF">2019-12-01T04:30:18Z</dcterms:created>
  <dcterms:modified xsi:type="dcterms:W3CDTF">2019-12-01T04:33:49Z</dcterms:modified>
</cp:coreProperties>
</file>