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5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61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44565" y="341211"/>
            <a:ext cx="5687347" cy="328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Project Title: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4561" y="669636"/>
            <a:ext cx="2843678" cy="397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Sponsor: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44561" y="1066832"/>
            <a:ext cx="2843675" cy="951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Challenge/Project Summary: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488236" y="1066832"/>
            <a:ext cx="2843676" cy="2079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noFill/>
              </a:rPr>
              <a:t>Team Photo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88236" y="3153363"/>
            <a:ext cx="2843676" cy="392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noFill/>
              </a:rPr>
              <a:t>Names (Left to Right)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44532" y="2017456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Name and Home</a:t>
            </a:r>
            <a:r>
              <a:rPr lang="en-US" sz="1200" b="1" baseline="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 Town</a:t>
            </a:r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488238" y="669636"/>
            <a:ext cx="2843674" cy="383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SME: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44539" y="2405599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Degree: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44539" y="2787504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Aspirations: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4539" y="3526152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Something about the class: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44539" y="2017456"/>
            <a:ext cx="2843676" cy="224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488236" y="3556261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Name and Home</a:t>
            </a:r>
            <a:r>
              <a:rPr lang="en-US" sz="1200" b="1" baseline="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 Town</a:t>
            </a:r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488243" y="3944404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Degree: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488243" y="4326309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Aspirations: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3488243" y="5064957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Something about the class: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488243" y="3556261"/>
            <a:ext cx="2843676" cy="224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488229" y="5803605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Name and Home</a:t>
            </a:r>
            <a:r>
              <a:rPr lang="en-US" sz="1200" b="1" baseline="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 Town</a:t>
            </a:r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488236" y="6191748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Degree: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488236" y="6573653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Aspirations: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3488236" y="7312301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Something about the class: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488236" y="5803605"/>
            <a:ext cx="2843676" cy="224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644525" y="4264800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Name and Home</a:t>
            </a:r>
            <a:r>
              <a:rPr lang="en-US" sz="1200" b="1" baseline="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 Town</a:t>
            </a:r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44532" y="4652943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Degree: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644532" y="5034848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Aspirations: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44532" y="5773496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Something about the class: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644532" y="4264800"/>
            <a:ext cx="2843676" cy="224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644518" y="6496029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Name and Home</a:t>
            </a:r>
            <a:r>
              <a:rPr lang="en-US" sz="1200" b="1" baseline="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 Town</a:t>
            </a:r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44525" y="6884172"/>
            <a:ext cx="2843676" cy="374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Degree: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44525" y="7266077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Aspirations: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44525" y="8004725"/>
            <a:ext cx="2843676" cy="73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000000"/>
                </a:solidFill>
              </a:rPr>
              <a:t>Something about the class:</a:t>
            </a:r>
          </a:p>
          <a:p>
            <a:pPr algn="l"/>
            <a:endParaRPr lang="en-US" sz="12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644525" y="6496029"/>
            <a:ext cx="2843676" cy="2247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159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44566" y="3702094"/>
            <a:ext cx="2811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capstone project really helped introduce me into the real world of working with customers.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5582" y="4651546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</a:rPr>
              <a:t>Enter text here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565" y="5253853"/>
            <a:ext cx="2872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Looking to work in government contracting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4565" y="5972737"/>
            <a:ext cx="270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class helped me practice time management in a year long project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8296" y="3920305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</a:rPr>
              <a:t>Enter text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4385" y="454083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Looking to make the world a safer place</a:t>
            </a:r>
          </a:p>
          <a:p>
            <a:r>
              <a:rPr lang="en-US" sz="1200" dirty="0"/>
              <a:t>through cybersecurity.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07279" y="5273246"/>
            <a:ext cx="225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class introduced me to agile </a:t>
            </a:r>
          </a:p>
          <a:p>
            <a:r>
              <a:rPr lang="en-US" sz="1200" dirty="0"/>
              <a:t>development and </a:t>
            </a:r>
            <a:r>
              <a:rPr lang="en-US" sz="1200" dirty="0" err="1"/>
              <a:t>c++</a:t>
            </a:r>
            <a:r>
              <a:rPr lang="en-US" sz="1200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55967" y="6776030"/>
            <a:ext cx="27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Looking to work for a large private sector</a:t>
            </a:r>
          </a:p>
          <a:p>
            <a:r>
              <a:rPr lang="en-US" sz="1200" dirty="0"/>
              <a:t>corporation or financial institution.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5967" y="7509890"/>
            <a:ext cx="270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capstone project introduced me to</a:t>
            </a:r>
          </a:p>
          <a:p>
            <a:r>
              <a:rPr lang="en-US" sz="1200" dirty="0"/>
              <a:t>agile planning and project management.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11442" y="6871122"/>
            <a:ext cx="1125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</a:rPr>
              <a:t>Enter text 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7516" y="7478140"/>
            <a:ext cx="226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 just like playing with computers </a:t>
            </a:r>
          </a:p>
          <a:p>
            <a:r>
              <a:rPr lang="en-US" sz="1200" dirty="0"/>
              <a:t>and solving puzzles.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9225" y="8209494"/>
            <a:ext cx="287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“I have not failed. I've just found 10,000 </a:t>
            </a:r>
          </a:p>
          <a:p>
            <a:r>
              <a:rPr lang="en-US" sz="1200" dirty="0"/>
              <a:t>ways that won't work.” - Thomas A. Edison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565" y="1291420"/>
            <a:ext cx="2921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Produce a software tool which can perform </a:t>
            </a:r>
          </a:p>
          <a:p>
            <a:r>
              <a:rPr lang="en-US" sz="1200" dirty="0"/>
              <a:t>compression and then encryption </a:t>
            </a:r>
          </a:p>
          <a:p>
            <a:r>
              <a:rPr lang="en-US" sz="1200" dirty="0"/>
              <a:t>operations on files and binary executables.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4BBAF-C04F-4F5C-93E5-A7CA2D4C769E}"/>
              </a:ext>
            </a:extLst>
          </p:cNvPr>
          <p:cNvSpPr/>
          <p:nvPr/>
        </p:nvSpPr>
        <p:spPr>
          <a:xfrm>
            <a:off x="4170226" y="3249192"/>
            <a:ext cx="1486861" cy="21513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F2F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D1DA34-FDEC-45A1-A319-039E586CCEBB}"/>
              </a:ext>
            </a:extLst>
          </p:cNvPr>
          <p:cNvSpPr txBox="1"/>
          <p:nvPr/>
        </p:nvSpPr>
        <p:spPr>
          <a:xfrm>
            <a:off x="3455967" y="3258279"/>
            <a:ext cx="29097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Hunter Rowlette, Mitchell Palmer, Andrew Chapin, Andre Herrera, Carl Bai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AC427D-FE83-4443-9669-46FC2CB58EFF}"/>
              </a:ext>
            </a:extLst>
          </p:cNvPr>
          <p:cNvSpPr/>
          <p:nvPr/>
        </p:nvSpPr>
        <p:spPr>
          <a:xfrm>
            <a:off x="667608" y="2046878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8898" y="2066395"/>
            <a:ext cx="2941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Hunter Rowlette 	                  Stafford, VA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4B5D83-6F4B-4BF1-81D0-ABB6A4A57613}"/>
              </a:ext>
            </a:extLst>
          </p:cNvPr>
          <p:cNvSpPr/>
          <p:nvPr/>
        </p:nvSpPr>
        <p:spPr>
          <a:xfrm>
            <a:off x="693465" y="2445342"/>
            <a:ext cx="582118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1334" y="2465918"/>
            <a:ext cx="245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Cyber Security Engineering, B.S.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697DF-E58A-4688-B742-4F8EDBED20DA}"/>
              </a:ext>
            </a:extLst>
          </p:cNvPr>
          <p:cNvSpPr txBox="1"/>
          <p:nvPr/>
        </p:nvSpPr>
        <p:spPr>
          <a:xfrm>
            <a:off x="644566" y="2967297"/>
            <a:ext cx="2811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Looking to work my way to becoming a penetration tester in the field of Cyber Security.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94053E-A1B7-4EB8-BAA0-5AAE5E120D6C}"/>
              </a:ext>
            </a:extLst>
          </p:cNvPr>
          <p:cNvSpPr/>
          <p:nvPr/>
        </p:nvSpPr>
        <p:spPr>
          <a:xfrm>
            <a:off x="693465" y="4302258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9D232F-A5E7-4826-8881-F0373411AC73}"/>
              </a:ext>
            </a:extLst>
          </p:cNvPr>
          <p:cNvSpPr txBox="1"/>
          <p:nvPr/>
        </p:nvSpPr>
        <p:spPr>
          <a:xfrm>
            <a:off x="667516" y="4333781"/>
            <a:ext cx="278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Andre Herrera                             Bayville, NJ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57A577-DB16-4E31-9750-4764F49214C7}"/>
              </a:ext>
            </a:extLst>
          </p:cNvPr>
          <p:cNvSpPr/>
          <p:nvPr/>
        </p:nvSpPr>
        <p:spPr>
          <a:xfrm>
            <a:off x="718504" y="4704441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C1FE50-CC06-4A2C-838D-0DE696D33C8E}"/>
              </a:ext>
            </a:extLst>
          </p:cNvPr>
          <p:cNvSpPr/>
          <p:nvPr/>
        </p:nvSpPr>
        <p:spPr>
          <a:xfrm>
            <a:off x="667608" y="6528949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F44921-ED15-4775-8BBE-79AA6B23C087}"/>
              </a:ext>
            </a:extLst>
          </p:cNvPr>
          <p:cNvSpPr/>
          <p:nvPr/>
        </p:nvSpPr>
        <p:spPr>
          <a:xfrm>
            <a:off x="693465" y="6920053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6F17C9-B5A4-4F71-B8E9-371E3710D84A}"/>
              </a:ext>
            </a:extLst>
          </p:cNvPr>
          <p:cNvSpPr txBox="1"/>
          <p:nvPr/>
        </p:nvSpPr>
        <p:spPr>
          <a:xfrm>
            <a:off x="718504" y="6569657"/>
            <a:ext cx="268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Andrew Chapin		Fairfax, VA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D21761-1DB4-4DA9-A327-F6CC8708ADD8}"/>
              </a:ext>
            </a:extLst>
          </p:cNvPr>
          <p:cNvSpPr txBox="1"/>
          <p:nvPr/>
        </p:nvSpPr>
        <p:spPr>
          <a:xfrm>
            <a:off x="718504" y="6938588"/>
            <a:ext cx="245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Cyber Security Engineering, B.S.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18ABF4-6D3D-4BD8-8974-FDA429AF6B20}"/>
              </a:ext>
            </a:extLst>
          </p:cNvPr>
          <p:cNvSpPr/>
          <p:nvPr/>
        </p:nvSpPr>
        <p:spPr>
          <a:xfrm>
            <a:off x="3563783" y="3589641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684860-B9FD-411D-95FA-EB9C43CA50B1}"/>
              </a:ext>
            </a:extLst>
          </p:cNvPr>
          <p:cNvSpPr/>
          <p:nvPr/>
        </p:nvSpPr>
        <p:spPr>
          <a:xfrm>
            <a:off x="3563783" y="3990057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92B0BE-1937-4AB5-B93F-749A1674F330}"/>
              </a:ext>
            </a:extLst>
          </p:cNvPr>
          <p:cNvSpPr txBox="1"/>
          <p:nvPr/>
        </p:nvSpPr>
        <p:spPr>
          <a:xfrm>
            <a:off x="3507279" y="3970202"/>
            <a:ext cx="245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Cyber Security Engineering, B.S.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D5265-6B5E-441D-9D1E-2690CD115B0B}"/>
              </a:ext>
            </a:extLst>
          </p:cNvPr>
          <p:cNvSpPr txBox="1"/>
          <p:nvPr/>
        </p:nvSpPr>
        <p:spPr>
          <a:xfrm>
            <a:off x="3507279" y="3605408"/>
            <a:ext cx="286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Mitchell Palmer	            Richmond, VA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072BA3-42D1-4514-B49B-FDF2BD6E2F02}"/>
              </a:ext>
            </a:extLst>
          </p:cNvPr>
          <p:cNvSpPr/>
          <p:nvPr/>
        </p:nvSpPr>
        <p:spPr>
          <a:xfrm>
            <a:off x="3523553" y="5830532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24E2CF-2455-4081-8C79-48846512F174}"/>
              </a:ext>
            </a:extLst>
          </p:cNvPr>
          <p:cNvSpPr/>
          <p:nvPr/>
        </p:nvSpPr>
        <p:spPr>
          <a:xfrm>
            <a:off x="3543176" y="6217986"/>
            <a:ext cx="2424352" cy="29324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7A96A7-729D-4549-A131-9863CACF620C}"/>
              </a:ext>
            </a:extLst>
          </p:cNvPr>
          <p:cNvSpPr txBox="1"/>
          <p:nvPr/>
        </p:nvSpPr>
        <p:spPr>
          <a:xfrm>
            <a:off x="3507279" y="5900071"/>
            <a:ext cx="2934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Carl Bai                               Southborough, MA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6EBB6E-1E78-467A-8138-5DE017393F0C}"/>
              </a:ext>
            </a:extLst>
          </p:cNvPr>
          <p:cNvSpPr txBox="1"/>
          <p:nvPr/>
        </p:nvSpPr>
        <p:spPr>
          <a:xfrm>
            <a:off x="3526902" y="6234228"/>
            <a:ext cx="245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Cyber Security Engineering, B.S.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8FB6D2-1EBC-4252-B886-827FDB2CBDD8}"/>
              </a:ext>
            </a:extLst>
          </p:cNvPr>
          <p:cNvSpPr txBox="1"/>
          <p:nvPr/>
        </p:nvSpPr>
        <p:spPr>
          <a:xfrm>
            <a:off x="1570138" y="366843"/>
            <a:ext cx="218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Windows Packer/Loader System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7E308A-92C6-4252-A8F5-3D9E863D06C3}"/>
              </a:ext>
            </a:extLst>
          </p:cNvPr>
          <p:cNvSpPr txBox="1"/>
          <p:nvPr/>
        </p:nvSpPr>
        <p:spPr>
          <a:xfrm>
            <a:off x="1271129" y="739164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Lockheed Martin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85E2FA-B0D7-4304-B133-7425D3E73EE6}"/>
              </a:ext>
            </a:extLst>
          </p:cNvPr>
          <p:cNvSpPr txBox="1"/>
          <p:nvPr/>
        </p:nvSpPr>
        <p:spPr>
          <a:xfrm>
            <a:off x="3910159" y="727593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Allison </a:t>
            </a:r>
            <a:r>
              <a:rPr lang="en-US" sz="1200" dirty="0" err="1"/>
              <a:t>Elfring</a:t>
            </a:r>
            <a:r>
              <a:rPr lang="en-US" sz="1200" dirty="0"/>
              <a:t>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188DE2A-3831-467A-AA8C-C5C8EF768BF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9" t="10885" r="8416" b="7190"/>
          <a:stretch/>
        </p:blipFill>
        <p:spPr bwMode="auto">
          <a:xfrm>
            <a:off x="3507279" y="1066800"/>
            <a:ext cx="2815293" cy="20787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426546E-BBC4-4AA9-8434-4B1EE04BA481}"/>
              </a:ext>
            </a:extLst>
          </p:cNvPr>
          <p:cNvSpPr txBox="1"/>
          <p:nvPr/>
        </p:nvSpPr>
        <p:spPr>
          <a:xfrm>
            <a:off x="651334" y="4702148"/>
            <a:ext cx="245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Cyber Security Engineering, B.S.</a:t>
            </a:r>
          </a:p>
        </p:txBody>
      </p:sp>
    </p:spTree>
    <p:extLst>
      <p:ext uri="{BB962C8B-B14F-4D97-AF65-F5344CB8AC3E}">
        <p14:creationId xmlns:p14="http://schemas.microsoft.com/office/powerpoint/2010/main" val="405060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248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Schulz</dc:creator>
  <cp:lastModifiedBy>Andrew Chapin</cp:lastModifiedBy>
  <cp:revision>19</cp:revision>
  <dcterms:created xsi:type="dcterms:W3CDTF">2017-03-15T13:50:20Z</dcterms:created>
  <dcterms:modified xsi:type="dcterms:W3CDTF">2020-03-06T22:10:48Z</dcterms:modified>
</cp:coreProperties>
</file>