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EC847B-902F-4A4F-98C1-F32B084F715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709D76-D9A5-487C-A91C-1004705BF0D6}">
      <dgm:prSet/>
      <dgm:spPr/>
      <dgm:t>
        <a:bodyPr/>
        <a:lstStyle/>
        <a:p>
          <a:r>
            <a:rPr lang="en-US" dirty="0"/>
            <a:t>Requirements</a:t>
          </a:r>
        </a:p>
      </dgm:t>
    </dgm:pt>
    <dgm:pt modelId="{A60078EC-6B06-40AE-9204-8A469E85E205}" type="parTrans" cxnId="{22552F66-7F50-4379-9E5C-ADB6F16514CB}">
      <dgm:prSet/>
      <dgm:spPr/>
      <dgm:t>
        <a:bodyPr/>
        <a:lstStyle/>
        <a:p>
          <a:endParaRPr lang="en-US"/>
        </a:p>
      </dgm:t>
    </dgm:pt>
    <dgm:pt modelId="{2AA82002-648C-4FC4-B037-B26E15B25F7B}" type="sibTrans" cxnId="{22552F66-7F50-4379-9E5C-ADB6F16514CB}">
      <dgm:prSet/>
      <dgm:spPr/>
      <dgm:t>
        <a:bodyPr/>
        <a:lstStyle/>
        <a:p>
          <a:endParaRPr lang="en-US"/>
        </a:p>
      </dgm:t>
    </dgm:pt>
    <dgm:pt modelId="{C618B2C4-5523-4226-AE5D-450C1BFE0A67}">
      <dgm:prSet/>
      <dgm:spPr/>
      <dgm:t>
        <a:bodyPr/>
        <a:lstStyle/>
        <a:p>
          <a:r>
            <a:rPr lang="en-US"/>
            <a:t>Challenges / Design Constraints</a:t>
          </a:r>
        </a:p>
      </dgm:t>
    </dgm:pt>
    <dgm:pt modelId="{478954F5-1C85-4EDA-A2F6-58AA69D6CF9C}" type="parTrans" cxnId="{64739FF0-ED44-43B8-9919-232F79E649EA}">
      <dgm:prSet/>
      <dgm:spPr/>
      <dgm:t>
        <a:bodyPr/>
        <a:lstStyle/>
        <a:p>
          <a:endParaRPr lang="en-US"/>
        </a:p>
      </dgm:t>
    </dgm:pt>
    <dgm:pt modelId="{3DB225C8-EACE-4583-BEEA-23762A1A09A8}" type="sibTrans" cxnId="{64739FF0-ED44-43B8-9919-232F79E649EA}">
      <dgm:prSet/>
      <dgm:spPr/>
      <dgm:t>
        <a:bodyPr/>
        <a:lstStyle/>
        <a:p>
          <a:endParaRPr lang="en-US"/>
        </a:p>
      </dgm:t>
    </dgm:pt>
    <dgm:pt modelId="{DE84A32F-C602-41F2-B853-77B1A9A0E477}">
      <dgm:prSet/>
      <dgm:spPr/>
      <dgm:t>
        <a:bodyPr/>
        <a:lstStyle/>
        <a:p>
          <a:r>
            <a:rPr lang="en-US"/>
            <a:t>CONOPS</a:t>
          </a:r>
        </a:p>
      </dgm:t>
    </dgm:pt>
    <dgm:pt modelId="{165FD154-55CC-4C4A-AB87-0F9050927D09}" type="parTrans" cxnId="{DC43CAE4-AC66-4F72-88FB-A7037DBF3676}">
      <dgm:prSet/>
      <dgm:spPr/>
      <dgm:t>
        <a:bodyPr/>
        <a:lstStyle/>
        <a:p>
          <a:endParaRPr lang="en-US"/>
        </a:p>
      </dgm:t>
    </dgm:pt>
    <dgm:pt modelId="{F2574CE0-ECD0-4C51-A488-02456FBE0885}" type="sibTrans" cxnId="{DC43CAE4-AC66-4F72-88FB-A7037DBF3676}">
      <dgm:prSet/>
      <dgm:spPr/>
      <dgm:t>
        <a:bodyPr/>
        <a:lstStyle/>
        <a:p>
          <a:endParaRPr lang="en-US"/>
        </a:p>
      </dgm:t>
    </dgm:pt>
    <dgm:pt modelId="{1BA6DC31-61F3-429F-BCFB-DC26A775024E}">
      <dgm:prSet/>
      <dgm:spPr/>
      <dgm:t>
        <a:bodyPr/>
        <a:lstStyle/>
        <a:p>
          <a:r>
            <a:rPr lang="en-US"/>
            <a:t>Architecture (components, modules, interfaces)</a:t>
          </a:r>
        </a:p>
      </dgm:t>
    </dgm:pt>
    <dgm:pt modelId="{A5B4E03B-2E88-4AC9-B74F-5555D993B97D}" type="parTrans" cxnId="{24EFDD07-D33D-415A-89D7-88B70573A347}">
      <dgm:prSet/>
      <dgm:spPr/>
      <dgm:t>
        <a:bodyPr/>
        <a:lstStyle/>
        <a:p>
          <a:endParaRPr lang="en-US"/>
        </a:p>
      </dgm:t>
    </dgm:pt>
    <dgm:pt modelId="{F774DF03-1C73-4D7A-814C-C5E23C92C357}" type="sibTrans" cxnId="{24EFDD07-D33D-415A-89D7-88B70573A347}">
      <dgm:prSet/>
      <dgm:spPr/>
      <dgm:t>
        <a:bodyPr/>
        <a:lstStyle/>
        <a:p>
          <a:endParaRPr lang="en-US"/>
        </a:p>
      </dgm:t>
    </dgm:pt>
    <dgm:pt modelId="{FBB45A63-64F1-41B0-9B10-C3638D8B2C37}">
      <dgm:prSet/>
      <dgm:spPr/>
      <dgm:t>
        <a:bodyPr/>
        <a:lstStyle/>
        <a:p>
          <a:r>
            <a:rPr lang="en-US"/>
            <a:t>Data Model</a:t>
          </a:r>
        </a:p>
      </dgm:t>
    </dgm:pt>
    <dgm:pt modelId="{879FE2E6-58A6-48E2-8FCD-EB6263B2E317}" type="parTrans" cxnId="{6F200686-C67F-433C-9561-72EB5513F9FE}">
      <dgm:prSet/>
      <dgm:spPr/>
      <dgm:t>
        <a:bodyPr/>
        <a:lstStyle/>
        <a:p>
          <a:endParaRPr lang="en-US"/>
        </a:p>
      </dgm:t>
    </dgm:pt>
    <dgm:pt modelId="{BF954262-3910-4D75-99F5-D7E1BDAB9FD1}" type="sibTrans" cxnId="{6F200686-C67F-433C-9561-72EB5513F9FE}">
      <dgm:prSet/>
      <dgm:spPr/>
      <dgm:t>
        <a:bodyPr/>
        <a:lstStyle/>
        <a:p>
          <a:endParaRPr lang="en-US"/>
        </a:p>
      </dgm:t>
    </dgm:pt>
    <dgm:pt modelId="{B6233FD3-578B-41AE-81DA-D994D91AC067}">
      <dgm:prSet/>
      <dgm:spPr/>
      <dgm:t>
        <a:bodyPr/>
        <a:lstStyle/>
        <a:p>
          <a:r>
            <a:rPr lang="en-US"/>
            <a:t>Verification Method</a:t>
          </a:r>
        </a:p>
      </dgm:t>
    </dgm:pt>
    <dgm:pt modelId="{D9E889EA-82C9-4ED7-A84E-ED22E4F7D555}" type="parTrans" cxnId="{A8A7FB77-B605-43B7-B62E-19DB5929AE77}">
      <dgm:prSet/>
      <dgm:spPr/>
      <dgm:t>
        <a:bodyPr/>
        <a:lstStyle/>
        <a:p>
          <a:endParaRPr lang="en-US"/>
        </a:p>
      </dgm:t>
    </dgm:pt>
    <dgm:pt modelId="{F8081B8A-6E0D-4B85-B42C-F1392FA51C9B}" type="sibTrans" cxnId="{A8A7FB77-B605-43B7-B62E-19DB5929AE77}">
      <dgm:prSet/>
      <dgm:spPr/>
      <dgm:t>
        <a:bodyPr/>
        <a:lstStyle/>
        <a:p>
          <a:endParaRPr lang="en-US"/>
        </a:p>
      </dgm:t>
    </dgm:pt>
    <dgm:pt modelId="{B3D3F7B9-DD56-49C8-918F-72DA11FF7B28}" type="pres">
      <dgm:prSet presAssocID="{8EEC847B-902F-4A4F-98C1-F32B084F7152}" presName="linear" presStyleCnt="0">
        <dgm:presLayoutVars>
          <dgm:animLvl val="lvl"/>
          <dgm:resizeHandles val="exact"/>
        </dgm:presLayoutVars>
      </dgm:prSet>
      <dgm:spPr/>
    </dgm:pt>
    <dgm:pt modelId="{FBCC20A1-C4F3-4340-A0D9-5D53AD3A2CFB}" type="pres">
      <dgm:prSet presAssocID="{01709D76-D9A5-487C-A91C-1004705BF0D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2370286-3009-44B3-A4F4-312FAE845EF4}" type="pres">
      <dgm:prSet presAssocID="{2AA82002-648C-4FC4-B037-B26E15B25F7B}" presName="spacer" presStyleCnt="0"/>
      <dgm:spPr/>
    </dgm:pt>
    <dgm:pt modelId="{543BF4F2-901E-45F0-BD2B-0F663591EFA6}" type="pres">
      <dgm:prSet presAssocID="{C618B2C4-5523-4226-AE5D-450C1BFE0A6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DA4029F-3583-430A-BC07-7B9E06D555A6}" type="pres">
      <dgm:prSet presAssocID="{3DB225C8-EACE-4583-BEEA-23762A1A09A8}" presName="spacer" presStyleCnt="0"/>
      <dgm:spPr/>
    </dgm:pt>
    <dgm:pt modelId="{97E818A9-4DD6-471A-9FA7-079EC4440A31}" type="pres">
      <dgm:prSet presAssocID="{DE84A32F-C602-41F2-B853-77B1A9A0E47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0C5A40C-9B89-47C9-A1A8-9E80736C0052}" type="pres">
      <dgm:prSet presAssocID="{F2574CE0-ECD0-4C51-A488-02456FBE0885}" presName="spacer" presStyleCnt="0"/>
      <dgm:spPr/>
    </dgm:pt>
    <dgm:pt modelId="{609E21ED-7490-4658-B236-FCA792BF86AC}" type="pres">
      <dgm:prSet presAssocID="{1BA6DC31-61F3-429F-BCFB-DC26A775024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775EDB4-2A8E-4AA7-8BC5-3C912E121329}" type="pres">
      <dgm:prSet presAssocID="{F774DF03-1C73-4D7A-814C-C5E23C92C357}" presName="spacer" presStyleCnt="0"/>
      <dgm:spPr/>
    </dgm:pt>
    <dgm:pt modelId="{57D08188-4249-4B5E-A9DB-722E71217938}" type="pres">
      <dgm:prSet presAssocID="{FBB45A63-64F1-41B0-9B10-C3638D8B2C3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3BF4CA4-34F2-435C-BCB0-4893F52451BA}" type="pres">
      <dgm:prSet presAssocID="{BF954262-3910-4D75-99F5-D7E1BDAB9FD1}" presName="spacer" presStyleCnt="0"/>
      <dgm:spPr/>
    </dgm:pt>
    <dgm:pt modelId="{1AD80F12-5409-47EC-A436-8F856FD0E9BC}" type="pres">
      <dgm:prSet presAssocID="{B6233FD3-578B-41AE-81DA-D994D91AC0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4EFDD07-D33D-415A-89D7-88B70573A347}" srcId="{8EEC847B-902F-4A4F-98C1-F32B084F7152}" destId="{1BA6DC31-61F3-429F-BCFB-DC26A775024E}" srcOrd="3" destOrd="0" parTransId="{A5B4E03B-2E88-4AC9-B74F-5555D993B97D}" sibTransId="{F774DF03-1C73-4D7A-814C-C5E23C92C357}"/>
    <dgm:cxn modelId="{198C811E-31A4-4462-A517-6AAD50F93626}" type="presOf" srcId="{DE84A32F-C602-41F2-B853-77B1A9A0E477}" destId="{97E818A9-4DD6-471A-9FA7-079EC4440A31}" srcOrd="0" destOrd="0" presId="urn:microsoft.com/office/officeart/2005/8/layout/vList2"/>
    <dgm:cxn modelId="{668DBD26-7ED3-409A-91FF-D9DF31FAE394}" type="presOf" srcId="{B6233FD3-578B-41AE-81DA-D994D91AC067}" destId="{1AD80F12-5409-47EC-A436-8F856FD0E9BC}" srcOrd="0" destOrd="0" presId="urn:microsoft.com/office/officeart/2005/8/layout/vList2"/>
    <dgm:cxn modelId="{0079002D-9343-4F0B-978A-E3064B616BFA}" type="presOf" srcId="{8EEC847B-902F-4A4F-98C1-F32B084F7152}" destId="{B3D3F7B9-DD56-49C8-918F-72DA11FF7B28}" srcOrd="0" destOrd="0" presId="urn:microsoft.com/office/officeart/2005/8/layout/vList2"/>
    <dgm:cxn modelId="{DEB03A63-17D0-44E2-B553-046D75F4ADB4}" type="presOf" srcId="{FBB45A63-64F1-41B0-9B10-C3638D8B2C37}" destId="{57D08188-4249-4B5E-A9DB-722E71217938}" srcOrd="0" destOrd="0" presId="urn:microsoft.com/office/officeart/2005/8/layout/vList2"/>
    <dgm:cxn modelId="{22552F66-7F50-4379-9E5C-ADB6F16514CB}" srcId="{8EEC847B-902F-4A4F-98C1-F32B084F7152}" destId="{01709D76-D9A5-487C-A91C-1004705BF0D6}" srcOrd="0" destOrd="0" parTransId="{A60078EC-6B06-40AE-9204-8A469E85E205}" sibTransId="{2AA82002-648C-4FC4-B037-B26E15B25F7B}"/>
    <dgm:cxn modelId="{44779D4D-95D7-4759-9CF6-83A68C204334}" type="presOf" srcId="{01709D76-D9A5-487C-A91C-1004705BF0D6}" destId="{FBCC20A1-C4F3-4340-A0D9-5D53AD3A2CFB}" srcOrd="0" destOrd="0" presId="urn:microsoft.com/office/officeart/2005/8/layout/vList2"/>
    <dgm:cxn modelId="{A8A7FB77-B605-43B7-B62E-19DB5929AE77}" srcId="{8EEC847B-902F-4A4F-98C1-F32B084F7152}" destId="{B6233FD3-578B-41AE-81DA-D994D91AC067}" srcOrd="5" destOrd="0" parTransId="{D9E889EA-82C9-4ED7-A84E-ED22E4F7D555}" sibTransId="{F8081B8A-6E0D-4B85-B42C-F1392FA51C9B}"/>
    <dgm:cxn modelId="{6F200686-C67F-433C-9561-72EB5513F9FE}" srcId="{8EEC847B-902F-4A4F-98C1-F32B084F7152}" destId="{FBB45A63-64F1-41B0-9B10-C3638D8B2C37}" srcOrd="4" destOrd="0" parTransId="{879FE2E6-58A6-48E2-8FCD-EB6263B2E317}" sibTransId="{BF954262-3910-4D75-99F5-D7E1BDAB9FD1}"/>
    <dgm:cxn modelId="{41177E86-6F84-456C-B617-43C7D977ABD0}" type="presOf" srcId="{C618B2C4-5523-4226-AE5D-450C1BFE0A67}" destId="{543BF4F2-901E-45F0-BD2B-0F663591EFA6}" srcOrd="0" destOrd="0" presId="urn:microsoft.com/office/officeart/2005/8/layout/vList2"/>
    <dgm:cxn modelId="{C87AABBE-4B43-4812-8921-26DFB97DA6AC}" type="presOf" srcId="{1BA6DC31-61F3-429F-BCFB-DC26A775024E}" destId="{609E21ED-7490-4658-B236-FCA792BF86AC}" srcOrd="0" destOrd="0" presId="urn:microsoft.com/office/officeart/2005/8/layout/vList2"/>
    <dgm:cxn modelId="{DC43CAE4-AC66-4F72-88FB-A7037DBF3676}" srcId="{8EEC847B-902F-4A4F-98C1-F32B084F7152}" destId="{DE84A32F-C602-41F2-B853-77B1A9A0E477}" srcOrd="2" destOrd="0" parTransId="{165FD154-55CC-4C4A-AB87-0F9050927D09}" sibTransId="{F2574CE0-ECD0-4C51-A488-02456FBE0885}"/>
    <dgm:cxn modelId="{64739FF0-ED44-43B8-9919-232F79E649EA}" srcId="{8EEC847B-902F-4A4F-98C1-F32B084F7152}" destId="{C618B2C4-5523-4226-AE5D-450C1BFE0A67}" srcOrd="1" destOrd="0" parTransId="{478954F5-1C85-4EDA-A2F6-58AA69D6CF9C}" sibTransId="{3DB225C8-EACE-4583-BEEA-23762A1A09A8}"/>
    <dgm:cxn modelId="{01C81F22-482E-4612-A99B-7B3A684BA90E}" type="presParOf" srcId="{B3D3F7B9-DD56-49C8-918F-72DA11FF7B28}" destId="{FBCC20A1-C4F3-4340-A0D9-5D53AD3A2CFB}" srcOrd="0" destOrd="0" presId="urn:microsoft.com/office/officeart/2005/8/layout/vList2"/>
    <dgm:cxn modelId="{4FEF9BFE-4F91-406E-B64B-269723105711}" type="presParOf" srcId="{B3D3F7B9-DD56-49C8-918F-72DA11FF7B28}" destId="{52370286-3009-44B3-A4F4-312FAE845EF4}" srcOrd="1" destOrd="0" presId="urn:microsoft.com/office/officeart/2005/8/layout/vList2"/>
    <dgm:cxn modelId="{C2043EF6-CFBB-4AFB-BAF5-3BA045C981FB}" type="presParOf" srcId="{B3D3F7B9-DD56-49C8-918F-72DA11FF7B28}" destId="{543BF4F2-901E-45F0-BD2B-0F663591EFA6}" srcOrd="2" destOrd="0" presId="urn:microsoft.com/office/officeart/2005/8/layout/vList2"/>
    <dgm:cxn modelId="{F1F74A49-2EF7-4BA1-9826-4E467CCCBC71}" type="presParOf" srcId="{B3D3F7B9-DD56-49C8-918F-72DA11FF7B28}" destId="{DDA4029F-3583-430A-BC07-7B9E06D555A6}" srcOrd="3" destOrd="0" presId="urn:microsoft.com/office/officeart/2005/8/layout/vList2"/>
    <dgm:cxn modelId="{0FE968BC-DD3C-427F-898B-444674468907}" type="presParOf" srcId="{B3D3F7B9-DD56-49C8-918F-72DA11FF7B28}" destId="{97E818A9-4DD6-471A-9FA7-079EC4440A31}" srcOrd="4" destOrd="0" presId="urn:microsoft.com/office/officeart/2005/8/layout/vList2"/>
    <dgm:cxn modelId="{97B0FF1F-444F-4E78-94DF-06DB5B4B08BA}" type="presParOf" srcId="{B3D3F7B9-DD56-49C8-918F-72DA11FF7B28}" destId="{00C5A40C-9B89-47C9-A1A8-9E80736C0052}" srcOrd="5" destOrd="0" presId="urn:microsoft.com/office/officeart/2005/8/layout/vList2"/>
    <dgm:cxn modelId="{60944D65-1050-4B14-A1A8-86DEE442EEE4}" type="presParOf" srcId="{B3D3F7B9-DD56-49C8-918F-72DA11FF7B28}" destId="{609E21ED-7490-4658-B236-FCA792BF86AC}" srcOrd="6" destOrd="0" presId="urn:microsoft.com/office/officeart/2005/8/layout/vList2"/>
    <dgm:cxn modelId="{7A9504A8-ED97-4434-9974-5FC0C6628B14}" type="presParOf" srcId="{B3D3F7B9-DD56-49C8-918F-72DA11FF7B28}" destId="{5775EDB4-2A8E-4AA7-8BC5-3C912E121329}" srcOrd="7" destOrd="0" presId="urn:microsoft.com/office/officeart/2005/8/layout/vList2"/>
    <dgm:cxn modelId="{37015281-6DBE-4EAC-90A4-0B994CEA3BB9}" type="presParOf" srcId="{B3D3F7B9-DD56-49C8-918F-72DA11FF7B28}" destId="{57D08188-4249-4B5E-A9DB-722E71217938}" srcOrd="8" destOrd="0" presId="urn:microsoft.com/office/officeart/2005/8/layout/vList2"/>
    <dgm:cxn modelId="{B9B08898-7CEB-47A7-83A8-2D3D53B990D3}" type="presParOf" srcId="{B3D3F7B9-DD56-49C8-918F-72DA11FF7B28}" destId="{E3BF4CA4-34F2-435C-BCB0-4893F52451BA}" srcOrd="9" destOrd="0" presId="urn:microsoft.com/office/officeart/2005/8/layout/vList2"/>
    <dgm:cxn modelId="{AF27647B-AB38-4463-9E5C-903E38CDA8F5}" type="presParOf" srcId="{B3D3F7B9-DD56-49C8-918F-72DA11FF7B28}" destId="{1AD80F12-5409-47EC-A436-8F856FD0E9B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C20A1-C4F3-4340-A0D9-5D53AD3A2CFB}">
      <dsp:nvSpPr>
        <dsp:cNvPr id="0" name=""/>
        <dsp:cNvSpPr/>
      </dsp:nvSpPr>
      <dsp:spPr>
        <a:xfrm>
          <a:off x="0" y="798988"/>
          <a:ext cx="6046132" cy="4557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Requirements</a:t>
          </a:r>
        </a:p>
      </dsp:txBody>
      <dsp:txXfrm>
        <a:off x="22246" y="821234"/>
        <a:ext cx="6001640" cy="411223"/>
      </dsp:txXfrm>
    </dsp:sp>
    <dsp:sp modelId="{543BF4F2-901E-45F0-BD2B-0F663591EFA6}">
      <dsp:nvSpPr>
        <dsp:cNvPr id="0" name=""/>
        <dsp:cNvSpPr/>
      </dsp:nvSpPr>
      <dsp:spPr>
        <a:xfrm>
          <a:off x="0" y="1309423"/>
          <a:ext cx="6046132" cy="455715"/>
        </a:xfrm>
        <a:prstGeom prst="round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96000"/>
                <a:lumMod val="104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Challenges / Design Constraints</a:t>
          </a:r>
        </a:p>
      </dsp:txBody>
      <dsp:txXfrm>
        <a:off x="22246" y="1331669"/>
        <a:ext cx="6001640" cy="411223"/>
      </dsp:txXfrm>
    </dsp:sp>
    <dsp:sp modelId="{97E818A9-4DD6-471A-9FA7-079EC4440A31}">
      <dsp:nvSpPr>
        <dsp:cNvPr id="0" name=""/>
        <dsp:cNvSpPr/>
      </dsp:nvSpPr>
      <dsp:spPr>
        <a:xfrm>
          <a:off x="0" y="1819858"/>
          <a:ext cx="6046132" cy="455715"/>
        </a:xfrm>
        <a:prstGeom prst="round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96000"/>
                <a:lumMod val="104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CONOPS</a:t>
          </a:r>
        </a:p>
      </dsp:txBody>
      <dsp:txXfrm>
        <a:off x="22246" y="1842104"/>
        <a:ext cx="6001640" cy="411223"/>
      </dsp:txXfrm>
    </dsp:sp>
    <dsp:sp modelId="{609E21ED-7490-4658-B236-FCA792BF86AC}">
      <dsp:nvSpPr>
        <dsp:cNvPr id="0" name=""/>
        <dsp:cNvSpPr/>
      </dsp:nvSpPr>
      <dsp:spPr>
        <a:xfrm>
          <a:off x="0" y="2330293"/>
          <a:ext cx="6046132" cy="455715"/>
        </a:xfrm>
        <a:prstGeom prst="round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96000"/>
                <a:lumMod val="104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Architecture (components, modules, interfaces)</a:t>
          </a:r>
        </a:p>
      </dsp:txBody>
      <dsp:txXfrm>
        <a:off x="22246" y="2352539"/>
        <a:ext cx="6001640" cy="411223"/>
      </dsp:txXfrm>
    </dsp:sp>
    <dsp:sp modelId="{57D08188-4249-4B5E-A9DB-722E71217938}">
      <dsp:nvSpPr>
        <dsp:cNvPr id="0" name=""/>
        <dsp:cNvSpPr/>
      </dsp:nvSpPr>
      <dsp:spPr>
        <a:xfrm>
          <a:off x="0" y="2840728"/>
          <a:ext cx="6046132" cy="455715"/>
        </a:xfrm>
        <a:prstGeom prst="roundRec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96000"/>
                <a:lumMod val="104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Model</a:t>
          </a:r>
        </a:p>
      </dsp:txBody>
      <dsp:txXfrm>
        <a:off x="22246" y="2862974"/>
        <a:ext cx="6001640" cy="411223"/>
      </dsp:txXfrm>
    </dsp:sp>
    <dsp:sp modelId="{1AD80F12-5409-47EC-A436-8F856FD0E9BC}">
      <dsp:nvSpPr>
        <dsp:cNvPr id="0" name=""/>
        <dsp:cNvSpPr/>
      </dsp:nvSpPr>
      <dsp:spPr>
        <a:xfrm>
          <a:off x="0" y="3351163"/>
          <a:ext cx="6046132" cy="455715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96000"/>
                <a:lumMod val="104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Verification Method</a:t>
          </a:r>
        </a:p>
      </dsp:txBody>
      <dsp:txXfrm>
        <a:off x="22246" y="3373409"/>
        <a:ext cx="6001640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3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1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97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74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2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8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07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1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5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5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CC1E73-71FD-4C17-BF7E-AE74FB2EE1A1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242917-4993-4CB1-A087-114111F4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76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>
            <a:extLst>
              <a:ext uri="{FF2B5EF4-FFF2-40B4-BE49-F238E27FC236}">
                <a16:creationId xmlns:a16="http://schemas.microsoft.com/office/drawing/2014/main" id="{916D26B6-D283-4DBF-A80C-04F39D0FC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0" b="1974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0D9A3-A428-451C-921D-A8BEDDFD6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n w="22225">
                  <a:solidFill>
                    <a:srgbClr val="FFFFFF"/>
                  </a:solidFill>
                </a:ln>
              </a:rPr>
              <a:t>Technical Approach Color Team Briefing:</a:t>
            </a:r>
            <a:br>
              <a:rPr lang="en-US">
                <a:ln w="22225">
                  <a:solidFill>
                    <a:srgbClr val="FFFFFF"/>
                  </a:solidFill>
                </a:ln>
                <a:effectLst/>
              </a:rPr>
            </a:br>
            <a:r>
              <a:rPr lang="en-US">
                <a:ln w="22225">
                  <a:solidFill>
                    <a:srgbClr val="FFFFFF"/>
                  </a:solidFill>
                </a:ln>
              </a:rPr>
              <a:t>LM Windows Packer and Loader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EA592-B54F-4873-806A-23134A89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Mitchell Palmer</a:t>
            </a:r>
            <a:br>
              <a:rPr lang="en-US"/>
            </a:br>
            <a:r>
              <a:rPr lang="en-US"/>
              <a:t>Andrew Chapin</a:t>
            </a:r>
            <a:br>
              <a:rPr lang="en-US"/>
            </a:br>
            <a:r>
              <a:rPr lang="en-US"/>
              <a:t>Carl Bai</a:t>
            </a:r>
            <a:br>
              <a:rPr lang="en-US"/>
            </a:br>
            <a:r>
              <a:rPr lang="en-US"/>
              <a:t>Hunter </a:t>
            </a:r>
            <a:r>
              <a:rPr lang="en-US" err="1"/>
              <a:t>Rowlette</a:t>
            </a:r>
            <a:br>
              <a:rPr lang="en-US"/>
            </a:br>
            <a:r>
              <a:rPr lang="en-US"/>
              <a:t>Andre Herrera</a:t>
            </a:r>
            <a:endParaRPr lang="en-US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F8CD8-4847-4B62-B49C-85217945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/>
              <a:t>Verification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A752-8B36-491A-8561-D7AA688C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6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F373-E023-445A-A2BE-7246FCF8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Expected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0807-6A7D-40E3-8DA8-74C22486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7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F373-E023-445A-A2BE-7246FCF8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700"/>
              <a:t>Key Deliverables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0807-6A7D-40E3-8DA8-74C22486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4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44E2A431-B6DA-4B63-AA0A-BDC14601E0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3582" b="21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F11E83-32D3-47BD-BA26-4A885710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4194-9723-4FF6-8BA6-04A3F851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F373-E023-445A-A2BE-7246FCF8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0807-6A7D-40E3-8DA8-74C22486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5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F373-E023-445A-A2BE-7246FCF8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Objectives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0807-6A7D-40E3-8DA8-74C22486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6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F373-E023-445A-A2BE-7246FCF8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3700"/>
              <a:t>Draft Technical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B9440FE-62B9-491D-B425-611015303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891543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778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5D6C-CF04-4FE2-B256-86BC2EE6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3D32-BDC4-4B0A-B350-2804A127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5D6C-CF04-4FE2-B256-86BC2EE6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Challenges /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3D32-BDC4-4B0A-B350-2804A127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3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5D6C-CF04-4FE2-B256-86BC2EE6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CONOPS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3D32-BDC4-4B0A-B350-2804A127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5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5D6C-CF04-4FE2-B256-86BC2EE6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/>
              <a:t>Architechture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3D32-BDC4-4B0A-B350-2804A127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DC8F2-0E7C-4639-964D-BE62D461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7F6F-B7C8-4789-9C34-DA77527B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88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Technical Approach Color Team Briefing: LM Windows Packer and Loader</vt:lpstr>
      <vt:lpstr>Problem Statement</vt:lpstr>
      <vt:lpstr>Objectives</vt:lpstr>
      <vt:lpstr>Draft Technical Approach</vt:lpstr>
      <vt:lpstr>Requirements</vt:lpstr>
      <vt:lpstr>Challenges / Constraints</vt:lpstr>
      <vt:lpstr>CONOPS</vt:lpstr>
      <vt:lpstr>Architechture</vt:lpstr>
      <vt:lpstr>Data Model</vt:lpstr>
      <vt:lpstr>Verification Method</vt:lpstr>
      <vt:lpstr>Expected Results</vt:lpstr>
      <vt:lpstr>Key Deliverables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Approach Color Team Briefing: LM Windows Packer and Loader</dc:title>
  <dc:creator>Andrew Chapin</dc:creator>
  <cp:lastModifiedBy>Andrew Chapin</cp:lastModifiedBy>
  <cp:revision>1</cp:revision>
  <dcterms:created xsi:type="dcterms:W3CDTF">2019-09-19T22:50:38Z</dcterms:created>
  <dcterms:modified xsi:type="dcterms:W3CDTF">2019-09-19T22:51:37Z</dcterms:modified>
</cp:coreProperties>
</file>