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 dirty="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 dirty="0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 dirty="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Project Name:</a:t>
            </a:r>
          </a:p>
          <a:p>
            <a:pPr marL="0" indent="0">
              <a:buNone/>
            </a:pPr>
            <a:r>
              <a:rPr lang="en-US" sz="1800" u="sng" dirty="0"/>
              <a:t>Team Name:</a:t>
            </a:r>
          </a:p>
          <a:p>
            <a:pPr marL="0" indent="0">
              <a:buNone/>
            </a:pPr>
            <a:r>
              <a:rPr lang="en-US" sz="1800" u="sng" dirty="0"/>
              <a:t>Deliverables: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</a:rPr>
              <a:t>(summarize semester deliverables (i.e. CLINs here) what is being delivered and when are they being delivered) </a:t>
            </a:r>
          </a:p>
          <a:p>
            <a:pPr marL="0" indent="0">
              <a:buNone/>
            </a:pPr>
            <a:endParaRPr lang="en-US" sz="1800" i="1" u="sng" dirty="0"/>
          </a:p>
          <a:p>
            <a:pPr marL="0" indent="0">
              <a:buNone/>
            </a:pPr>
            <a:r>
              <a:rPr lang="en-US" sz="1800" u="sng" dirty="0"/>
              <a:t>Key Accomplishments: 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(summarize key accomplishments from last reporting period)</a:t>
            </a:r>
          </a:p>
          <a:p>
            <a:pPr marL="0" indent="0">
              <a:buNone/>
            </a:pPr>
            <a:endParaRPr lang="en-US" sz="18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u="sng" dirty="0"/>
              <a:t>Issues:</a:t>
            </a:r>
            <a:r>
              <a:rPr lang="en-US" sz="1800" dirty="0"/>
              <a:t>      </a:t>
            </a:r>
            <a:r>
              <a:rPr lang="en-US" sz="1800" dirty="0">
                <a:solidFill>
                  <a:srgbClr val="0000FF"/>
                </a:solidFill>
              </a:rPr>
              <a:t>(summarize problems that you are experiencing)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u="sng" dirty="0"/>
              <a:t>Schedule Status:</a:t>
            </a: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i="1" dirty="0">
                <a:solidFill>
                  <a:srgbClr val="0000FF"/>
                </a:solidFill>
              </a:rPr>
              <a:t>quantify ahead or behind schedule)</a:t>
            </a:r>
          </a:p>
          <a:p>
            <a:pPr marL="0" indent="0">
              <a:buNone/>
            </a:pPr>
            <a:r>
              <a:rPr lang="en-US" sz="1800" u="sng" dirty="0"/>
              <a:t>Cost Status:</a:t>
            </a:r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54843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8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Date:__________</a:t>
            </a:r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191860"/>
            <a:ext cx="8229600" cy="5208730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r>
              <a:rPr lang="en-US" sz="2000" u="sng" dirty="0"/>
              <a:t>Return to “Green” Plan (if Issues)”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		(summarize your plan to resolve your issues)</a:t>
            </a: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i="1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pPr marL="457200" lvl="1" indent="0">
              <a:buNone/>
            </a:pPr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2145907" y="469754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Issues/Future Plans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1125" y="622676"/>
            <a:ext cx="18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Date:__________</a:t>
            </a: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759" y="2954868"/>
            <a:ext cx="7035042" cy="5342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00FF"/>
                </a:solidFill>
              </a:rPr>
              <a:t>(Insert proposal schedule </a:t>
            </a:r>
            <a:r>
              <a:rPr lang="en-US" sz="2400" i="1" dirty="0" err="1">
                <a:solidFill>
                  <a:srgbClr val="0000FF"/>
                </a:solidFill>
              </a:rPr>
              <a:t>gant</a:t>
            </a:r>
            <a:r>
              <a:rPr lang="en-US" sz="2400" i="1" dirty="0">
                <a:solidFill>
                  <a:srgbClr val="0000FF"/>
                </a:solidFill>
              </a:rPr>
              <a:t> chart here and provide status-&gt; </a:t>
            </a:r>
            <a:r>
              <a:rPr lang="en-US" sz="2400" i="1" dirty="0">
                <a:solidFill>
                  <a:srgbClr val="FF0000"/>
                </a:solidFill>
              </a:rPr>
              <a:t>DRAW VERTICAL LINE AT SUBMITAL DATE AND ADD COMMENTS AS TO BEHIND OR AHEAD OF SCHEDULE 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7234" y="646000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Schedule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348" y="741744"/>
            <a:ext cx="18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Date:__________</a:t>
            </a:r>
          </a:p>
        </p:txBody>
      </p: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42296"/>
              </p:ext>
            </p:extLst>
          </p:nvPr>
        </p:nvGraphicFramePr>
        <p:xfrm>
          <a:off x="280977" y="1665816"/>
          <a:ext cx="8462060" cy="438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3" imgW="5168900" imgH="2679700" progId="Excel.Sheet.12">
                  <p:embed/>
                </p:oleObj>
              </mc:Choice>
              <mc:Fallback>
                <p:oleObj name="Worksheet" r:id="rId3" imgW="5168900" imgH="2679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77" y="1665816"/>
                        <a:ext cx="8462060" cy="438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Calibri"/>
              </a:rPr>
              <a:t>(Customer to provide this information</a:t>
            </a:r>
          </a:p>
          <a:p>
            <a:r>
              <a:rPr lang="en-US" b="1" i="1" dirty="0">
                <a:solidFill>
                  <a:srgbClr val="660066"/>
                </a:solidFill>
                <a:latin typeface="Calibri"/>
              </a:rPr>
              <a:t>IMPORTANT 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 , be sure to request it well in advance of due date)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801" y="55112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7028" y="737310"/>
            <a:ext cx="18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Date:__________</a:t>
            </a:r>
          </a:p>
        </p:txBody>
      </p:sp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171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lastModifiedBy>Andrew Chapin</cp:lastModifiedBy>
  <cp:revision>100</cp:revision>
  <dcterms:created xsi:type="dcterms:W3CDTF">2014-09-12T22:35:10Z</dcterms:created>
  <dcterms:modified xsi:type="dcterms:W3CDTF">2019-11-03T22:11:42Z</dcterms:modified>
</cp:coreProperties>
</file>