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6"/>
  </p:notesMasterIdLst>
  <p:handoutMasterIdLst>
    <p:handoutMasterId r:id="rId7"/>
  </p:handoutMasterIdLst>
  <p:sldIdLst>
    <p:sldId id="370" r:id="rId2"/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9FF"/>
    <a:srgbClr val="CC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447FD-8926-C61A-1135-D562DF9FCC8C}" v="38" dt="2020-02-07T18:10:58.368"/>
    <p1510:client id="{DEEE8C81-CB73-4C0A-BA4B-FD4BBD910925}" v="343" dt="2020-02-07T18:16:2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40843B-D4DC-4AF6-9CB2-5BACB420E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4E1D-BCD3-49AA-A2C4-F5D26595D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5A4E-C10B-4301-9049-8623A4FA018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64B7-588C-40C9-99BD-C07D809861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135F-8DDB-4C8D-BC16-0796F99F3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D5E5-DD40-4543-B264-4C2278B7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2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918-4594-DE4E-9D50-1A3B5A7A52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512-A22F-C441-AB36-E48F586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87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DA15F6-C902-4F2A-93E0-B3AFF1CBB8BF}" type="datetime1">
              <a:rPr lang="en-US" smtClean="0">
                <a:solidFill>
                  <a:prstClr val="black"/>
                </a:solidFill>
                <a:latin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3/2/2020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E7756-CA47-C54C-AE7B-218CD8D80547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7E2E0F-2D7A-6644-862A-A6BF3C3116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8565" y="6550968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116020"/>
                </a:solidFill>
                <a:latin typeface="Calibri"/>
              </a:rPr>
              <a:t>Fall 2018 :</a:t>
            </a:r>
            <a:r>
              <a:rPr lang="en-US" sz="90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>
                <a:solidFill>
                  <a:srgbClr val="116020"/>
                </a:solidFill>
                <a:latin typeface="Calibri"/>
              </a:rPr>
              <a:t>Senior Design Project</a:t>
            </a:r>
            <a:endParaRPr lang="en-US" sz="90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8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DBE7-F5D1-485C-9650-7375D895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160869"/>
            <a:ext cx="184731" cy="646331"/>
          </a:xfrm>
        </p:spPr>
        <p:txBody>
          <a:bodyPr wrap="none" anchor="b" anchorCtr="1">
            <a:spAutoFit/>
          </a:bodyPr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5088464"/>
          </a:xfrm>
        </p:spPr>
        <p:txBody>
          <a:bodyPr>
            <a:noAutofit/>
          </a:bodyPr>
          <a:lstStyle/>
          <a:p>
            <a:pPr marL="0" indent="0"/>
            <a:r>
              <a:rPr lang="en-US" sz="1800" u="sng" dirty="0">
                <a:ea typeface="ＭＳ Ｐゴシック"/>
              </a:rPr>
              <a:t>Project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Windows Packer/Loader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Team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BluSh3ll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Deliverables: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CLIN-1 	Customer Reporting “Quad -Pack”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2/7/20, 3/6/20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CLIN-2 	Weekly Activity/Time Sheet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Due every Friday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CLIN-3 	Poster Paper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4/30/20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CLIN-4 	Encryption and Compression Design and Techniques Report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TBD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CLIN-5 	Final Report and Team Presentation –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 4/3/20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CLIN-6 	Product Specifications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TBD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CLIN-7 	Packer/Loader Source Code and Completed/Compiled Tool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4/24/20</a:t>
            </a:r>
            <a:endParaRPr lang="en-US" sz="1800" i="1" u="sng" dirty="0"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Key Accomplishments: </a:t>
            </a:r>
          </a:p>
          <a:p>
            <a:pPr marL="0" indent="0"/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Packer development has continued. Approaching feature complete.</a:t>
            </a:r>
            <a:endParaRPr lang="en-US" sz="1800" u="sng" dirty="0">
              <a:solidFill>
                <a:srgbClr val="0000FF"/>
              </a:solidFill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Issues: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We are not as far into development as stated by our critical milestones, but we are confident in delivering the product by the specified date.</a:t>
            </a:r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Schedule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On schedule to complete coding phase in two weeks.</a:t>
            </a:r>
            <a:endParaRPr lang="en-US" sz="1800" i="1" dirty="0">
              <a:solidFill>
                <a:srgbClr val="0000FF"/>
              </a:solidFill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Cost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No monetary cost, 356 hours contributed 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7264" y="585038"/>
            <a:ext cx="386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040" y="746753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  <a:r>
              <a:rPr lang="en-US" u="sng" dirty="0"/>
              <a:t>2/7/20</a:t>
            </a:r>
          </a:p>
        </p:txBody>
      </p:sp>
    </p:spTree>
    <p:extLst>
      <p:ext uri="{BB962C8B-B14F-4D97-AF65-F5344CB8AC3E}">
        <p14:creationId xmlns:p14="http://schemas.microsoft.com/office/powerpoint/2010/main" val="2676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75" y="1531492"/>
            <a:ext cx="8229600" cy="4744899"/>
          </a:xfrm>
        </p:spPr>
        <p:txBody>
          <a:bodyPr>
            <a:normAutofit/>
          </a:bodyPr>
          <a:lstStyle/>
          <a:p>
            <a:r>
              <a:rPr lang="en-US" sz="2000" u="sng" dirty="0"/>
              <a:t>Critical Milestone Dates:</a:t>
            </a:r>
          </a:p>
          <a:p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Return to “Green” Plan (if Issues)”</a:t>
            </a:r>
            <a:r>
              <a:rPr lang="en-US" sz="2000" i="1" dirty="0">
                <a:solidFill>
                  <a:srgbClr val="0000FF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Cut back testing &amp; development phase to allocate additional time to fix issues.</a:t>
            </a:r>
          </a:p>
          <a:p>
            <a:pPr marL="0" indent="0">
              <a:buNone/>
            </a:pPr>
            <a:endParaRPr lang="en-US" sz="2000" i="1" u="sng" dirty="0">
              <a:solidFill>
                <a:srgbClr val="0000FF"/>
              </a:solidFill>
            </a:endParaRPr>
          </a:p>
          <a:p>
            <a:r>
              <a:rPr lang="en-US" sz="2000" u="sng" dirty="0"/>
              <a:t>Plans for Next Reporting Period: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Complete 3.1-3.4</a:t>
            </a:r>
          </a:p>
          <a:p>
            <a:endParaRPr lang="en-US" sz="2000" u="sng" dirty="0"/>
          </a:p>
          <a:p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428141" y="668842"/>
            <a:ext cx="3828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Issues/Future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14C4F-C348-4979-B1CA-0A5C8A4F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81213"/>
            <a:ext cx="5442955" cy="18143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F204-310D-4C18-AF63-4153CB71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746" y="741744"/>
            <a:ext cx="1885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Schedule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0AD53-8D6E-4111-AC3C-32BB5B3638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5" y="1511559"/>
            <a:ext cx="8059135" cy="30791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D8670-7261-466F-9F5B-AC0C488BF230}"/>
              </a:ext>
            </a:extLst>
          </p:cNvPr>
          <p:cNvCxnSpPr/>
          <p:nvPr/>
        </p:nvCxnSpPr>
        <p:spPr>
          <a:xfrm>
            <a:off x="5940490" y="1511559"/>
            <a:ext cx="0" cy="30791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97230C-D3F1-47D1-88FA-9ED9A35C3DC0}"/>
              </a:ext>
            </a:extLst>
          </p:cNvPr>
          <p:cNvSpPr/>
          <p:nvPr/>
        </p:nvSpPr>
        <p:spPr>
          <a:xfrm>
            <a:off x="423745" y="4857076"/>
            <a:ext cx="737664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Comments:</a:t>
            </a:r>
            <a:endParaRPr lang="en-US" dirty="0">
              <a:cs typeface="Calibri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Behind schedule on 3.1 - 3.4 (see critical milestones on previous slide)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EAAB9-E42C-40EB-8DAF-079DCBA0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88468"/>
              </p:ext>
            </p:extLst>
          </p:nvPr>
        </p:nvGraphicFramePr>
        <p:xfrm>
          <a:off x="295275" y="1598613"/>
          <a:ext cx="8431213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Worksheet" r:id="rId3" imgW="5149838" imgH="2762228" progId="Excel.Sheet.12">
                  <p:embed/>
                </p:oleObj>
              </mc:Choice>
              <mc:Fallback>
                <p:oleObj name="Worksheet" r:id="rId3" imgW="5149838" imgH="276222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75" y="1598613"/>
                        <a:ext cx="8431213" cy="452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77" y="3480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Customer Satisfaction Survey</a:t>
            </a:r>
            <a:r>
              <a:rPr lang="en-US" sz="3200" dirty="0"/>
              <a:t>     </a:t>
            </a:r>
            <a:r>
              <a:rPr lang="en-US" sz="3200" u="sng" dirty="0"/>
              <a:t>Date: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8340" y="4852453"/>
            <a:ext cx="2489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/>
              </a:rPr>
              <a:t>SPONSOR: </a:t>
            </a:r>
            <a:r>
              <a:rPr lang="en-US" i="1" dirty="0">
                <a:latin typeface="Calibri"/>
              </a:rPr>
              <a:t>to provide Ratings and Comments</a:t>
            </a:r>
          </a:p>
          <a:p>
            <a:endParaRPr lang="en-US" b="1" i="1" dirty="0">
              <a:latin typeface="Calibri"/>
            </a:endParaRPr>
          </a:p>
          <a:p>
            <a:r>
              <a:rPr lang="en-US" b="1" i="1" dirty="0">
                <a:latin typeface="Calibri"/>
              </a:rPr>
              <a:t>IMPORTANT:</a:t>
            </a:r>
            <a:r>
              <a:rPr lang="en-US" i="1" dirty="0">
                <a:latin typeface="Calibri"/>
              </a:rPr>
              <a:t> be sure to request well in advance of due date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49" y="688281"/>
            <a:ext cx="4287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Customer Satisfaction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6FEE2-3B89-4D71-88BE-E5821CF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80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MasonBrand.pxtx</vt:lpstr>
      <vt:lpstr>Worksheet</vt:lpstr>
      <vt:lpstr>PowerPoint Presentation</vt:lpstr>
      <vt:lpstr>PowerPoint Presentation</vt:lpstr>
      <vt:lpstr>PowerPoint Presentation</vt:lpstr>
      <vt:lpstr>Customer Satisfaction Survey     Date: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keywords>Unrestricted</cp:keywords>
  <cp:lastModifiedBy>Mitchell Palmer</cp:lastModifiedBy>
  <cp:revision>105</cp:revision>
  <dcterms:created xsi:type="dcterms:W3CDTF">2014-09-12T22:35:10Z</dcterms:created>
  <dcterms:modified xsi:type="dcterms:W3CDTF">2020-03-03T02:31:41Z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US\e391756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