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handoutMasterIdLst>
    <p:handoutMasterId r:id="rId7"/>
  </p:handout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9FF"/>
    <a:srgbClr val="CC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447FD-8926-C61A-1135-D562DF9FCC8C}" v="38" dt="2020-02-07T18:10:58.368"/>
    <p1510:client id="{DEEE8C81-CB73-4C0A-BA4B-FD4BBD910925}" v="343" dt="2020-02-07T18:16:2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205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40843B-D4DC-4AF6-9CB2-5BACB420E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4E1D-BCD3-49AA-A2C4-F5D26595D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5A4E-C10B-4301-9049-8623A4FA018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64B7-588C-40C9-99BD-C07D80986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135F-8DDB-4C8D-BC16-0796F99F3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D5E5-DD40-4543-B264-4C2278B7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2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3/6/2020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3/6/2020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3/6/2020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3/6/2020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BE7-F5D1-485C-9650-7375D89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160869"/>
            <a:ext cx="184731" cy="646331"/>
          </a:xfrm>
        </p:spPr>
        <p:txBody>
          <a:bodyPr wrap="none" anchor="b" anchorCtr="1">
            <a:spAutoFit/>
          </a:bodyPr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/>
            <a:r>
              <a:rPr lang="en-US" sz="1800" u="sng" dirty="0">
                <a:ea typeface="ＭＳ Ｐゴシック"/>
              </a:rPr>
              <a:t>Project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Windows Packer/Loader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Team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BluSh3ll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Deliverables: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CLIN-1 	Customer Reporting “Quad -Pack”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2/7/20, 3/6/20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CLIN-2 	Weekly Activity/Time Sheet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Due every Friday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CLIN-3 	Poster Paper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4/30/20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CLIN-4 	Encryption and Compression Design and Techniques Report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CLIN-5 	Final Report and Team Presentation –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 4/3/20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CLIN-6 	Product Specifications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CLIN-7 	Packer/Loader Source Code and Completed/Compiled Tool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4/24/20</a:t>
            </a:r>
            <a:endParaRPr lang="en-US" sz="1800" i="1" u="sng" dirty="0"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Key Accomplishments: </a:t>
            </a:r>
          </a:p>
          <a:p>
            <a:pPr marL="0" indent="0"/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Packer almost complete. Loader started. Networking started and strong progress made. 3.1-3.5 progressing simultaneously.</a:t>
            </a:r>
            <a:endParaRPr lang="en-US" sz="1800" u="sng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Issues: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We are not as far into development as stated by our critical milestones, but we are confident in delivering the product by the specified date.</a:t>
            </a:r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Schedule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To complete 3.1-3.5 by week 24.</a:t>
            </a:r>
            <a:endParaRPr lang="en-US" sz="1800" i="1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Cost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No monetary cost, 490 hours contributed to date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7264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  <a:r>
              <a:rPr lang="en-US" u="sng" dirty="0"/>
              <a:t>2/7/20</a:t>
            </a:r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531492"/>
            <a:ext cx="8229600" cy="4744899"/>
          </a:xfrm>
        </p:spPr>
        <p:txBody>
          <a:bodyPr>
            <a:normAutofit/>
          </a:bodyPr>
          <a:lstStyle/>
          <a:p>
            <a:r>
              <a:rPr lang="en-US" sz="2000" u="sng" dirty="0"/>
              <a:t>Critical Milestone Dates:</a:t>
            </a:r>
          </a:p>
          <a:p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Return to “Green” Plan (if Issues)”</a:t>
            </a:r>
            <a:r>
              <a:rPr lang="en-US" sz="2000" i="1" dirty="0">
                <a:solidFill>
                  <a:srgbClr val="0000FF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Work over spring break to catch up.</a:t>
            </a:r>
          </a:p>
          <a:p>
            <a:pPr marL="0" indent="0">
              <a:buNone/>
            </a:pPr>
            <a:endParaRPr lang="en-US" sz="2000" i="1" u="sng" dirty="0">
              <a:solidFill>
                <a:srgbClr val="0000FF"/>
              </a:solidFill>
            </a:endParaRPr>
          </a:p>
          <a:p>
            <a:r>
              <a:rPr lang="en-US" sz="2000" u="sng" dirty="0"/>
              <a:t>Plans for Next Reporting Period: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Complete through 4.5 (everything).</a:t>
            </a:r>
          </a:p>
          <a:p>
            <a:endParaRPr lang="en-US" sz="2000" u="sng" dirty="0"/>
          </a:p>
          <a:p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428141" y="668842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Issues/Future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14C4F-C348-4979-B1CA-0A5C8A4F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81213"/>
            <a:ext cx="5442955" cy="1814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F204-310D-4C18-AF63-4153CB71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746" y="741744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7230C-D3F1-47D1-88FA-9ED9A35C3DC0}"/>
              </a:ext>
            </a:extLst>
          </p:cNvPr>
          <p:cNvSpPr/>
          <p:nvPr/>
        </p:nvSpPr>
        <p:spPr>
          <a:xfrm>
            <a:off x="423745" y="4857076"/>
            <a:ext cx="737664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Comments: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Schedule adjusted for 3.1-3.5 to be completed co-currently.  Behind schedule, to complete 3.1-3.5 by week 24 and then begin deployment.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EAAB9-E42C-40EB-8DAF-079DCBA0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A6063-55E1-4E3F-AF8E-090E9E94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3" y="1666931"/>
            <a:ext cx="7910364" cy="24281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D8670-7261-466F-9F5B-AC0C488BF230}"/>
              </a:ext>
            </a:extLst>
          </p:cNvPr>
          <p:cNvCxnSpPr>
            <a:cxnSpLocks/>
          </p:cNvCxnSpPr>
          <p:nvPr/>
        </p:nvCxnSpPr>
        <p:spPr>
          <a:xfrm>
            <a:off x="7085045" y="1617306"/>
            <a:ext cx="0" cy="2531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Customer Satisfaction Survey</a:t>
            </a:r>
            <a:r>
              <a:rPr lang="en-US" sz="3200" dirty="0"/>
              <a:t>     </a:t>
            </a:r>
            <a:r>
              <a:rPr lang="en-US" sz="3200" u="sng" dirty="0"/>
              <a:t>Date: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340" y="4852453"/>
            <a:ext cx="2489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/>
              </a:rPr>
              <a:t>SPONSOR: </a:t>
            </a:r>
            <a:r>
              <a:rPr lang="en-US" i="1" dirty="0">
                <a:latin typeface="Calibri"/>
              </a:rPr>
              <a:t>to provide Ratings and Comments</a:t>
            </a:r>
          </a:p>
          <a:p>
            <a:endParaRPr lang="en-US" b="1" i="1" dirty="0">
              <a:latin typeface="Calibri"/>
            </a:endParaRPr>
          </a:p>
          <a:p>
            <a:r>
              <a:rPr lang="en-US" b="1" i="1" dirty="0">
                <a:latin typeface="Calibri"/>
              </a:rPr>
              <a:t>IMPORTANT:</a:t>
            </a:r>
            <a:r>
              <a:rPr lang="en-US" i="1" dirty="0">
                <a:latin typeface="Calibri"/>
              </a:rPr>
              <a:t> be sure to request well in advance of due date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49" y="68828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Customer Satisfaction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FEE2-3B89-4D71-88BE-E5821CF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2D0B1DD-4A31-4AA6-9292-13A2D9DFF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855574"/>
              </p:ext>
            </p:extLst>
          </p:nvPr>
        </p:nvGraphicFramePr>
        <p:xfrm>
          <a:off x="295275" y="1598613"/>
          <a:ext cx="8431213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5149838" imgH="2762228" progId="Excel.Sheet.12">
                  <p:embed/>
                </p:oleObj>
              </mc:Choice>
              <mc:Fallback>
                <p:oleObj name="Worksheet" r:id="rId3" imgW="5149838" imgH="2762228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75" y="1598613"/>
                        <a:ext cx="8431213" cy="452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89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MasonBrand.pxtx</vt:lpstr>
      <vt:lpstr>Worksheet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keywords>Unrestricted</cp:keywords>
  <cp:lastModifiedBy>Mitchell Palmer</cp:lastModifiedBy>
  <cp:revision>108</cp:revision>
  <dcterms:created xsi:type="dcterms:W3CDTF">2014-09-12T22:35:10Z</dcterms:created>
  <dcterms:modified xsi:type="dcterms:W3CDTF">2020-03-06T19:18:01Z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US\e391756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