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70" r:id="rId5"/>
    <p:sldId id="259" r:id="rId6"/>
    <p:sldId id="271" r:id="rId7"/>
    <p:sldId id="260"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4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EC847B-902F-4A4F-98C1-F32B084F7152}" type="doc">
      <dgm:prSet loTypeId="urn:microsoft.com/office/officeart/2016/7/layout/RepeatingBendingProcessNew" loCatId="process" qsTypeId="urn:microsoft.com/office/officeart/2005/8/quickstyle/simple4" qsCatId="simple" csTypeId="urn:microsoft.com/office/officeart/2005/8/colors/colorful1" csCatId="colorful" phldr="1"/>
      <dgm:spPr/>
      <dgm:t>
        <a:bodyPr/>
        <a:lstStyle/>
        <a:p>
          <a:endParaRPr lang="en-US"/>
        </a:p>
      </dgm:t>
    </dgm:pt>
    <dgm:pt modelId="{01709D76-D9A5-487C-A91C-1004705BF0D6}">
      <dgm:prSet/>
      <dgm:spPr/>
      <dgm:t>
        <a:bodyPr/>
        <a:lstStyle/>
        <a:p>
          <a:r>
            <a:rPr lang="en-US"/>
            <a:t>Requirements</a:t>
          </a:r>
        </a:p>
      </dgm:t>
    </dgm:pt>
    <dgm:pt modelId="{A60078EC-6B06-40AE-9204-8A469E85E205}" type="parTrans" cxnId="{22552F66-7F50-4379-9E5C-ADB6F16514CB}">
      <dgm:prSet/>
      <dgm:spPr/>
      <dgm:t>
        <a:bodyPr/>
        <a:lstStyle/>
        <a:p>
          <a:endParaRPr lang="en-US"/>
        </a:p>
      </dgm:t>
    </dgm:pt>
    <dgm:pt modelId="{2AA82002-648C-4FC4-B037-B26E15B25F7B}" type="sibTrans" cxnId="{22552F66-7F50-4379-9E5C-ADB6F16514CB}">
      <dgm:prSet/>
      <dgm:spPr/>
      <dgm:t>
        <a:bodyPr/>
        <a:lstStyle/>
        <a:p>
          <a:endParaRPr lang="en-US"/>
        </a:p>
      </dgm:t>
    </dgm:pt>
    <dgm:pt modelId="{C618B2C4-5523-4226-AE5D-450C1BFE0A67}">
      <dgm:prSet/>
      <dgm:spPr/>
      <dgm:t>
        <a:bodyPr/>
        <a:lstStyle/>
        <a:p>
          <a:r>
            <a:rPr lang="en-US"/>
            <a:t>Challenges / Design Constraints</a:t>
          </a:r>
        </a:p>
      </dgm:t>
    </dgm:pt>
    <dgm:pt modelId="{478954F5-1C85-4EDA-A2F6-58AA69D6CF9C}" type="parTrans" cxnId="{64739FF0-ED44-43B8-9919-232F79E649EA}">
      <dgm:prSet/>
      <dgm:spPr/>
      <dgm:t>
        <a:bodyPr/>
        <a:lstStyle/>
        <a:p>
          <a:endParaRPr lang="en-US"/>
        </a:p>
      </dgm:t>
    </dgm:pt>
    <dgm:pt modelId="{3DB225C8-EACE-4583-BEEA-23762A1A09A8}" type="sibTrans" cxnId="{64739FF0-ED44-43B8-9919-232F79E649EA}">
      <dgm:prSet/>
      <dgm:spPr/>
      <dgm:t>
        <a:bodyPr/>
        <a:lstStyle/>
        <a:p>
          <a:endParaRPr lang="en-US"/>
        </a:p>
      </dgm:t>
    </dgm:pt>
    <dgm:pt modelId="{DE84A32F-C602-41F2-B853-77B1A9A0E477}">
      <dgm:prSet/>
      <dgm:spPr/>
      <dgm:t>
        <a:bodyPr/>
        <a:lstStyle/>
        <a:p>
          <a:r>
            <a:rPr lang="en-US"/>
            <a:t>CONOPS</a:t>
          </a:r>
        </a:p>
      </dgm:t>
    </dgm:pt>
    <dgm:pt modelId="{165FD154-55CC-4C4A-AB87-0F9050927D09}" type="parTrans" cxnId="{DC43CAE4-AC66-4F72-88FB-A7037DBF3676}">
      <dgm:prSet/>
      <dgm:spPr/>
      <dgm:t>
        <a:bodyPr/>
        <a:lstStyle/>
        <a:p>
          <a:endParaRPr lang="en-US"/>
        </a:p>
      </dgm:t>
    </dgm:pt>
    <dgm:pt modelId="{F2574CE0-ECD0-4C51-A488-02456FBE0885}" type="sibTrans" cxnId="{DC43CAE4-AC66-4F72-88FB-A7037DBF3676}">
      <dgm:prSet/>
      <dgm:spPr/>
      <dgm:t>
        <a:bodyPr/>
        <a:lstStyle/>
        <a:p>
          <a:endParaRPr lang="en-US"/>
        </a:p>
      </dgm:t>
    </dgm:pt>
    <dgm:pt modelId="{1BA6DC31-61F3-429F-BCFB-DC26A775024E}">
      <dgm:prSet/>
      <dgm:spPr/>
      <dgm:t>
        <a:bodyPr/>
        <a:lstStyle/>
        <a:p>
          <a:r>
            <a:rPr lang="en-US"/>
            <a:t>Architecture (components, modules, interfaces)</a:t>
          </a:r>
        </a:p>
      </dgm:t>
    </dgm:pt>
    <dgm:pt modelId="{A5B4E03B-2E88-4AC9-B74F-5555D993B97D}" type="parTrans" cxnId="{24EFDD07-D33D-415A-89D7-88B70573A347}">
      <dgm:prSet/>
      <dgm:spPr/>
      <dgm:t>
        <a:bodyPr/>
        <a:lstStyle/>
        <a:p>
          <a:endParaRPr lang="en-US"/>
        </a:p>
      </dgm:t>
    </dgm:pt>
    <dgm:pt modelId="{F774DF03-1C73-4D7A-814C-C5E23C92C357}" type="sibTrans" cxnId="{24EFDD07-D33D-415A-89D7-88B70573A347}">
      <dgm:prSet/>
      <dgm:spPr/>
      <dgm:t>
        <a:bodyPr/>
        <a:lstStyle/>
        <a:p>
          <a:endParaRPr lang="en-US"/>
        </a:p>
      </dgm:t>
    </dgm:pt>
    <dgm:pt modelId="{FBB45A63-64F1-41B0-9B10-C3638D8B2C37}">
      <dgm:prSet/>
      <dgm:spPr/>
      <dgm:t>
        <a:bodyPr/>
        <a:lstStyle/>
        <a:p>
          <a:r>
            <a:rPr lang="en-US"/>
            <a:t>Data Model</a:t>
          </a:r>
        </a:p>
      </dgm:t>
    </dgm:pt>
    <dgm:pt modelId="{879FE2E6-58A6-48E2-8FCD-EB6263B2E317}" type="parTrans" cxnId="{6F200686-C67F-433C-9561-72EB5513F9FE}">
      <dgm:prSet/>
      <dgm:spPr/>
      <dgm:t>
        <a:bodyPr/>
        <a:lstStyle/>
        <a:p>
          <a:endParaRPr lang="en-US"/>
        </a:p>
      </dgm:t>
    </dgm:pt>
    <dgm:pt modelId="{BF954262-3910-4D75-99F5-D7E1BDAB9FD1}" type="sibTrans" cxnId="{6F200686-C67F-433C-9561-72EB5513F9FE}">
      <dgm:prSet/>
      <dgm:spPr/>
      <dgm:t>
        <a:bodyPr/>
        <a:lstStyle/>
        <a:p>
          <a:endParaRPr lang="en-US"/>
        </a:p>
      </dgm:t>
    </dgm:pt>
    <dgm:pt modelId="{B6233FD3-578B-41AE-81DA-D994D91AC067}">
      <dgm:prSet/>
      <dgm:spPr/>
      <dgm:t>
        <a:bodyPr/>
        <a:lstStyle/>
        <a:p>
          <a:r>
            <a:rPr lang="en-US"/>
            <a:t>Verification Method</a:t>
          </a:r>
        </a:p>
      </dgm:t>
    </dgm:pt>
    <dgm:pt modelId="{D9E889EA-82C9-4ED7-A84E-ED22E4F7D555}" type="parTrans" cxnId="{A8A7FB77-B605-43B7-B62E-19DB5929AE77}">
      <dgm:prSet/>
      <dgm:spPr/>
      <dgm:t>
        <a:bodyPr/>
        <a:lstStyle/>
        <a:p>
          <a:endParaRPr lang="en-US"/>
        </a:p>
      </dgm:t>
    </dgm:pt>
    <dgm:pt modelId="{F8081B8A-6E0D-4B85-B42C-F1392FA51C9B}" type="sibTrans" cxnId="{A8A7FB77-B605-43B7-B62E-19DB5929AE77}">
      <dgm:prSet/>
      <dgm:spPr/>
      <dgm:t>
        <a:bodyPr/>
        <a:lstStyle/>
        <a:p>
          <a:endParaRPr lang="en-US"/>
        </a:p>
      </dgm:t>
    </dgm:pt>
    <dgm:pt modelId="{05382355-91CC-4B46-A915-54E662993D7F}" type="pres">
      <dgm:prSet presAssocID="{8EEC847B-902F-4A4F-98C1-F32B084F7152}" presName="Name0" presStyleCnt="0">
        <dgm:presLayoutVars>
          <dgm:dir/>
          <dgm:resizeHandles val="exact"/>
        </dgm:presLayoutVars>
      </dgm:prSet>
      <dgm:spPr/>
    </dgm:pt>
    <dgm:pt modelId="{03A2B61A-EBC7-48CE-9839-707DE799A68C}" type="pres">
      <dgm:prSet presAssocID="{01709D76-D9A5-487C-A91C-1004705BF0D6}" presName="node" presStyleLbl="node1" presStyleIdx="0" presStyleCnt="6">
        <dgm:presLayoutVars>
          <dgm:bulletEnabled val="1"/>
        </dgm:presLayoutVars>
      </dgm:prSet>
      <dgm:spPr/>
    </dgm:pt>
    <dgm:pt modelId="{B51501CE-0C53-4E8A-9727-D88BF698A32C}" type="pres">
      <dgm:prSet presAssocID="{2AA82002-648C-4FC4-B037-B26E15B25F7B}" presName="sibTrans" presStyleLbl="sibTrans1D1" presStyleIdx="0" presStyleCnt="5"/>
      <dgm:spPr/>
    </dgm:pt>
    <dgm:pt modelId="{72843806-5CFC-41FD-9CE9-63DDA58A364D}" type="pres">
      <dgm:prSet presAssocID="{2AA82002-648C-4FC4-B037-B26E15B25F7B}" presName="connectorText" presStyleLbl="sibTrans1D1" presStyleIdx="0" presStyleCnt="5"/>
      <dgm:spPr/>
    </dgm:pt>
    <dgm:pt modelId="{3C6B4002-C002-40D2-9AEC-B7B5A33E3490}" type="pres">
      <dgm:prSet presAssocID="{C618B2C4-5523-4226-AE5D-450C1BFE0A67}" presName="node" presStyleLbl="node1" presStyleIdx="1" presStyleCnt="6">
        <dgm:presLayoutVars>
          <dgm:bulletEnabled val="1"/>
        </dgm:presLayoutVars>
      </dgm:prSet>
      <dgm:spPr/>
    </dgm:pt>
    <dgm:pt modelId="{1204D4A9-8300-4985-9EFB-3967C9500049}" type="pres">
      <dgm:prSet presAssocID="{3DB225C8-EACE-4583-BEEA-23762A1A09A8}" presName="sibTrans" presStyleLbl="sibTrans1D1" presStyleIdx="1" presStyleCnt="5"/>
      <dgm:spPr/>
    </dgm:pt>
    <dgm:pt modelId="{080D076F-89C8-473C-B6DB-F0B405E5B388}" type="pres">
      <dgm:prSet presAssocID="{3DB225C8-EACE-4583-BEEA-23762A1A09A8}" presName="connectorText" presStyleLbl="sibTrans1D1" presStyleIdx="1" presStyleCnt="5"/>
      <dgm:spPr/>
    </dgm:pt>
    <dgm:pt modelId="{C8D7FF54-02C3-4D42-B57B-6EFC4F4EF510}" type="pres">
      <dgm:prSet presAssocID="{DE84A32F-C602-41F2-B853-77B1A9A0E477}" presName="node" presStyleLbl="node1" presStyleIdx="2" presStyleCnt="6">
        <dgm:presLayoutVars>
          <dgm:bulletEnabled val="1"/>
        </dgm:presLayoutVars>
      </dgm:prSet>
      <dgm:spPr/>
    </dgm:pt>
    <dgm:pt modelId="{03B1EDE8-2EAC-48C1-9ACC-0E27352212DB}" type="pres">
      <dgm:prSet presAssocID="{F2574CE0-ECD0-4C51-A488-02456FBE0885}" presName="sibTrans" presStyleLbl="sibTrans1D1" presStyleIdx="2" presStyleCnt="5"/>
      <dgm:spPr/>
    </dgm:pt>
    <dgm:pt modelId="{E0569F55-F7AE-4437-B329-BC20B4F3BDA8}" type="pres">
      <dgm:prSet presAssocID="{F2574CE0-ECD0-4C51-A488-02456FBE0885}" presName="connectorText" presStyleLbl="sibTrans1D1" presStyleIdx="2" presStyleCnt="5"/>
      <dgm:spPr/>
    </dgm:pt>
    <dgm:pt modelId="{49346AAE-C11F-4F55-8391-50EFF94FA866}" type="pres">
      <dgm:prSet presAssocID="{1BA6DC31-61F3-429F-BCFB-DC26A775024E}" presName="node" presStyleLbl="node1" presStyleIdx="3" presStyleCnt="6">
        <dgm:presLayoutVars>
          <dgm:bulletEnabled val="1"/>
        </dgm:presLayoutVars>
      </dgm:prSet>
      <dgm:spPr/>
    </dgm:pt>
    <dgm:pt modelId="{0546017E-0C51-439B-B29C-7B7A25347D0E}" type="pres">
      <dgm:prSet presAssocID="{F774DF03-1C73-4D7A-814C-C5E23C92C357}" presName="sibTrans" presStyleLbl="sibTrans1D1" presStyleIdx="3" presStyleCnt="5"/>
      <dgm:spPr/>
    </dgm:pt>
    <dgm:pt modelId="{730DEDEF-55DD-4703-A60A-5F83900225CB}" type="pres">
      <dgm:prSet presAssocID="{F774DF03-1C73-4D7A-814C-C5E23C92C357}" presName="connectorText" presStyleLbl="sibTrans1D1" presStyleIdx="3" presStyleCnt="5"/>
      <dgm:spPr/>
    </dgm:pt>
    <dgm:pt modelId="{41EF7876-E8EC-4F20-8841-3C3B25812B15}" type="pres">
      <dgm:prSet presAssocID="{FBB45A63-64F1-41B0-9B10-C3638D8B2C37}" presName="node" presStyleLbl="node1" presStyleIdx="4" presStyleCnt="6">
        <dgm:presLayoutVars>
          <dgm:bulletEnabled val="1"/>
        </dgm:presLayoutVars>
      </dgm:prSet>
      <dgm:spPr/>
    </dgm:pt>
    <dgm:pt modelId="{81DD4DE3-A0D5-40DD-930F-24C2035B02C1}" type="pres">
      <dgm:prSet presAssocID="{BF954262-3910-4D75-99F5-D7E1BDAB9FD1}" presName="sibTrans" presStyleLbl="sibTrans1D1" presStyleIdx="4" presStyleCnt="5"/>
      <dgm:spPr/>
    </dgm:pt>
    <dgm:pt modelId="{DAE893F3-CC2A-4318-8D83-0B83B892C9A9}" type="pres">
      <dgm:prSet presAssocID="{BF954262-3910-4D75-99F5-D7E1BDAB9FD1}" presName="connectorText" presStyleLbl="sibTrans1D1" presStyleIdx="4" presStyleCnt="5"/>
      <dgm:spPr/>
    </dgm:pt>
    <dgm:pt modelId="{5DB0D567-412A-488A-80B6-21169CA78C45}" type="pres">
      <dgm:prSet presAssocID="{B6233FD3-578B-41AE-81DA-D994D91AC067}" presName="node" presStyleLbl="node1" presStyleIdx="5" presStyleCnt="6">
        <dgm:presLayoutVars>
          <dgm:bulletEnabled val="1"/>
        </dgm:presLayoutVars>
      </dgm:prSet>
      <dgm:spPr/>
    </dgm:pt>
  </dgm:ptLst>
  <dgm:cxnLst>
    <dgm:cxn modelId="{B5C88700-2898-42B7-AED0-EFE3948AE00F}" type="presOf" srcId="{8EEC847B-902F-4A4F-98C1-F32B084F7152}" destId="{05382355-91CC-4B46-A915-54E662993D7F}" srcOrd="0" destOrd="0" presId="urn:microsoft.com/office/officeart/2016/7/layout/RepeatingBendingProcessNew"/>
    <dgm:cxn modelId="{24EFDD07-D33D-415A-89D7-88B70573A347}" srcId="{8EEC847B-902F-4A4F-98C1-F32B084F7152}" destId="{1BA6DC31-61F3-429F-BCFB-DC26A775024E}" srcOrd="3" destOrd="0" parTransId="{A5B4E03B-2E88-4AC9-B74F-5555D993B97D}" sibTransId="{F774DF03-1C73-4D7A-814C-C5E23C92C357}"/>
    <dgm:cxn modelId="{3E24D127-E810-4AAE-AEE6-5A9C9D575338}" type="presOf" srcId="{2AA82002-648C-4FC4-B037-B26E15B25F7B}" destId="{72843806-5CFC-41FD-9CE9-63DDA58A364D}" srcOrd="1" destOrd="0" presId="urn:microsoft.com/office/officeart/2016/7/layout/RepeatingBendingProcessNew"/>
    <dgm:cxn modelId="{618F9737-50DD-444C-9450-0CC465E0BFA9}" type="presOf" srcId="{1BA6DC31-61F3-429F-BCFB-DC26A775024E}" destId="{49346AAE-C11F-4F55-8391-50EFF94FA866}" srcOrd="0" destOrd="0" presId="urn:microsoft.com/office/officeart/2016/7/layout/RepeatingBendingProcessNew"/>
    <dgm:cxn modelId="{22552F66-7F50-4379-9E5C-ADB6F16514CB}" srcId="{8EEC847B-902F-4A4F-98C1-F32B084F7152}" destId="{01709D76-D9A5-487C-A91C-1004705BF0D6}" srcOrd="0" destOrd="0" parTransId="{A60078EC-6B06-40AE-9204-8A469E85E205}" sibTransId="{2AA82002-648C-4FC4-B037-B26E15B25F7B}"/>
    <dgm:cxn modelId="{B9C5976F-D4D2-45BC-B538-85E8562320D9}" type="presOf" srcId="{DE84A32F-C602-41F2-B853-77B1A9A0E477}" destId="{C8D7FF54-02C3-4D42-B57B-6EFC4F4EF510}" srcOrd="0" destOrd="0" presId="urn:microsoft.com/office/officeart/2016/7/layout/RepeatingBendingProcessNew"/>
    <dgm:cxn modelId="{8A3ABA72-D6AC-4DA5-B16F-208BFE02090C}" type="presOf" srcId="{C618B2C4-5523-4226-AE5D-450C1BFE0A67}" destId="{3C6B4002-C002-40D2-9AEC-B7B5A33E3490}" srcOrd="0" destOrd="0" presId="urn:microsoft.com/office/officeart/2016/7/layout/RepeatingBendingProcessNew"/>
    <dgm:cxn modelId="{6DC10056-58A1-41D0-AE81-F5FCFB1B6BAB}" type="presOf" srcId="{B6233FD3-578B-41AE-81DA-D994D91AC067}" destId="{5DB0D567-412A-488A-80B6-21169CA78C45}" srcOrd="0" destOrd="0" presId="urn:microsoft.com/office/officeart/2016/7/layout/RepeatingBendingProcessNew"/>
    <dgm:cxn modelId="{A8A7FB77-B605-43B7-B62E-19DB5929AE77}" srcId="{8EEC847B-902F-4A4F-98C1-F32B084F7152}" destId="{B6233FD3-578B-41AE-81DA-D994D91AC067}" srcOrd="5" destOrd="0" parTransId="{D9E889EA-82C9-4ED7-A84E-ED22E4F7D555}" sibTransId="{F8081B8A-6E0D-4B85-B42C-F1392FA51C9B}"/>
    <dgm:cxn modelId="{32298A58-C301-4759-BBA5-00D2E3C0F2FC}" type="presOf" srcId="{BF954262-3910-4D75-99F5-D7E1BDAB9FD1}" destId="{81DD4DE3-A0D5-40DD-930F-24C2035B02C1}" srcOrd="0" destOrd="0" presId="urn:microsoft.com/office/officeart/2016/7/layout/RepeatingBendingProcessNew"/>
    <dgm:cxn modelId="{4D558382-A7C3-4DB5-8F74-A83D7B1C2F38}" type="presOf" srcId="{FBB45A63-64F1-41B0-9B10-C3638D8B2C37}" destId="{41EF7876-E8EC-4F20-8841-3C3B25812B15}" srcOrd="0" destOrd="0" presId="urn:microsoft.com/office/officeart/2016/7/layout/RepeatingBendingProcessNew"/>
    <dgm:cxn modelId="{6F200686-C67F-433C-9561-72EB5513F9FE}" srcId="{8EEC847B-902F-4A4F-98C1-F32B084F7152}" destId="{FBB45A63-64F1-41B0-9B10-C3638D8B2C37}" srcOrd="4" destOrd="0" parTransId="{879FE2E6-58A6-48E2-8FCD-EB6263B2E317}" sibTransId="{BF954262-3910-4D75-99F5-D7E1BDAB9FD1}"/>
    <dgm:cxn modelId="{A7A5FA89-037C-4C33-A1F1-DE80F0E43FE4}" type="presOf" srcId="{3DB225C8-EACE-4583-BEEA-23762A1A09A8}" destId="{080D076F-89C8-473C-B6DB-F0B405E5B388}" srcOrd="1" destOrd="0" presId="urn:microsoft.com/office/officeart/2016/7/layout/RepeatingBendingProcessNew"/>
    <dgm:cxn modelId="{64879094-F652-4FE8-8879-7CEF590C284E}" type="presOf" srcId="{3DB225C8-EACE-4583-BEEA-23762A1A09A8}" destId="{1204D4A9-8300-4985-9EFB-3967C9500049}" srcOrd="0" destOrd="0" presId="urn:microsoft.com/office/officeart/2016/7/layout/RepeatingBendingProcessNew"/>
    <dgm:cxn modelId="{F775369E-912A-432F-8210-6379107BCCC0}" type="presOf" srcId="{01709D76-D9A5-487C-A91C-1004705BF0D6}" destId="{03A2B61A-EBC7-48CE-9839-707DE799A68C}" srcOrd="0" destOrd="0" presId="urn:microsoft.com/office/officeart/2016/7/layout/RepeatingBendingProcessNew"/>
    <dgm:cxn modelId="{77EA32B5-892A-4E18-AC8A-D5DD289969C7}" type="presOf" srcId="{BF954262-3910-4D75-99F5-D7E1BDAB9FD1}" destId="{DAE893F3-CC2A-4318-8D83-0B83B892C9A9}" srcOrd="1" destOrd="0" presId="urn:microsoft.com/office/officeart/2016/7/layout/RepeatingBendingProcessNew"/>
    <dgm:cxn modelId="{9BAB0BB7-70C6-4F87-9476-FE61BB2B9373}" type="presOf" srcId="{F2574CE0-ECD0-4C51-A488-02456FBE0885}" destId="{E0569F55-F7AE-4437-B329-BC20B4F3BDA8}" srcOrd="1" destOrd="0" presId="urn:microsoft.com/office/officeart/2016/7/layout/RepeatingBendingProcessNew"/>
    <dgm:cxn modelId="{F36E4ABA-1408-436D-BA64-BCDC4B5FEF31}" type="presOf" srcId="{F2574CE0-ECD0-4C51-A488-02456FBE0885}" destId="{03B1EDE8-2EAC-48C1-9ACC-0E27352212DB}" srcOrd="0" destOrd="0" presId="urn:microsoft.com/office/officeart/2016/7/layout/RepeatingBendingProcessNew"/>
    <dgm:cxn modelId="{DBCB12C1-ED90-4048-B226-6754835D910C}" type="presOf" srcId="{2AA82002-648C-4FC4-B037-B26E15B25F7B}" destId="{B51501CE-0C53-4E8A-9727-D88BF698A32C}" srcOrd="0" destOrd="0" presId="urn:microsoft.com/office/officeart/2016/7/layout/RepeatingBendingProcessNew"/>
    <dgm:cxn modelId="{6828E0CE-AE3B-4E87-B482-55836AB0385D}" type="presOf" srcId="{F774DF03-1C73-4D7A-814C-C5E23C92C357}" destId="{0546017E-0C51-439B-B29C-7B7A25347D0E}" srcOrd="0" destOrd="0" presId="urn:microsoft.com/office/officeart/2016/7/layout/RepeatingBendingProcessNew"/>
    <dgm:cxn modelId="{DC43CAE4-AC66-4F72-88FB-A7037DBF3676}" srcId="{8EEC847B-902F-4A4F-98C1-F32B084F7152}" destId="{DE84A32F-C602-41F2-B853-77B1A9A0E477}" srcOrd="2" destOrd="0" parTransId="{165FD154-55CC-4C4A-AB87-0F9050927D09}" sibTransId="{F2574CE0-ECD0-4C51-A488-02456FBE0885}"/>
    <dgm:cxn modelId="{64739FF0-ED44-43B8-9919-232F79E649EA}" srcId="{8EEC847B-902F-4A4F-98C1-F32B084F7152}" destId="{C618B2C4-5523-4226-AE5D-450C1BFE0A67}" srcOrd="1" destOrd="0" parTransId="{478954F5-1C85-4EDA-A2F6-58AA69D6CF9C}" sibTransId="{3DB225C8-EACE-4583-BEEA-23762A1A09A8}"/>
    <dgm:cxn modelId="{0F2777F7-7B5C-4D38-AE85-A35F1C9A6745}" type="presOf" srcId="{F774DF03-1C73-4D7A-814C-C5E23C92C357}" destId="{730DEDEF-55DD-4703-A60A-5F83900225CB}" srcOrd="1" destOrd="0" presId="urn:microsoft.com/office/officeart/2016/7/layout/RepeatingBendingProcessNew"/>
    <dgm:cxn modelId="{404037B5-6EF8-4EE3-AC8A-1C6D02B1740B}" type="presParOf" srcId="{05382355-91CC-4B46-A915-54E662993D7F}" destId="{03A2B61A-EBC7-48CE-9839-707DE799A68C}" srcOrd="0" destOrd="0" presId="urn:microsoft.com/office/officeart/2016/7/layout/RepeatingBendingProcessNew"/>
    <dgm:cxn modelId="{FF7CD068-21F5-40CD-9D32-87BC1F826E72}" type="presParOf" srcId="{05382355-91CC-4B46-A915-54E662993D7F}" destId="{B51501CE-0C53-4E8A-9727-D88BF698A32C}" srcOrd="1" destOrd="0" presId="urn:microsoft.com/office/officeart/2016/7/layout/RepeatingBendingProcessNew"/>
    <dgm:cxn modelId="{FA8262B4-C6B3-4F3E-A2BB-E4352147CC1E}" type="presParOf" srcId="{B51501CE-0C53-4E8A-9727-D88BF698A32C}" destId="{72843806-5CFC-41FD-9CE9-63DDA58A364D}" srcOrd="0" destOrd="0" presId="urn:microsoft.com/office/officeart/2016/7/layout/RepeatingBendingProcessNew"/>
    <dgm:cxn modelId="{DF9C0131-57B0-447C-80B1-B411AF45912C}" type="presParOf" srcId="{05382355-91CC-4B46-A915-54E662993D7F}" destId="{3C6B4002-C002-40D2-9AEC-B7B5A33E3490}" srcOrd="2" destOrd="0" presId="urn:microsoft.com/office/officeart/2016/7/layout/RepeatingBendingProcessNew"/>
    <dgm:cxn modelId="{1ACDACF0-F7EF-47E0-AC47-0ADCFDEE06A0}" type="presParOf" srcId="{05382355-91CC-4B46-A915-54E662993D7F}" destId="{1204D4A9-8300-4985-9EFB-3967C9500049}" srcOrd="3" destOrd="0" presId="urn:microsoft.com/office/officeart/2016/7/layout/RepeatingBendingProcessNew"/>
    <dgm:cxn modelId="{90958DB8-1BAA-49E4-BF27-3C84FB2A0AC4}" type="presParOf" srcId="{1204D4A9-8300-4985-9EFB-3967C9500049}" destId="{080D076F-89C8-473C-B6DB-F0B405E5B388}" srcOrd="0" destOrd="0" presId="urn:microsoft.com/office/officeart/2016/7/layout/RepeatingBendingProcessNew"/>
    <dgm:cxn modelId="{56EF6382-5575-4BD8-8BB1-B3AC9C59AD36}" type="presParOf" srcId="{05382355-91CC-4B46-A915-54E662993D7F}" destId="{C8D7FF54-02C3-4D42-B57B-6EFC4F4EF510}" srcOrd="4" destOrd="0" presId="urn:microsoft.com/office/officeart/2016/7/layout/RepeatingBendingProcessNew"/>
    <dgm:cxn modelId="{DE1B345A-A6A9-44EC-90A2-0EB1C4938A1C}" type="presParOf" srcId="{05382355-91CC-4B46-A915-54E662993D7F}" destId="{03B1EDE8-2EAC-48C1-9ACC-0E27352212DB}" srcOrd="5" destOrd="0" presId="urn:microsoft.com/office/officeart/2016/7/layout/RepeatingBendingProcessNew"/>
    <dgm:cxn modelId="{A5D842EA-D666-499D-8184-9D67DD063B32}" type="presParOf" srcId="{03B1EDE8-2EAC-48C1-9ACC-0E27352212DB}" destId="{E0569F55-F7AE-4437-B329-BC20B4F3BDA8}" srcOrd="0" destOrd="0" presId="urn:microsoft.com/office/officeart/2016/7/layout/RepeatingBendingProcessNew"/>
    <dgm:cxn modelId="{A96606AC-49D4-4AB4-9839-FEE09575B234}" type="presParOf" srcId="{05382355-91CC-4B46-A915-54E662993D7F}" destId="{49346AAE-C11F-4F55-8391-50EFF94FA866}" srcOrd="6" destOrd="0" presId="urn:microsoft.com/office/officeart/2016/7/layout/RepeatingBendingProcessNew"/>
    <dgm:cxn modelId="{AD9B0103-B8FA-4798-9092-8CA1A0874375}" type="presParOf" srcId="{05382355-91CC-4B46-A915-54E662993D7F}" destId="{0546017E-0C51-439B-B29C-7B7A25347D0E}" srcOrd="7" destOrd="0" presId="urn:microsoft.com/office/officeart/2016/7/layout/RepeatingBendingProcessNew"/>
    <dgm:cxn modelId="{2A8C3208-E929-4DCD-800F-47B775954C94}" type="presParOf" srcId="{0546017E-0C51-439B-B29C-7B7A25347D0E}" destId="{730DEDEF-55DD-4703-A60A-5F83900225CB}" srcOrd="0" destOrd="0" presId="urn:microsoft.com/office/officeart/2016/7/layout/RepeatingBendingProcessNew"/>
    <dgm:cxn modelId="{E4887A36-3CA4-46EF-9958-16DD5106D7F7}" type="presParOf" srcId="{05382355-91CC-4B46-A915-54E662993D7F}" destId="{41EF7876-E8EC-4F20-8841-3C3B25812B15}" srcOrd="8" destOrd="0" presId="urn:microsoft.com/office/officeart/2016/7/layout/RepeatingBendingProcessNew"/>
    <dgm:cxn modelId="{BEBF8898-BC9D-46ED-8061-06CECDA6A936}" type="presParOf" srcId="{05382355-91CC-4B46-A915-54E662993D7F}" destId="{81DD4DE3-A0D5-40DD-930F-24C2035B02C1}" srcOrd="9" destOrd="0" presId="urn:microsoft.com/office/officeart/2016/7/layout/RepeatingBendingProcessNew"/>
    <dgm:cxn modelId="{D263D97D-CA89-4FE6-8895-F820802EC461}" type="presParOf" srcId="{81DD4DE3-A0D5-40DD-930F-24C2035B02C1}" destId="{DAE893F3-CC2A-4318-8D83-0B83B892C9A9}" srcOrd="0" destOrd="0" presId="urn:microsoft.com/office/officeart/2016/7/layout/RepeatingBendingProcessNew"/>
    <dgm:cxn modelId="{4892D638-B098-4A78-A9D1-5D260C64EFC5}" type="presParOf" srcId="{05382355-91CC-4B46-A915-54E662993D7F}" destId="{5DB0D567-412A-488A-80B6-21169CA78C45}"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147AA5-9315-4867-8293-9DBB203BB33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EE9B555-5953-440E-A374-C848650D03B3}">
      <dgm:prSet/>
      <dgm:spPr/>
      <dgm:t>
        <a:bodyPr/>
        <a:lstStyle/>
        <a:p>
          <a:pPr>
            <a:lnSpc>
              <a:spcPct val="100000"/>
            </a:lnSpc>
          </a:pPr>
          <a:r>
            <a:rPr lang="en-US"/>
            <a:t>Python* backend</a:t>
          </a:r>
        </a:p>
      </dgm:t>
    </dgm:pt>
    <dgm:pt modelId="{C64E9AFA-220F-4C9C-AB87-1FAA47607F99}" type="parTrans" cxnId="{358A8CA0-BEDB-4D01-BEE5-267544C5E0D9}">
      <dgm:prSet/>
      <dgm:spPr/>
      <dgm:t>
        <a:bodyPr/>
        <a:lstStyle/>
        <a:p>
          <a:endParaRPr lang="en-US"/>
        </a:p>
      </dgm:t>
    </dgm:pt>
    <dgm:pt modelId="{962C3184-8B46-4A63-B84D-5D869E419CB8}" type="sibTrans" cxnId="{358A8CA0-BEDB-4D01-BEE5-267544C5E0D9}">
      <dgm:prSet/>
      <dgm:spPr/>
      <dgm:t>
        <a:bodyPr/>
        <a:lstStyle/>
        <a:p>
          <a:endParaRPr lang="en-US"/>
        </a:p>
      </dgm:t>
    </dgm:pt>
    <dgm:pt modelId="{DC621D03-F252-4F99-8A7C-144EC0670291}">
      <dgm:prSet/>
      <dgm:spPr/>
      <dgm:t>
        <a:bodyPr/>
        <a:lstStyle/>
        <a:p>
          <a:pPr>
            <a:lnSpc>
              <a:spcPct val="100000"/>
            </a:lnSpc>
          </a:pPr>
          <a:r>
            <a:rPr lang="en-US"/>
            <a:t>Prototype as a command line application</a:t>
          </a:r>
        </a:p>
      </dgm:t>
    </dgm:pt>
    <dgm:pt modelId="{BEB6E69C-C582-4DE9-861E-47A37262EBDF}" type="parTrans" cxnId="{17696E23-8E44-49BA-90D4-00A1FEA92F2D}">
      <dgm:prSet/>
      <dgm:spPr/>
      <dgm:t>
        <a:bodyPr/>
        <a:lstStyle/>
        <a:p>
          <a:endParaRPr lang="en-US"/>
        </a:p>
      </dgm:t>
    </dgm:pt>
    <dgm:pt modelId="{B6703712-976A-4768-8516-61BA2F1A1084}" type="sibTrans" cxnId="{17696E23-8E44-49BA-90D4-00A1FEA92F2D}">
      <dgm:prSet/>
      <dgm:spPr/>
      <dgm:t>
        <a:bodyPr/>
        <a:lstStyle/>
        <a:p>
          <a:endParaRPr lang="en-US"/>
        </a:p>
      </dgm:t>
    </dgm:pt>
    <dgm:pt modelId="{5997DA18-5E42-4916-B7A4-88C17DDF8762}">
      <dgm:prSet/>
      <dgm:spPr/>
      <dgm:t>
        <a:bodyPr/>
        <a:lstStyle/>
        <a:p>
          <a:pPr>
            <a:lnSpc>
              <a:spcPct val="100000"/>
            </a:lnSpc>
          </a:pPr>
          <a:r>
            <a:rPr lang="en-US"/>
            <a:t>Final product comes with front end, either GUI or Web App</a:t>
          </a:r>
        </a:p>
      </dgm:t>
    </dgm:pt>
    <dgm:pt modelId="{46DE76B9-F8CE-46B2-A6F8-826E5DF23DBF}" type="parTrans" cxnId="{C3302862-B1D0-41F7-B20B-73ACC33FB40D}">
      <dgm:prSet/>
      <dgm:spPr/>
      <dgm:t>
        <a:bodyPr/>
        <a:lstStyle/>
        <a:p>
          <a:endParaRPr lang="en-US"/>
        </a:p>
      </dgm:t>
    </dgm:pt>
    <dgm:pt modelId="{139FD252-97C2-408E-9559-607CB591E3E4}" type="sibTrans" cxnId="{C3302862-B1D0-41F7-B20B-73ACC33FB40D}">
      <dgm:prSet/>
      <dgm:spPr/>
      <dgm:t>
        <a:bodyPr/>
        <a:lstStyle/>
        <a:p>
          <a:endParaRPr lang="en-US"/>
        </a:p>
      </dgm:t>
    </dgm:pt>
    <dgm:pt modelId="{832BC3C3-68DB-4C8E-BD4B-0ADD3CF349AF}">
      <dgm:prSet/>
      <dgm:spPr/>
      <dgm:t>
        <a:bodyPr/>
        <a:lstStyle/>
        <a:p>
          <a:pPr>
            <a:lnSpc>
              <a:spcPct val="100000"/>
            </a:lnSpc>
          </a:pPr>
          <a:r>
            <a:rPr lang="en-US"/>
            <a:t>Compression (and encryption possibly) done with 7-zip*</a:t>
          </a:r>
        </a:p>
      </dgm:t>
    </dgm:pt>
    <dgm:pt modelId="{261C80E5-0109-459B-9AF9-3BCC0A0BBB58}" type="parTrans" cxnId="{4AF87178-6ED1-41F6-844D-0A016F2D4C36}">
      <dgm:prSet/>
      <dgm:spPr/>
      <dgm:t>
        <a:bodyPr/>
        <a:lstStyle/>
        <a:p>
          <a:endParaRPr lang="en-US"/>
        </a:p>
      </dgm:t>
    </dgm:pt>
    <dgm:pt modelId="{2EF8C4AA-4D9B-4597-B09A-D1AF4AE76FA7}" type="sibTrans" cxnId="{4AF87178-6ED1-41F6-844D-0A016F2D4C36}">
      <dgm:prSet/>
      <dgm:spPr/>
      <dgm:t>
        <a:bodyPr/>
        <a:lstStyle/>
        <a:p>
          <a:endParaRPr lang="en-US"/>
        </a:p>
      </dgm:t>
    </dgm:pt>
    <dgm:pt modelId="{2D110839-68AD-4B22-BC3A-D15EE9A7B1B5}">
      <dgm:prSet/>
      <dgm:spPr/>
      <dgm:t>
        <a:bodyPr/>
        <a:lstStyle/>
        <a:p>
          <a:pPr>
            <a:lnSpc>
              <a:spcPct val="100000"/>
            </a:lnSpc>
          </a:pPr>
          <a:r>
            <a:rPr lang="en-US"/>
            <a:t>Encryption using AES</a:t>
          </a:r>
        </a:p>
      </dgm:t>
    </dgm:pt>
    <dgm:pt modelId="{7B7D014A-31AD-4DE9-A8E4-C7A5B84FF650}" type="parTrans" cxnId="{FBDDCAB9-D42B-4EC0-9F8A-05549EF1401E}">
      <dgm:prSet/>
      <dgm:spPr/>
      <dgm:t>
        <a:bodyPr/>
        <a:lstStyle/>
        <a:p>
          <a:endParaRPr lang="en-US"/>
        </a:p>
      </dgm:t>
    </dgm:pt>
    <dgm:pt modelId="{104784E2-4077-42F1-A75B-98D6A7B49993}" type="sibTrans" cxnId="{FBDDCAB9-D42B-4EC0-9F8A-05549EF1401E}">
      <dgm:prSet/>
      <dgm:spPr/>
      <dgm:t>
        <a:bodyPr/>
        <a:lstStyle/>
        <a:p>
          <a:endParaRPr lang="en-US"/>
        </a:p>
      </dgm:t>
    </dgm:pt>
    <dgm:pt modelId="{95924399-E27E-4F12-9027-6E807C822DCC}">
      <dgm:prSet/>
      <dgm:spPr/>
      <dgm:t>
        <a:bodyPr/>
        <a:lstStyle/>
        <a:p>
          <a:pPr>
            <a:lnSpc>
              <a:spcPct val="100000"/>
            </a:lnSpc>
          </a:pPr>
          <a:r>
            <a:rPr lang="en-US"/>
            <a:t>Loader to examine “magic bytes” during unpacking to detect executable formats</a:t>
          </a:r>
        </a:p>
      </dgm:t>
    </dgm:pt>
    <dgm:pt modelId="{E55D6933-0A5C-46F6-8E1C-B68CCCFB9804}" type="parTrans" cxnId="{23B0276C-E22B-4D81-A2A7-B67C64ACD383}">
      <dgm:prSet/>
      <dgm:spPr/>
      <dgm:t>
        <a:bodyPr/>
        <a:lstStyle/>
        <a:p>
          <a:endParaRPr lang="en-US"/>
        </a:p>
      </dgm:t>
    </dgm:pt>
    <dgm:pt modelId="{AD123402-1C35-44A5-AB73-7113ACBCA3DE}" type="sibTrans" cxnId="{23B0276C-E22B-4D81-A2A7-B67C64ACD383}">
      <dgm:prSet/>
      <dgm:spPr/>
      <dgm:t>
        <a:bodyPr/>
        <a:lstStyle/>
        <a:p>
          <a:endParaRPr lang="en-US"/>
        </a:p>
      </dgm:t>
    </dgm:pt>
    <dgm:pt modelId="{EE99D0FE-94C2-4AA8-88CA-A6105E7B8E76}">
      <dgm:prSet/>
      <dgm:spPr/>
      <dgm:t>
        <a:bodyPr/>
        <a:lstStyle/>
        <a:p>
          <a:pPr>
            <a:lnSpc>
              <a:spcPct val="100000"/>
            </a:lnSpc>
          </a:pPr>
          <a:r>
            <a:rPr lang="en-US"/>
            <a:t>Code auto-run of executable in a separate thread/process</a:t>
          </a:r>
        </a:p>
      </dgm:t>
    </dgm:pt>
    <dgm:pt modelId="{A7BACC42-2703-45DE-9636-63D0BD3FDF72}" type="parTrans" cxnId="{D8878D12-FEDA-42A2-BA03-71C70B1BA0EB}">
      <dgm:prSet/>
      <dgm:spPr/>
      <dgm:t>
        <a:bodyPr/>
        <a:lstStyle/>
        <a:p>
          <a:endParaRPr lang="en-US"/>
        </a:p>
      </dgm:t>
    </dgm:pt>
    <dgm:pt modelId="{02FDAEC2-36F4-4E6C-8F49-A5249C8C0F06}" type="sibTrans" cxnId="{D8878D12-FEDA-42A2-BA03-71C70B1BA0EB}">
      <dgm:prSet/>
      <dgm:spPr/>
      <dgm:t>
        <a:bodyPr/>
        <a:lstStyle/>
        <a:p>
          <a:endParaRPr lang="en-US"/>
        </a:p>
      </dgm:t>
    </dgm:pt>
    <dgm:pt modelId="{9FF44CC0-78D8-4CA9-8B8B-15C3B94D28D4}" type="pres">
      <dgm:prSet presAssocID="{BA147AA5-9315-4867-8293-9DBB203BB337}" presName="root" presStyleCnt="0">
        <dgm:presLayoutVars>
          <dgm:dir/>
          <dgm:resizeHandles val="exact"/>
        </dgm:presLayoutVars>
      </dgm:prSet>
      <dgm:spPr/>
    </dgm:pt>
    <dgm:pt modelId="{7D4C26CC-C5D4-4FE7-A08E-17975DF515BE}" type="pres">
      <dgm:prSet presAssocID="{AEE9B555-5953-440E-A374-C848650D03B3}" presName="compNode" presStyleCnt="0"/>
      <dgm:spPr/>
    </dgm:pt>
    <dgm:pt modelId="{BFCDF5CD-125E-44D3-BAB1-756C1B95DB15}" type="pres">
      <dgm:prSet presAssocID="{AEE9B555-5953-440E-A374-C848650D03B3}" presName="bgRect" presStyleLbl="bgShp" presStyleIdx="0" presStyleCnt="7"/>
      <dgm:spPr/>
    </dgm:pt>
    <dgm:pt modelId="{DBB031B6-CE5E-4C45-B764-547F678D6CC3}" type="pres">
      <dgm:prSet presAssocID="{AEE9B555-5953-440E-A374-C848650D03B3}"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A2F0A2BE-9363-4B06-8658-F088995082DB}" type="pres">
      <dgm:prSet presAssocID="{AEE9B555-5953-440E-A374-C848650D03B3}" presName="spaceRect" presStyleCnt="0"/>
      <dgm:spPr/>
    </dgm:pt>
    <dgm:pt modelId="{7746C973-746F-45BB-BCAC-FE20F7A076A0}" type="pres">
      <dgm:prSet presAssocID="{AEE9B555-5953-440E-A374-C848650D03B3}" presName="parTx" presStyleLbl="revTx" presStyleIdx="0" presStyleCnt="7">
        <dgm:presLayoutVars>
          <dgm:chMax val="0"/>
          <dgm:chPref val="0"/>
        </dgm:presLayoutVars>
      </dgm:prSet>
      <dgm:spPr/>
    </dgm:pt>
    <dgm:pt modelId="{7F508B86-AE64-4E88-8804-6A0DB829B3E8}" type="pres">
      <dgm:prSet presAssocID="{962C3184-8B46-4A63-B84D-5D869E419CB8}" presName="sibTrans" presStyleCnt="0"/>
      <dgm:spPr/>
    </dgm:pt>
    <dgm:pt modelId="{402D3471-02C5-4238-B19B-C16CA08E0214}" type="pres">
      <dgm:prSet presAssocID="{DC621D03-F252-4F99-8A7C-144EC0670291}" presName="compNode" presStyleCnt="0"/>
      <dgm:spPr/>
    </dgm:pt>
    <dgm:pt modelId="{4A4F34ED-979C-4D12-B99A-D2D356418E42}" type="pres">
      <dgm:prSet presAssocID="{DC621D03-F252-4F99-8A7C-144EC0670291}" presName="bgRect" presStyleLbl="bgShp" presStyleIdx="1" presStyleCnt="7"/>
      <dgm:spPr/>
    </dgm:pt>
    <dgm:pt modelId="{0E2A9F87-6FAE-4872-B26D-793FD806557A}" type="pres">
      <dgm:prSet presAssocID="{DC621D03-F252-4F99-8A7C-144EC0670291}"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md(terminal)"/>
        </a:ext>
      </dgm:extLst>
    </dgm:pt>
    <dgm:pt modelId="{BF932163-6995-43F9-885C-6A9BD150972D}" type="pres">
      <dgm:prSet presAssocID="{DC621D03-F252-4F99-8A7C-144EC0670291}" presName="spaceRect" presStyleCnt="0"/>
      <dgm:spPr/>
    </dgm:pt>
    <dgm:pt modelId="{3B7B754E-2CDD-47BD-980D-F91E455EC387}" type="pres">
      <dgm:prSet presAssocID="{DC621D03-F252-4F99-8A7C-144EC0670291}" presName="parTx" presStyleLbl="revTx" presStyleIdx="1" presStyleCnt="7">
        <dgm:presLayoutVars>
          <dgm:chMax val="0"/>
          <dgm:chPref val="0"/>
        </dgm:presLayoutVars>
      </dgm:prSet>
      <dgm:spPr/>
    </dgm:pt>
    <dgm:pt modelId="{4FB7E706-83B5-47CA-8737-BEFC712D1518}" type="pres">
      <dgm:prSet presAssocID="{B6703712-976A-4768-8516-61BA2F1A1084}" presName="sibTrans" presStyleCnt="0"/>
      <dgm:spPr/>
    </dgm:pt>
    <dgm:pt modelId="{6361A466-1913-45AC-9EF5-92B96D82B2A7}" type="pres">
      <dgm:prSet presAssocID="{5997DA18-5E42-4916-B7A4-88C17DDF8762}" presName="compNode" presStyleCnt="0"/>
      <dgm:spPr/>
    </dgm:pt>
    <dgm:pt modelId="{18AAAAAE-0FBA-4031-86BB-6F445BD59DCA}" type="pres">
      <dgm:prSet presAssocID="{5997DA18-5E42-4916-B7A4-88C17DDF8762}" presName="bgRect" presStyleLbl="bgShp" presStyleIdx="2" presStyleCnt="7"/>
      <dgm:spPr/>
    </dgm:pt>
    <dgm:pt modelId="{C5F78B16-C5E2-4883-B008-D1209429F651}" type="pres">
      <dgm:prSet presAssocID="{5997DA18-5E42-4916-B7A4-88C17DDF8762}"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itor"/>
        </a:ext>
      </dgm:extLst>
    </dgm:pt>
    <dgm:pt modelId="{1939DB16-1015-4F81-87A0-6883B276DBC6}" type="pres">
      <dgm:prSet presAssocID="{5997DA18-5E42-4916-B7A4-88C17DDF8762}" presName="spaceRect" presStyleCnt="0"/>
      <dgm:spPr/>
    </dgm:pt>
    <dgm:pt modelId="{336B6E29-7FF2-46EC-B7D3-4334A153CF24}" type="pres">
      <dgm:prSet presAssocID="{5997DA18-5E42-4916-B7A4-88C17DDF8762}" presName="parTx" presStyleLbl="revTx" presStyleIdx="2" presStyleCnt="7">
        <dgm:presLayoutVars>
          <dgm:chMax val="0"/>
          <dgm:chPref val="0"/>
        </dgm:presLayoutVars>
      </dgm:prSet>
      <dgm:spPr/>
    </dgm:pt>
    <dgm:pt modelId="{C5E82E3D-CE8C-4932-A4EF-EE56DA55110D}" type="pres">
      <dgm:prSet presAssocID="{139FD252-97C2-408E-9559-607CB591E3E4}" presName="sibTrans" presStyleCnt="0"/>
      <dgm:spPr/>
    </dgm:pt>
    <dgm:pt modelId="{96E98AE8-F3C0-48A3-96DB-E0BFBEBD1D81}" type="pres">
      <dgm:prSet presAssocID="{832BC3C3-68DB-4C8E-BD4B-0ADD3CF349AF}" presName="compNode" presStyleCnt="0"/>
      <dgm:spPr/>
    </dgm:pt>
    <dgm:pt modelId="{69D44CCB-FBF8-4D7E-A82E-ABC365CAF2BD}" type="pres">
      <dgm:prSet presAssocID="{832BC3C3-68DB-4C8E-BD4B-0ADD3CF349AF}" presName="bgRect" presStyleLbl="bgShp" presStyleIdx="3" presStyleCnt="7"/>
      <dgm:spPr/>
    </dgm:pt>
    <dgm:pt modelId="{C049420B-070E-42E6-9FB7-40B59FC7F1F0}" type="pres">
      <dgm:prSet presAssocID="{832BC3C3-68DB-4C8E-BD4B-0ADD3CF349AF}"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Filter"/>
        </a:ext>
      </dgm:extLst>
    </dgm:pt>
    <dgm:pt modelId="{1660DE55-0610-4CE4-8949-35E5EBAA0D99}" type="pres">
      <dgm:prSet presAssocID="{832BC3C3-68DB-4C8E-BD4B-0ADD3CF349AF}" presName="spaceRect" presStyleCnt="0"/>
      <dgm:spPr/>
    </dgm:pt>
    <dgm:pt modelId="{46CDF986-7995-468F-AA11-356EEDDDE039}" type="pres">
      <dgm:prSet presAssocID="{832BC3C3-68DB-4C8E-BD4B-0ADD3CF349AF}" presName="parTx" presStyleLbl="revTx" presStyleIdx="3" presStyleCnt="7">
        <dgm:presLayoutVars>
          <dgm:chMax val="0"/>
          <dgm:chPref val="0"/>
        </dgm:presLayoutVars>
      </dgm:prSet>
      <dgm:spPr/>
    </dgm:pt>
    <dgm:pt modelId="{22C28DE1-946A-464D-9A5A-F337B66DF1EB}" type="pres">
      <dgm:prSet presAssocID="{2EF8C4AA-4D9B-4597-B09A-D1AF4AE76FA7}" presName="sibTrans" presStyleCnt="0"/>
      <dgm:spPr/>
    </dgm:pt>
    <dgm:pt modelId="{63282B7F-FB63-4F4D-BA80-89A3CD8D3216}" type="pres">
      <dgm:prSet presAssocID="{2D110839-68AD-4B22-BC3A-D15EE9A7B1B5}" presName="compNode" presStyleCnt="0"/>
      <dgm:spPr/>
    </dgm:pt>
    <dgm:pt modelId="{4D8B64BB-D6A1-4163-A762-A5AC0C3BBCDD}" type="pres">
      <dgm:prSet presAssocID="{2D110839-68AD-4B22-BC3A-D15EE9A7B1B5}" presName="bgRect" presStyleLbl="bgShp" presStyleIdx="4" presStyleCnt="7"/>
      <dgm:spPr/>
    </dgm:pt>
    <dgm:pt modelId="{B0C47DEB-BDD6-4D76-9AC0-2AFEBD29D569}" type="pres">
      <dgm:prSet presAssocID="{2D110839-68AD-4B22-BC3A-D15EE9A7B1B5}"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ock"/>
        </a:ext>
      </dgm:extLst>
    </dgm:pt>
    <dgm:pt modelId="{E975994F-2368-4D62-A6D0-8A8A1BAE025D}" type="pres">
      <dgm:prSet presAssocID="{2D110839-68AD-4B22-BC3A-D15EE9A7B1B5}" presName="spaceRect" presStyleCnt="0"/>
      <dgm:spPr/>
    </dgm:pt>
    <dgm:pt modelId="{30545B48-CCDE-49E2-A592-7D15191A9CF6}" type="pres">
      <dgm:prSet presAssocID="{2D110839-68AD-4B22-BC3A-D15EE9A7B1B5}" presName="parTx" presStyleLbl="revTx" presStyleIdx="4" presStyleCnt="7">
        <dgm:presLayoutVars>
          <dgm:chMax val="0"/>
          <dgm:chPref val="0"/>
        </dgm:presLayoutVars>
      </dgm:prSet>
      <dgm:spPr/>
    </dgm:pt>
    <dgm:pt modelId="{C9D51317-3CFE-4915-B09F-66ABE532F0D0}" type="pres">
      <dgm:prSet presAssocID="{104784E2-4077-42F1-A75B-98D6A7B49993}" presName="sibTrans" presStyleCnt="0"/>
      <dgm:spPr/>
    </dgm:pt>
    <dgm:pt modelId="{D145F63E-1F9E-4750-9757-09520B35F379}" type="pres">
      <dgm:prSet presAssocID="{95924399-E27E-4F12-9027-6E807C822DCC}" presName="compNode" presStyleCnt="0"/>
      <dgm:spPr/>
    </dgm:pt>
    <dgm:pt modelId="{7979DA51-9A60-4E81-9CB1-4559CABA67D7}" type="pres">
      <dgm:prSet presAssocID="{95924399-E27E-4F12-9027-6E807C822DCC}" presName="bgRect" presStyleLbl="bgShp" presStyleIdx="5" presStyleCnt="7"/>
      <dgm:spPr/>
    </dgm:pt>
    <dgm:pt modelId="{4054F270-9BDC-41F5-9A74-0F3E8E36EAA5}" type="pres">
      <dgm:prSet presAssocID="{95924399-E27E-4F12-9027-6E807C822DCC}"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agnifying glass"/>
        </a:ext>
      </dgm:extLst>
    </dgm:pt>
    <dgm:pt modelId="{8D38165B-3B14-44A7-A5FE-A45204B5B50D}" type="pres">
      <dgm:prSet presAssocID="{95924399-E27E-4F12-9027-6E807C822DCC}" presName="spaceRect" presStyleCnt="0"/>
      <dgm:spPr/>
    </dgm:pt>
    <dgm:pt modelId="{867CAE59-4F6B-44ED-A142-1C23AA0C86F3}" type="pres">
      <dgm:prSet presAssocID="{95924399-E27E-4F12-9027-6E807C822DCC}" presName="parTx" presStyleLbl="revTx" presStyleIdx="5" presStyleCnt="7">
        <dgm:presLayoutVars>
          <dgm:chMax val="0"/>
          <dgm:chPref val="0"/>
        </dgm:presLayoutVars>
      </dgm:prSet>
      <dgm:spPr/>
    </dgm:pt>
    <dgm:pt modelId="{1433F4D8-8C4E-424F-A1A6-198271730BEB}" type="pres">
      <dgm:prSet presAssocID="{AD123402-1C35-44A5-AB73-7113ACBCA3DE}" presName="sibTrans" presStyleCnt="0"/>
      <dgm:spPr/>
    </dgm:pt>
    <dgm:pt modelId="{79404E67-7A29-4A0C-8295-3C9F4E66142A}" type="pres">
      <dgm:prSet presAssocID="{EE99D0FE-94C2-4AA8-88CA-A6105E7B8E76}" presName="compNode" presStyleCnt="0"/>
      <dgm:spPr/>
    </dgm:pt>
    <dgm:pt modelId="{2CFB4EF5-9144-46AF-A02E-C59143E645B9}" type="pres">
      <dgm:prSet presAssocID="{EE99D0FE-94C2-4AA8-88CA-A6105E7B8E76}" presName="bgRect" presStyleLbl="bgShp" presStyleIdx="6" presStyleCnt="7"/>
      <dgm:spPr/>
    </dgm:pt>
    <dgm:pt modelId="{FE809F8A-29B1-4ECE-BFD8-80182C5E9228}" type="pres">
      <dgm:prSet presAssocID="{EE99D0FE-94C2-4AA8-88CA-A6105E7B8E76}"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Gears"/>
        </a:ext>
      </dgm:extLst>
    </dgm:pt>
    <dgm:pt modelId="{354C8B38-9DF2-44D7-8BCF-CAFAC21D6308}" type="pres">
      <dgm:prSet presAssocID="{EE99D0FE-94C2-4AA8-88CA-A6105E7B8E76}" presName="spaceRect" presStyleCnt="0"/>
      <dgm:spPr/>
    </dgm:pt>
    <dgm:pt modelId="{5AAE84F3-31AE-420A-95D8-140C921EEF53}" type="pres">
      <dgm:prSet presAssocID="{EE99D0FE-94C2-4AA8-88CA-A6105E7B8E76}" presName="parTx" presStyleLbl="revTx" presStyleIdx="6" presStyleCnt="7">
        <dgm:presLayoutVars>
          <dgm:chMax val="0"/>
          <dgm:chPref val="0"/>
        </dgm:presLayoutVars>
      </dgm:prSet>
      <dgm:spPr/>
    </dgm:pt>
  </dgm:ptLst>
  <dgm:cxnLst>
    <dgm:cxn modelId="{CD92210D-9AB5-4CA9-BDB3-5CCFC52FA9DB}" type="presOf" srcId="{DC621D03-F252-4F99-8A7C-144EC0670291}" destId="{3B7B754E-2CDD-47BD-980D-F91E455EC387}" srcOrd="0" destOrd="0" presId="urn:microsoft.com/office/officeart/2018/2/layout/IconVerticalSolidList"/>
    <dgm:cxn modelId="{36BD0410-435B-40A3-9F8A-63B16889B37D}" type="presOf" srcId="{EE99D0FE-94C2-4AA8-88CA-A6105E7B8E76}" destId="{5AAE84F3-31AE-420A-95D8-140C921EEF53}" srcOrd="0" destOrd="0" presId="urn:microsoft.com/office/officeart/2018/2/layout/IconVerticalSolidList"/>
    <dgm:cxn modelId="{D8878D12-FEDA-42A2-BA03-71C70B1BA0EB}" srcId="{BA147AA5-9315-4867-8293-9DBB203BB337}" destId="{EE99D0FE-94C2-4AA8-88CA-A6105E7B8E76}" srcOrd="6" destOrd="0" parTransId="{A7BACC42-2703-45DE-9636-63D0BD3FDF72}" sibTransId="{02FDAEC2-36F4-4E6C-8F49-A5249C8C0F06}"/>
    <dgm:cxn modelId="{AC779E14-C677-4300-8FCF-6077E655BB5E}" type="presOf" srcId="{2D110839-68AD-4B22-BC3A-D15EE9A7B1B5}" destId="{30545B48-CCDE-49E2-A592-7D15191A9CF6}" srcOrd="0" destOrd="0" presId="urn:microsoft.com/office/officeart/2018/2/layout/IconVerticalSolidList"/>
    <dgm:cxn modelId="{17696E23-8E44-49BA-90D4-00A1FEA92F2D}" srcId="{BA147AA5-9315-4867-8293-9DBB203BB337}" destId="{DC621D03-F252-4F99-8A7C-144EC0670291}" srcOrd="1" destOrd="0" parTransId="{BEB6E69C-C582-4DE9-861E-47A37262EBDF}" sibTransId="{B6703712-976A-4768-8516-61BA2F1A1084}"/>
    <dgm:cxn modelId="{90FE035B-64EB-40F8-B958-5A1F6AFD5BD1}" type="presOf" srcId="{832BC3C3-68DB-4C8E-BD4B-0ADD3CF349AF}" destId="{46CDF986-7995-468F-AA11-356EEDDDE039}" srcOrd="0" destOrd="0" presId="urn:microsoft.com/office/officeart/2018/2/layout/IconVerticalSolidList"/>
    <dgm:cxn modelId="{C3302862-B1D0-41F7-B20B-73ACC33FB40D}" srcId="{BA147AA5-9315-4867-8293-9DBB203BB337}" destId="{5997DA18-5E42-4916-B7A4-88C17DDF8762}" srcOrd="2" destOrd="0" parTransId="{46DE76B9-F8CE-46B2-A6F8-826E5DF23DBF}" sibTransId="{139FD252-97C2-408E-9559-607CB591E3E4}"/>
    <dgm:cxn modelId="{23B0276C-E22B-4D81-A2A7-B67C64ACD383}" srcId="{BA147AA5-9315-4867-8293-9DBB203BB337}" destId="{95924399-E27E-4F12-9027-6E807C822DCC}" srcOrd="5" destOrd="0" parTransId="{E55D6933-0A5C-46F6-8E1C-B68CCCFB9804}" sibTransId="{AD123402-1C35-44A5-AB73-7113ACBCA3DE}"/>
    <dgm:cxn modelId="{4AF87178-6ED1-41F6-844D-0A016F2D4C36}" srcId="{BA147AA5-9315-4867-8293-9DBB203BB337}" destId="{832BC3C3-68DB-4C8E-BD4B-0ADD3CF349AF}" srcOrd="3" destOrd="0" parTransId="{261C80E5-0109-459B-9AF9-3BCC0A0BBB58}" sibTransId="{2EF8C4AA-4D9B-4597-B09A-D1AF4AE76FA7}"/>
    <dgm:cxn modelId="{FFD81E88-6E43-41DD-B30B-8D39561153B6}" type="presOf" srcId="{95924399-E27E-4F12-9027-6E807C822DCC}" destId="{867CAE59-4F6B-44ED-A142-1C23AA0C86F3}" srcOrd="0" destOrd="0" presId="urn:microsoft.com/office/officeart/2018/2/layout/IconVerticalSolidList"/>
    <dgm:cxn modelId="{358A8CA0-BEDB-4D01-BEE5-267544C5E0D9}" srcId="{BA147AA5-9315-4867-8293-9DBB203BB337}" destId="{AEE9B555-5953-440E-A374-C848650D03B3}" srcOrd="0" destOrd="0" parTransId="{C64E9AFA-220F-4C9C-AB87-1FAA47607F99}" sibTransId="{962C3184-8B46-4A63-B84D-5D869E419CB8}"/>
    <dgm:cxn modelId="{FBDDCAB9-D42B-4EC0-9F8A-05549EF1401E}" srcId="{BA147AA5-9315-4867-8293-9DBB203BB337}" destId="{2D110839-68AD-4B22-BC3A-D15EE9A7B1B5}" srcOrd="4" destOrd="0" parTransId="{7B7D014A-31AD-4DE9-A8E4-C7A5B84FF650}" sibTransId="{104784E2-4077-42F1-A75B-98D6A7B49993}"/>
    <dgm:cxn modelId="{5C2E99C9-C233-4A9C-A949-F5728839901F}" type="presOf" srcId="{BA147AA5-9315-4867-8293-9DBB203BB337}" destId="{9FF44CC0-78D8-4CA9-8B8B-15C3B94D28D4}" srcOrd="0" destOrd="0" presId="urn:microsoft.com/office/officeart/2018/2/layout/IconVerticalSolidList"/>
    <dgm:cxn modelId="{37F61FCA-6D76-48AF-9F4C-E858E35A262C}" type="presOf" srcId="{AEE9B555-5953-440E-A374-C848650D03B3}" destId="{7746C973-746F-45BB-BCAC-FE20F7A076A0}" srcOrd="0" destOrd="0" presId="urn:microsoft.com/office/officeart/2018/2/layout/IconVerticalSolidList"/>
    <dgm:cxn modelId="{233E7BD4-F310-4595-9495-50D2FD75463D}" type="presOf" srcId="{5997DA18-5E42-4916-B7A4-88C17DDF8762}" destId="{336B6E29-7FF2-46EC-B7D3-4334A153CF24}" srcOrd="0" destOrd="0" presId="urn:microsoft.com/office/officeart/2018/2/layout/IconVerticalSolidList"/>
    <dgm:cxn modelId="{20BBDF28-D65E-4183-99B0-302AE1C8637D}" type="presParOf" srcId="{9FF44CC0-78D8-4CA9-8B8B-15C3B94D28D4}" destId="{7D4C26CC-C5D4-4FE7-A08E-17975DF515BE}" srcOrd="0" destOrd="0" presId="urn:microsoft.com/office/officeart/2018/2/layout/IconVerticalSolidList"/>
    <dgm:cxn modelId="{D0AFE5C9-1A0C-412F-9299-2806C22752F6}" type="presParOf" srcId="{7D4C26CC-C5D4-4FE7-A08E-17975DF515BE}" destId="{BFCDF5CD-125E-44D3-BAB1-756C1B95DB15}" srcOrd="0" destOrd="0" presId="urn:microsoft.com/office/officeart/2018/2/layout/IconVerticalSolidList"/>
    <dgm:cxn modelId="{7D1EB46A-74A0-4856-8907-8125D2A441EF}" type="presParOf" srcId="{7D4C26CC-C5D4-4FE7-A08E-17975DF515BE}" destId="{DBB031B6-CE5E-4C45-B764-547F678D6CC3}" srcOrd="1" destOrd="0" presId="urn:microsoft.com/office/officeart/2018/2/layout/IconVerticalSolidList"/>
    <dgm:cxn modelId="{EB980FD6-512C-455A-9C58-1016C8016D3E}" type="presParOf" srcId="{7D4C26CC-C5D4-4FE7-A08E-17975DF515BE}" destId="{A2F0A2BE-9363-4B06-8658-F088995082DB}" srcOrd="2" destOrd="0" presId="urn:microsoft.com/office/officeart/2018/2/layout/IconVerticalSolidList"/>
    <dgm:cxn modelId="{FC7B5FC6-0401-496A-8AB8-3CF901B2DF4B}" type="presParOf" srcId="{7D4C26CC-C5D4-4FE7-A08E-17975DF515BE}" destId="{7746C973-746F-45BB-BCAC-FE20F7A076A0}" srcOrd="3" destOrd="0" presId="urn:microsoft.com/office/officeart/2018/2/layout/IconVerticalSolidList"/>
    <dgm:cxn modelId="{25529DDC-2C1E-489E-B99C-959105858334}" type="presParOf" srcId="{9FF44CC0-78D8-4CA9-8B8B-15C3B94D28D4}" destId="{7F508B86-AE64-4E88-8804-6A0DB829B3E8}" srcOrd="1" destOrd="0" presId="urn:microsoft.com/office/officeart/2018/2/layout/IconVerticalSolidList"/>
    <dgm:cxn modelId="{C908CCDA-5654-4CD1-AEA6-07E3A33873B2}" type="presParOf" srcId="{9FF44CC0-78D8-4CA9-8B8B-15C3B94D28D4}" destId="{402D3471-02C5-4238-B19B-C16CA08E0214}" srcOrd="2" destOrd="0" presId="urn:microsoft.com/office/officeart/2018/2/layout/IconVerticalSolidList"/>
    <dgm:cxn modelId="{9D4A5144-CBFC-4347-82B3-8F4A68BC691A}" type="presParOf" srcId="{402D3471-02C5-4238-B19B-C16CA08E0214}" destId="{4A4F34ED-979C-4D12-B99A-D2D356418E42}" srcOrd="0" destOrd="0" presId="urn:microsoft.com/office/officeart/2018/2/layout/IconVerticalSolidList"/>
    <dgm:cxn modelId="{C70695F1-43E3-477B-BD21-3BBA85F5D281}" type="presParOf" srcId="{402D3471-02C5-4238-B19B-C16CA08E0214}" destId="{0E2A9F87-6FAE-4872-B26D-793FD806557A}" srcOrd="1" destOrd="0" presId="urn:microsoft.com/office/officeart/2018/2/layout/IconVerticalSolidList"/>
    <dgm:cxn modelId="{126607B9-B79E-42DB-A28D-88A2D4607C0F}" type="presParOf" srcId="{402D3471-02C5-4238-B19B-C16CA08E0214}" destId="{BF932163-6995-43F9-885C-6A9BD150972D}" srcOrd="2" destOrd="0" presId="urn:microsoft.com/office/officeart/2018/2/layout/IconVerticalSolidList"/>
    <dgm:cxn modelId="{ADD7017D-BB3E-46D9-877B-8D01549AE939}" type="presParOf" srcId="{402D3471-02C5-4238-B19B-C16CA08E0214}" destId="{3B7B754E-2CDD-47BD-980D-F91E455EC387}" srcOrd="3" destOrd="0" presId="urn:microsoft.com/office/officeart/2018/2/layout/IconVerticalSolidList"/>
    <dgm:cxn modelId="{25C8B2C0-5A64-4423-B4EA-37B24E7B4DF5}" type="presParOf" srcId="{9FF44CC0-78D8-4CA9-8B8B-15C3B94D28D4}" destId="{4FB7E706-83B5-47CA-8737-BEFC712D1518}" srcOrd="3" destOrd="0" presId="urn:microsoft.com/office/officeart/2018/2/layout/IconVerticalSolidList"/>
    <dgm:cxn modelId="{D6060707-A98E-4137-B14C-B6643C01C92B}" type="presParOf" srcId="{9FF44CC0-78D8-4CA9-8B8B-15C3B94D28D4}" destId="{6361A466-1913-45AC-9EF5-92B96D82B2A7}" srcOrd="4" destOrd="0" presId="urn:microsoft.com/office/officeart/2018/2/layout/IconVerticalSolidList"/>
    <dgm:cxn modelId="{2CB260CC-80D7-4F50-AB85-5799C79C3BF7}" type="presParOf" srcId="{6361A466-1913-45AC-9EF5-92B96D82B2A7}" destId="{18AAAAAE-0FBA-4031-86BB-6F445BD59DCA}" srcOrd="0" destOrd="0" presId="urn:microsoft.com/office/officeart/2018/2/layout/IconVerticalSolidList"/>
    <dgm:cxn modelId="{7EEAEBBC-0DB2-41B9-9BCD-D47264332032}" type="presParOf" srcId="{6361A466-1913-45AC-9EF5-92B96D82B2A7}" destId="{C5F78B16-C5E2-4883-B008-D1209429F651}" srcOrd="1" destOrd="0" presId="urn:microsoft.com/office/officeart/2018/2/layout/IconVerticalSolidList"/>
    <dgm:cxn modelId="{B9183EF6-5855-4027-B067-01804D751F9B}" type="presParOf" srcId="{6361A466-1913-45AC-9EF5-92B96D82B2A7}" destId="{1939DB16-1015-4F81-87A0-6883B276DBC6}" srcOrd="2" destOrd="0" presId="urn:microsoft.com/office/officeart/2018/2/layout/IconVerticalSolidList"/>
    <dgm:cxn modelId="{416607FB-F2D6-4CD8-AE17-560D75A2BA3E}" type="presParOf" srcId="{6361A466-1913-45AC-9EF5-92B96D82B2A7}" destId="{336B6E29-7FF2-46EC-B7D3-4334A153CF24}" srcOrd="3" destOrd="0" presId="urn:microsoft.com/office/officeart/2018/2/layout/IconVerticalSolidList"/>
    <dgm:cxn modelId="{864318F8-881A-4233-81FC-F7CC3A30824E}" type="presParOf" srcId="{9FF44CC0-78D8-4CA9-8B8B-15C3B94D28D4}" destId="{C5E82E3D-CE8C-4932-A4EF-EE56DA55110D}" srcOrd="5" destOrd="0" presId="urn:microsoft.com/office/officeart/2018/2/layout/IconVerticalSolidList"/>
    <dgm:cxn modelId="{E67621FB-A63C-4699-9407-489B6425E111}" type="presParOf" srcId="{9FF44CC0-78D8-4CA9-8B8B-15C3B94D28D4}" destId="{96E98AE8-F3C0-48A3-96DB-E0BFBEBD1D81}" srcOrd="6" destOrd="0" presId="urn:microsoft.com/office/officeart/2018/2/layout/IconVerticalSolidList"/>
    <dgm:cxn modelId="{E5F61385-D817-457E-83FD-AF92A119A24E}" type="presParOf" srcId="{96E98AE8-F3C0-48A3-96DB-E0BFBEBD1D81}" destId="{69D44CCB-FBF8-4D7E-A82E-ABC365CAF2BD}" srcOrd="0" destOrd="0" presId="urn:microsoft.com/office/officeart/2018/2/layout/IconVerticalSolidList"/>
    <dgm:cxn modelId="{67A666D2-1B25-4B3B-9F85-D5C2805D1840}" type="presParOf" srcId="{96E98AE8-F3C0-48A3-96DB-E0BFBEBD1D81}" destId="{C049420B-070E-42E6-9FB7-40B59FC7F1F0}" srcOrd="1" destOrd="0" presId="urn:microsoft.com/office/officeart/2018/2/layout/IconVerticalSolidList"/>
    <dgm:cxn modelId="{102202FF-814F-4147-B03F-31679658F2A8}" type="presParOf" srcId="{96E98AE8-F3C0-48A3-96DB-E0BFBEBD1D81}" destId="{1660DE55-0610-4CE4-8949-35E5EBAA0D99}" srcOrd="2" destOrd="0" presId="urn:microsoft.com/office/officeart/2018/2/layout/IconVerticalSolidList"/>
    <dgm:cxn modelId="{C8F097CB-4BE1-4E61-B4E3-9DF41DEC2F08}" type="presParOf" srcId="{96E98AE8-F3C0-48A3-96DB-E0BFBEBD1D81}" destId="{46CDF986-7995-468F-AA11-356EEDDDE039}" srcOrd="3" destOrd="0" presId="urn:microsoft.com/office/officeart/2018/2/layout/IconVerticalSolidList"/>
    <dgm:cxn modelId="{E02F9873-1315-4298-A13C-1256644BE7C1}" type="presParOf" srcId="{9FF44CC0-78D8-4CA9-8B8B-15C3B94D28D4}" destId="{22C28DE1-946A-464D-9A5A-F337B66DF1EB}" srcOrd="7" destOrd="0" presId="urn:microsoft.com/office/officeart/2018/2/layout/IconVerticalSolidList"/>
    <dgm:cxn modelId="{D473E230-9648-4EA4-9586-F4A74543FB5A}" type="presParOf" srcId="{9FF44CC0-78D8-4CA9-8B8B-15C3B94D28D4}" destId="{63282B7F-FB63-4F4D-BA80-89A3CD8D3216}" srcOrd="8" destOrd="0" presId="urn:microsoft.com/office/officeart/2018/2/layout/IconVerticalSolidList"/>
    <dgm:cxn modelId="{8DA9ACA5-06F0-43E6-9422-79F03F02D1E7}" type="presParOf" srcId="{63282B7F-FB63-4F4D-BA80-89A3CD8D3216}" destId="{4D8B64BB-D6A1-4163-A762-A5AC0C3BBCDD}" srcOrd="0" destOrd="0" presId="urn:microsoft.com/office/officeart/2018/2/layout/IconVerticalSolidList"/>
    <dgm:cxn modelId="{565DF6A1-7AC7-493E-A957-BA11AB68478D}" type="presParOf" srcId="{63282B7F-FB63-4F4D-BA80-89A3CD8D3216}" destId="{B0C47DEB-BDD6-4D76-9AC0-2AFEBD29D569}" srcOrd="1" destOrd="0" presId="urn:microsoft.com/office/officeart/2018/2/layout/IconVerticalSolidList"/>
    <dgm:cxn modelId="{AA53D528-72E9-459C-B66E-7ED3767BC723}" type="presParOf" srcId="{63282B7F-FB63-4F4D-BA80-89A3CD8D3216}" destId="{E975994F-2368-4D62-A6D0-8A8A1BAE025D}" srcOrd="2" destOrd="0" presId="urn:microsoft.com/office/officeart/2018/2/layout/IconVerticalSolidList"/>
    <dgm:cxn modelId="{B12860DA-7092-4455-ABCF-9D8F338C2C7A}" type="presParOf" srcId="{63282B7F-FB63-4F4D-BA80-89A3CD8D3216}" destId="{30545B48-CCDE-49E2-A592-7D15191A9CF6}" srcOrd="3" destOrd="0" presId="urn:microsoft.com/office/officeart/2018/2/layout/IconVerticalSolidList"/>
    <dgm:cxn modelId="{398B98C5-A3A0-4ABF-9F12-7F04BFEE7649}" type="presParOf" srcId="{9FF44CC0-78D8-4CA9-8B8B-15C3B94D28D4}" destId="{C9D51317-3CFE-4915-B09F-66ABE532F0D0}" srcOrd="9" destOrd="0" presId="urn:microsoft.com/office/officeart/2018/2/layout/IconVerticalSolidList"/>
    <dgm:cxn modelId="{EC8BFE97-C4B0-455F-9510-F7B2126B8D0A}" type="presParOf" srcId="{9FF44CC0-78D8-4CA9-8B8B-15C3B94D28D4}" destId="{D145F63E-1F9E-4750-9757-09520B35F379}" srcOrd="10" destOrd="0" presId="urn:microsoft.com/office/officeart/2018/2/layout/IconVerticalSolidList"/>
    <dgm:cxn modelId="{E76FFF65-1401-464D-8210-ED4F6CB8E304}" type="presParOf" srcId="{D145F63E-1F9E-4750-9757-09520B35F379}" destId="{7979DA51-9A60-4E81-9CB1-4559CABA67D7}" srcOrd="0" destOrd="0" presId="urn:microsoft.com/office/officeart/2018/2/layout/IconVerticalSolidList"/>
    <dgm:cxn modelId="{7C3B563F-F517-4167-8261-611875DF9D95}" type="presParOf" srcId="{D145F63E-1F9E-4750-9757-09520B35F379}" destId="{4054F270-9BDC-41F5-9A74-0F3E8E36EAA5}" srcOrd="1" destOrd="0" presId="urn:microsoft.com/office/officeart/2018/2/layout/IconVerticalSolidList"/>
    <dgm:cxn modelId="{28701249-43C9-44AC-A9DB-4E701D02D449}" type="presParOf" srcId="{D145F63E-1F9E-4750-9757-09520B35F379}" destId="{8D38165B-3B14-44A7-A5FE-A45204B5B50D}" srcOrd="2" destOrd="0" presId="urn:microsoft.com/office/officeart/2018/2/layout/IconVerticalSolidList"/>
    <dgm:cxn modelId="{134DEE54-1BB7-437D-B887-DF6213CC59CD}" type="presParOf" srcId="{D145F63E-1F9E-4750-9757-09520B35F379}" destId="{867CAE59-4F6B-44ED-A142-1C23AA0C86F3}" srcOrd="3" destOrd="0" presId="urn:microsoft.com/office/officeart/2018/2/layout/IconVerticalSolidList"/>
    <dgm:cxn modelId="{D4059E9C-BCB9-4C01-97A5-88A1BB0DB06D}" type="presParOf" srcId="{9FF44CC0-78D8-4CA9-8B8B-15C3B94D28D4}" destId="{1433F4D8-8C4E-424F-A1A6-198271730BEB}" srcOrd="11" destOrd="0" presId="urn:microsoft.com/office/officeart/2018/2/layout/IconVerticalSolidList"/>
    <dgm:cxn modelId="{86DC332D-1081-478B-B6BB-C29411986ADE}" type="presParOf" srcId="{9FF44CC0-78D8-4CA9-8B8B-15C3B94D28D4}" destId="{79404E67-7A29-4A0C-8295-3C9F4E66142A}" srcOrd="12" destOrd="0" presId="urn:microsoft.com/office/officeart/2018/2/layout/IconVerticalSolidList"/>
    <dgm:cxn modelId="{CE56A2C2-73C7-4CE4-A642-16072B809758}" type="presParOf" srcId="{79404E67-7A29-4A0C-8295-3C9F4E66142A}" destId="{2CFB4EF5-9144-46AF-A02E-C59143E645B9}" srcOrd="0" destOrd="0" presId="urn:microsoft.com/office/officeart/2018/2/layout/IconVerticalSolidList"/>
    <dgm:cxn modelId="{CD36F6C0-7166-4AEE-8BA6-27A38CD0F090}" type="presParOf" srcId="{79404E67-7A29-4A0C-8295-3C9F4E66142A}" destId="{FE809F8A-29B1-4ECE-BFD8-80182C5E9228}" srcOrd="1" destOrd="0" presId="urn:microsoft.com/office/officeart/2018/2/layout/IconVerticalSolidList"/>
    <dgm:cxn modelId="{572E03B6-430F-4B9B-93C0-D6EC5493B16E}" type="presParOf" srcId="{79404E67-7A29-4A0C-8295-3C9F4E66142A}" destId="{354C8B38-9DF2-44D7-8BCF-CAFAC21D6308}" srcOrd="2" destOrd="0" presId="urn:microsoft.com/office/officeart/2018/2/layout/IconVerticalSolidList"/>
    <dgm:cxn modelId="{F29CE378-0836-4A19-8E70-9E82182FA22B}" type="presParOf" srcId="{79404E67-7A29-4A0C-8295-3C9F4E66142A}" destId="{5AAE84F3-31AE-420A-95D8-140C921EEF5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9924CE-3FDB-448D-8272-14D7AEBC5F4F}"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44F5812C-6993-428B-8EB6-9EDFF5EC4F49}">
      <dgm:prSet/>
      <dgm:spPr/>
      <dgm:t>
        <a:bodyPr/>
        <a:lstStyle/>
        <a:p>
          <a:r>
            <a:rPr lang="en-US"/>
            <a:t>CLIN-1          Customer Reporting “Quad -Pack”</a:t>
          </a:r>
        </a:p>
      </dgm:t>
    </dgm:pt>
    <dgm:pt modelId="{38D8DB87-FC99-496C-BE6F-4DCC2808678D}" type="parTrans" cxnId="{F55A4FA4-3DD7-4C18-B541-08C2034ADFE8}">
      <dgm:prSet/>
      <dgm:spPr/>
      <dgm:t>
        <a:bodyPr/>
        <a:lstStyle/>
        <a:p>
          <a:endParaRPr lang="en-US"/>
        </a:p>
      </dgm:t>
    </dgm:pt>
    <dgm:pt modelId="{EA1A8103-A317-4F61-AF80-D8AC29B25D4F}" type="sibTrans" cxnId="{F55A4FA4-3DD7-4C18-B541-08C2034ADFE8}">
      <dgm:prSet/>
      <dgm:spPr/>
      <dgm:t>
        <a:bodyPr/>
        <a:lstStyle/>
        <a:p>
          <a:endParaRPr lang="en-US"/>
        </a:p>
      </dgm:t>
    </dgm:pt>
    <dgm:pt modelId="{9D2C82E5-8A5F-43F9-9B6C-FFDCFF150A87}">
      <dgm:prSet/>
      <dgm:spPr/>
      <dgm:t>
        <a:bodyPr/>
        <a:lstStyle/>
        <a:p>
          <a:r>
            <a:rPr lang="en-US"/>
            <a:t>CLIN-2          Weekly Activity/Time Sheet</a:t>
          </a:r>
        </a:p>
      </dgm:t>
    </dgm:pt>
    <dgm:pt modelId="{66C5E47A-39FE-43B0-8449-FEF636846FE2}" type="parTrans" cxnId="{9D7A8349-32CF-4A24-854B-58ACAB3D9E7B}">
      <dgm:prSet/>
      <dgm:spPr/>
      <dgm:t>
        <a:bodyPr/>
        <a:lstStyle/>
        <a:p>
          <a:endParaRPr lang="en-US"/>
        </a:p>
      </dgm:t>
    </dgm:pt>
    <dgm:pt modelId="{C10408F8-AF79-445D-A3E8-F9918ACAEA73}" type="sibTrans" cxnId="{9D7A8349-32CF-4A24-854B-58ACAB3D9E7B}">
      <dgm:prSet/>
      <dgm:spPr/>
      <dgm:t>
        <a:bodyPr/>
        <a:lstStyle/>
        <a:p>
          <a:endParaRPr lang="en-US"/>
        </a:p>
      </dgm:t>
    </dgm:pt>
    <dgm:pt modelId="{45469930-9E02-47AC-AD48-E869A5A892D8}">
      <dgm:prSet/>
      <dgm:spPr/>
      <dgm:t>
        <a:bodyPr/>
        <a:lstStyle/>
        <a:p>
          <a:r>
            <a:rPr lang="en-US"/>
            <a:t>CLIN-3          Color Team Briefing</a:t>
          </a:r>
        </a:p>
      </dgm:t>
    </dgm:pt>
    <dgm:pt modelId="{CCEFDAE2-FA15-4C4B-ACEB-09037455A8F7}" type="parTrans" cxnId="{BF7DB614-EBD8-4E21-B2D7-A0E4C3B0A50E}">
      <dgm:prSet/>
      <dgm:spPr/>
      <dgm:t>
        <a:bodyPr/>
        <a:lstStyle/>
        <a:p>
          <a:endParaRPr lang="en-US"/>
        </a:p>
      </dgm:t>
    </dgm:pt>
    <dgm:pt modelId="{C04CFED0-22FC-44BE-B2A9-4114DF330148}" type="sibTrans" cxnId="{BF7DB614-EBD8-4E21-B2D7-A0E4C3B0A50E}">
      <dgm:prSet/>
      <dgm:spPr/>
      <dgm:t>
        <a:bodyPr/>
        <a:lstStyle/>
        <a:p>
          <a:endParaRPr lang="en-US"/>
        </a:p>
      </dgm:t>
    </dgm:pt>
    <dgm:pt modelId="{2236CE92-3828-45CD-87EB-F63A77166CE0}">
      <dgm:prSet/>
      <dgm:spPr/>
      <dgm:t>
        <a:bodyPr/>
        <a:lstStyle/>
        <a:p>
          <a:r>
            <a:rPr lang="en-US"/>
            <a:t>CLIN-4          Proposal (as a response to this RFP)</a:t>
          </a:r>
        </a:p>
      </dgm:t>
    </dgm:pt>
    <dgm:pt modelId="{EAA4B494-31CA-4CEB-B829-631905AC692F}" type="parTrans" cxnId="{E0CC4CDC-24AB-4086-9075-545C483BE34D}">
      <dgm:prSet/>
      <dgm:spPr/>
      <dgm:t>
        <a:bodyPr/>
        <a:lstStyle/>
        <a:p>
          <a:endParaRPr lang="en-US"/>
        </a:p>
      </dgm:t>
    </dgm:pt>
    <dgm:pt modelId="{3B8DBA34-25D4-4375-B148-1C92A7B5D028}" type="sibTrans" cxnId="{E0CC4CDC-24AB-4086-9075-545C483BE34D}">
      <dgm:prSet/>
      <dgm:spPr/>
      <dgm:t>
        <a:bodyPr/>
        <a:lstStyle/>
        <a:p>
          <a:endParaRPr lang="en-US"/>
        </a:p>
      </dgm:t>
    </dgm:pt>
    <dgm:pt modelId="{FE1B7AB5-DC84-4EDE-8130-BC2717A35170}">
      <dgm:prSet/>
      <dgm:spPr/>
      <dgm:t>
        <a:bodyPr/>
        <a:lstStyle/>
        <a:p>
          <a:r>
            <a:rPr lang="en-US"/>
            <a:t>CLIN-5          Design Review Briefing</a:t>
          </a:r>
        </a:p>
      </dgm:t>
    </dgm:pt>
    <dgm:pt modelId="{705EF8F9-0273-47A3-8E18-0D38724C7BDE}" type="parTrans" cxnId="{199547E8-B37A-4DAF-B8AD-2602C7D8A6F6}">
      <dgm:prSet/>
      <dgm:spPr/>
      <dgm:t>
        <a:bodyPr/>
        <a:lstStyle/>
        <a:p>
          <a:endParaRPr lang="en-US"/>
        </a:p>
      </dgm:t>
    </dgm:pt>
    <dgm:pt modelId="{BD43C117-70A2-47EA-AC5C-61B63135FAA8}" type="sibTrans" cxnId="{199547E8-B37A-4DAF-B8AD-2602C7D8A6F6}">
      <dgm:prSet/>
      <dgm:spPr/>
      <dgm:t>
        <a:bodyPr/>
        <a:lstStyle/>
        <a:p>
          <a:endParaRPr lang="en-US"/>
        </a:p>
      </dgm:t>
    </dgm:pt>
    <dgm:pt modelId="{E4173072-5400-44E7-AE6E-D6C899BCC7CF}">
      <dgm:prSet/>
      <dgm:spPr/>
      <dgm:t>
        <a:bodyPr/>
        <a:lstStyle/>
        <a:p>
          <a:r>
            <a:rPr lang="en-US"/>
            <a:t>CLIN-6          Poster Paper</a:t>
          </a:r>
        </a:p>
      </dgm:t>
    </dgm:pt>
    <dgm:pt modelId="{BCBBF37E-9A8C-43C1-A76B-9F1D4CF69BC7}" type="parTrans" cxnId="{88BF76DE-72C0-4B86-97E6-5930F0D6391B}">
      <dgm:prSet/>
      <dgm:spPr/>
      <dgm:t>
        <a:bodyPr/>
        <a:lstStyle/>
        <a:p>
          <a:endParaRPr lang="en-US"/>
        </a:p>
      </dgm:t>
    </dgm:pt>
    <dgm:pt modelId="{6705DCE5-65BF-4748-A09E-B5B198AE5EEB}" type="sibTrans" cxnId="{88BF76DE-72C0-4B86-97E6-5930F0D6391B}">
      <dgm:prSet/>
      <dgm:spPr/>
      <dgm:t>
        <a:bodyPr/>
        <a:lstStyle/>
        <a:p>
          <a:endParaRPr lang="en-US"/>
        </a:p>
      </dgm:t>
    </dgm:pt>
    <dgm:pt modelId="{B22EF707-726A-4647-A3D8-6C09857B24DB}">
      <dgm:prSet/>
      <dgm:spPr/>
      <dgm:t>
        <a:bodyPr/>
        <a:lstStyle/>
        <a:p>
          <a:r>
            <a:rPr lang="en-US"/>
            <a:t>CLIN-7          Encryption and Compression Design and Techniques Report</a:t>
          </a:r>
        </a:p>
      </dgm:t>
    </dgm:pt>
    <dgm:pt modelId="{D8C3A9AA-C6B8-459F-B01D-E90C5EE7672D}" type="parTrans" cxnId="{C3B39D79-1550-4906-98F0-BFB8FCAA2DE3}">
      <dgm:prSet/>
      <dgm:spPr/>
      <dgm:t>
        <a:bodyPr/>
        <a:lstStyle/>
        <a:p>
          <a:endParaRPr lang="en-US"/>
        </a:p>
      </dgm:t>
    </dgm:pt>
    <dgm:pt modelId="{E5370C88-732B-4C9C-A11B-ADEE327CF155}" type="sibTrans" cxnId="{C3B39D79-1550-4906-98F0-BFB8FCAA2DE3}">
      <dgm:prSet/>
      <dgm:spPr/>
      <dgm:t>
        <a:bodyPr/>
        <a:lstStyle/>
        <a:p>
          <a:endParaRPr lang="en-US"/>
        </a:p>
      </dgm:t>
    </dgm:pt>
    <dgm:pt modelId="{6CACF15B-4916-4FB6-A886-AAC1E55C05F3}">
      <dgm:prSet/>
      <dgm:spPr/>
      <dgm:t>
        <a:bodyPr/>
        <a:lstStyle/>
        <a:p>
          <a:r>
            <a:rPr lang="en-US"/>
            <a:t>CLIN-8          Final Report and Team Presentation</a:t>
          </a:r>
        </a:p>
      </dgm:t>
    </dgm:pt>
    <dgm:pt modelId="{98D6C56E-94A9-4659-9663-457B93CBE36C}" type="parTrans" cxnId="{3CF96BA8-782D-41D6-A193-241DFD132FDF}">
      <dgm:prSet/>
      <dgm:spPr/>
      <dgm:t>
        <a:bodyPr/>
        <a:lstStyle/>
        <a:p>
          <a:endParaRPr lang="en-US"/>
        </a:p>
      </dgm:t>
    </dgm:pt>
    <dgm:pt modelId="{2673341B-9A08-4297-9B0A-7436978A1139}" type="sibTrans" cxnId="{3CF96BA8-782D-41D6-A193-241DFD132FDF}">
      <dgm:prSet/>
      <dgm:spPr/>
      <dgm:t>
        <a:bodyPr/>
        <a:lstStyle/>
        <a:p>
          <a:endParaRPr lang="en-US"/>
        </a:p>
      </dgm:t>
    </dgm:pt>
    <dgm:pt modelId="{F874CE56-1862-4F73-8EE0-E5298F396091}">
      <dgm:prSet/>
      <dgm:spPr/>
      <dgm:t>
        <a:bodyPr/>
        <a:lstStyle/>
        <a:p>
          <a:r>
            <a:rPr lang="en-US"/>
            <a:t>CLIN-9          Product Specifications</a:t>
          </a:r>
        </a:p>
      </dgm:t>
    </dgm:pt>
    <dgm:pt modelId="{30D5905A-6E44-498B-A001-B6B9FBFBD504}" type="parTrans" cxnId="{D60E5CA5-B752-4327-8201-C0F811C22436}">
      <dgm:prSet/>
      <dgm:spPr/>
      <dgm:t>
        <a:bodyPr/>
        <a:lstStyle/>
        <a:p>
          <a:endParaRPr lang="en-US"/>
        </a:p>
      </dgm:t>
    </dgm:pt>
    <dgm:pt modelId="{05DB3390-A609-484C-83F3-15EB72946767}" type="sibTrans" cxnId="{D60E5CA5-B752-4327-8201-C0F811C22436}">
      <dgm:prSet/>
      <dgm:spPr/>
      <dgm:t>
        <a:bodyPr/>
        <a:lstStyle/>
        <a:p>
          <a:endParaRPr lang="en-US"/>
        </a:p>
      </dgm:t>
    </dgm:pt>
    <dgm:pt modelId="{66EFB0A1-FB5E-44B8-A6FB-E1FF88DFD2A1}">
      <dgm:prSet/>
      <dgm:spPr/>
      <dgm:t>
        <a:bodyPr/>
        <a:lstStyle/>
        <a:p>
          <a:r>
            <a:rPr lang="en-US"/>
            <a:t>CLIN-10        Packer/Loader Source Code and Completed/Compiled Tool</a:t>
          </a:r>
        </a:p>
      </dgm:t>
    </dgm:pt>
    <dgm:pt modelId="{3D1F46BB-2C31-433F-B73C-E11D44E4E43D}" type="parTrans" cxnId="{13FEA098-E416-4983-A390-FD7E3F6C43DD}">
      <dgm:prSet/>
      <dgm:spPr/>
      <dgm:t>
        <a:bodyPr/>
        <a:lstStyle/>
        <a:p>
          <a:endParaRPr lang="en-US"/>
        </a:p>
      </dgm:t>
    </dgm:pt>
    <dgm:pt modelId="{E341EBDF-A0F6-4AF8-924D-DAEC1086E5A3}" type="sibTrans" cxnId="{13FEA098-E416-4983-A390-FD7E3F6C43DD}">
      <dgm:prSet/>
      <dgm:spPr/>
      <dgm:t>
        <a:bodyPr/>
        <a:lstStyle/>
        <a:p>
          <a:endParaRPr lang="en-US"/>
        </a:p>
      </dgm:t>
    </dgm:pt>
    <dgm:pt modelId="{DDE34097-CF98-4043-BE38-F270FB85D5A6}" type="pres">
      <dgm:prSet presAssocID="{1A9924CE-3FDB-448D-8272-14D7AEBC5F4F}" presName="linear" presStyleCnt="0">
        <dgm:presLayoutVars>
          <dgm:animLvl val="lvl"/>
          <dgm:resizeHandles val="exact"/>
        </dgm:presLayoutVars>
      </dgm:prSet>
      <dgm:spPr/>
    </dgm:pt>
    <dgm:pt modelId="{D007658B-8886-42A4-B159-D4B91C92470B}" type="pres">
      <dgm:prSet presAssocID="{44F5812C-6993-428B-8EB6-9EDFF5EC4F49}" presName="parentText" presStyleLbl="node1" presStyleIdx="0" presStyleCnt="10">
        <dgm:presLayoutVars>
          <dgm:chMax val="0"/>
          <dgm:bulletEnabled val="1"/>
        </dgm:presLayoutVars>
      </dgm:prSet>
      <dgm:spPr/>
    </dgm:pt>
    <dgm:pt modelId="{FE7BCB9F-5876-4CC0-856F-8E03B36959B8}" type="pres">
      <dgm:prSet presAssocID="{EA1A8103-A317-4F61-AF80-D8AC29B25D4F}" presName="spacer" presStyleCnt="0"/>
      <dgm:spPr/>
    </dgm:pt>
    <dgm:pt modelId="{C95642FF-B948-4467-8B32-B288EA079418}" type="pres">
      <dgm:prSet presAssocID="{9D2C82E5-8A5F-43F9-9B6C-FFDCFF150A87}" presName="parentText" presStyleLbl="node1" presStyleIdx="1" presStyleCnt="10">
        <dgm:presLayoutVars>
          <dgm:chMax val="0"/>
          <dgm:bulletEnabled val="1"/>
        </dgm:presLayoutVars>
      </dgm:prSet>
      <dgm:spPr/>
    </dgm:pt>
    <dgm:pt modelId="{0F95F87B-D09A-4EED-87DF-5D76C4B3ECCA}" type="pres">
      <dgm:prSet presAssocID="{C10408F8-AF79-445D-A3E8-F9918ACAEA73}" presName="spacer" presStyleCnt="0"/>
      <dgm:spPr/>
    </dgm:pt>
    <dgm:pt modelId="{56ED756C-C63C-456F-B820-1A32F81C6D10}" type="pres">
      <dgm:prSet presAssocID="{45469930-9E02-47AC-AD48-E869A5A892D8}" presName="parentText" presStyleLbl="node1" presStyleIdx="2" presStyleCnt="10">
        <dgm:presLayoutVars>
          <dgm:chMax val="0"/>
          <dgm:bulletEnabled val="1"/>
        </dgm:presLayoutVars>
      </dgm:prSet>
      <dgm:spPr/>
    </dgm:pt>
    <dgm:pt modelId="{CBD40EC1-33D5-4181-B869-7082E9110412}" type="pres">
      <dgm:prSet presAssocID="{C04CFED0-22FC-44BE-B2A9-4114DF330148}" presName="spacer" presStyleCnt="0"/>
      <dgm:spPr/>
    </dgm:pt>
    <dgm:pt modelId="{9FF3F440-B35B-4CE3-AF8C-EC3F70D7F219}" type="pres">
      <dgm:prSet presAssocID="{2236CE92-3828-45CD-87EB-F63A77166CE0}" presName="parentText" presStyleLbl="node1" presStyleIdx="3" presStyleCnt="10">
        <dgm:presLayoutVars>
          <dgm:chMax val="0"/>
          <dgm:bulletEnabled val="1"/>
        </dgm:presLayoutVars>
      </dgm:prSet>
      <dgm:spPr/>
    </dgm:pt>
    <dgm:pt modelId="{CBF9DA63-F041-4C17-B329-4931C4285246}" type="pres">
      <dgm:prSet presAssocID="{3B8DBA34-25D4-4375-B148-1C92A7B5D028}" presName="spacer" presStyleCnt="0"/>
      <dgm:spPr/>
    </dgm:pt>
    <dgm:pt modelId="{D343EAEC-0478-4DC9-B97A-AF1F98AAF673}" type="pres">
      <dgm:prSet presAssocID="{FE1B7AB5-DC84-4EDE-8130-BC2717A35170}" presName="parentText" presStyleLbl="node1" presStyleIdx="4" presStyleCnt="10">
        <dgm:presLayoutVars>
          <dgm:chMax val="0"/>
          <dgm:bulletEnabled val="1"/>
        </dgm:presLayoutVars>
      </dgm:prSet>
      <dgm:spPr/>
    </dgm:pt>
    <dgm:pt modelId="{5E49BB23-05CF-4FAF-AC10-EBB7696AD56B}" type="pres">
      <dgm:prSet presAssocID="{BD43C117-70A2-47EA-AC5C-61B63135FAA8}" presName="spacer" presStyleCnt="0"/>
      <dgm:spPr/>
    </dgm:pt>
    <dgm:pt modelId="{28507734-A926-4A55-85D9-C0396BE6F408}" type="pres">
      <dgm:prSet presAssocID="{E4173072-5400-44E7-AE6E-D6C899BCC7CF}" presName="parentText" presStyleLbl="node1" presStyleIdx="5" presStyleCnt="10">
        <dgm:presLayoutVars>
          <dgm:chMax val="0"/>
          <dgm:bulletEnabled val="1"/>
        </dgm:presLayoutVars>
      </dgm:prSet>
      <dgm:spPr/>
    </dgm:pt>
    <dgm:pt modelId="{CE16C22D-E168-479E-8860-559DBDC9C936}" type="pres">
      <dgm:prSet presAssocID="{6705DCE5-65BF-4748-A09E-B5B198AE5EEB}" presName="spacer" presStyleCnt="0"/>
      <dgm:spPr/>
    </dgm:pt>
    <dgm:pt modelId="{E8A5B4ED-7A04-4244-B0FE-F410A979A731}" type="pres">
      <dgm:prSet presAssocID="{B22EF707-726A-4647-A3D8-6C09857B24DB}" presName="parentText" presStyleLbl="node1" presStyleIdx="6" presStyleCnt="10">
        <dgm:presLayoutVars>
          <dgm:chMax val="0"/>
          <dgm:bulletEnabled val="1"/>
        </dgm:presLayoutVars>
      </dgm:prSet>
      <dgm:spPr/>
    </dgm:pt>
    <dgm:pt modelId="{D2520023-A99E-44F8-A07E-C82725674904}" type="pres">
      <dgm:prSet presAssocID="{E5370C88-732B-4C9C-A11B-ADEE327CF155}" presName="spacer" presStyleCnt="0"/>
      <dgm:spPr/>
    </dgm:pt>
    <dgm:pt modelId="{E592C1F1-ADC6-4E27-B8F0-6C65EA9E297F}" type="pres">
      <dgm:prSet presAssocID="{6CACF15B-4916-4FB6-A886-AAC1E55C05F3}" presName="parentText" presStyleLbl="node1" presStyleIdx="7" presStyleCnt="10">
        <dgm:presLayoutVars>
          <dgm:chMax val="0"/>
          <dgm:bulletEnabled val="1"/>
        </dgm:presLayoutVars>
      </dgm:prSet>
      <dgm:spPr/>
    </dgm:pt>
    <dgm:pt modelId="{E4795423-23B2-4FC4-B271-6B46BB80DEC5}" type="pres">
      <dgm:prSet presAssocID="{2673341B-9A08-4297-9B0A-7436978A1139}" presName="spacer" presStyleCnt="0"/>
      <dgm:spPr/>
    </dgm:pt>
    <dgm:pt modelId="{19059A18-55EE-4C7C-A8BA-3D085A97946C}" type="pres">
      <dgm:prSet presAssocID="{F874CE56-1862-4F73-8EE0-E5298F396091}" presName="parentText" presStyleLbl="node1" presStyleIdx="8" presStyleCnt="10">
        <dgm:presLayoutVars>
          <dgm:chMax val="0"/>
          <dgm:bulletEnabled val="1"/>
        </dgm:presLayoutVars>
      </dgm:prSet>
      <dgm:spPr/>
    </dgm:pt>
    <dgm:pt modelId="{3BBB493D-27B0-4BD4-B8D0-7225900FA265}" type="pres">
      <dgm:prSet presAssocID="{05DB3390-A609-484C-83F3-15EB72946767}" presName="spacer" presStyleCnt="0"/>
      <dgm:spPr/>
    </dgm:pt>
    <dgm:pt modelId="{99D0D9E8-67BA-435D-81F9-745F4C048656}" type="pres">
      <dgm:prSet presAssocID="{66EFB0A1-FB5E-44B8-A6FB-E1FF88DFD2A1}" presName="parentText" presStyleLbl="node1" presStyleIdx="9" presStyleCnt="10">
        <dgm:presLayoutVars>
          <dgm:chMax val="0"/>
          <dgm:bulletEnabled val="1"/>
        </dgm:presLayoutVars>
      </dgm:prSet>
      <dgm:spPr/>
    </dgm:pt>
  </dgm:ptLst>
  <dgm:cxnLst>
    <dgm:cxn modelId="{BF7DB614-EBD8-4E21-B2D7-A0E4C3B0A50E}" srcId="{1A9924CE-3FDB-448D-8272-14D7AEBC5F4F}" destId="{45469930-9E02-47AC-AD48-E869A5A892D8}" srcOrd="2" destOrd="0" parTransId="{CCEFDAE2-FA15-4C4B-ACEB-09037455A8F7}" sibTransId="{C04CFED0-22FC-44BE-B2A9-4114DF330148}"/>
    <dgm:cxn modelId="{3BEED25D-EE5E-4B4F-B20B-EB2010E14830}" type="presOf" srcId="{45469930-9E02-47AC-AD48-E869A5A892D8}" destId="{56ED756C-C63C-456F-B820-1A32F81C6D10}" srcOrd="0" destOrd="0" presId="urn:microsoft.com/office/officeart/2005/8/layout/vList2"/>
    <dgm:cxn modelId="{9D7A8349-32CF-4A24-854B-58ACAB3D9E7B}" srcId="{1A9924CE-3FDB-448D-8272-14D7AEBC5F4F}" destId="{9D2C82E5-8A5F-43F9-9B6C-FFDCFF150A87}" srcOrd="1" destOrd="0" parTransId="{66C5E47A-39FE-43B0-8449-FEF636846FE2}" sibTransId="{C10408F8-AF79-445D-A3E8-F9918ACAEA73}"/>
    <dgm:cxn modelId="{C3051372-E364-46D3-AACC-87F86A6531B4}" type="presOf" srcId="{FE1B7AB5-DC84-4EDE-8130-BC2717A35170}" destId="{D343EAEC-0478-4DC9-B97A-AF1F98AAF673}" srcOrd="0" destOrd="0" presId="urn:microsoft.com/office/officeart/2005/8/layout/vList2"/>
    <dgm:cxn modelId="{C3B39D79-1550-4906-98F0-BFB8FCAA2DE3}" srcId="{1A9924CE-3FDB-448D-8272-14D7AEBC5F4F}" destId="{B22EF707-726A-4647-A3D8-6C09857B24DB}" srcOrd="6" destOrd="0" parTransId="{D8C3A9AA-C6B8-459F-B01D-E90C5EE7672D}" sibTransId="{E5370C88-732B-4C9C-A11B-ADEE327CF155}"/>
    <dgm:cxn modelId="{93528088-92C1-40B6-8562-BBB268433956}" type="presOf" srcId="{44F5812C-6993-428B-8EB6-9EDFF5EC4F49}" destId="{D007658B-8886-42A4-B159-D4B91C92470B}" srcOrd="0" destOrd="0" presId="urn:microsoft.com/office/officeart/2005/8/layout/vList2"/>
    <dgm:cxn modelId="{13FEA098-E416-4983-A390-FD7E3F6C43DD}" srcId="{1A9924CE-3FDB-448D-8272-14D7AEBC5F4F}" destId="{66EFB0A1-FB5E-44B8-A6FB-E1FF88DFD2A1}" srcOrd="9" destOrd="0" parTransId="{3D1F46BB-2C31-433F-B73C-E11D44E4E43D}" sibTransId="{E341EBDF-A0F6-4AF8-924D-DAEC1086E5A3}"/>
    <dgm:cxn modelId="{F55A4FA4-3DD7-4C18-B541-08C2034ADFE8}" srcId="{1A9924CE-3FDB-448D-8272-14D7AEBC5F4F}" destId="{44F5812C-6993-428B-8EB6-9EDFF5EC4F49}" srcOrd="0" destOrd="0" parTransId="{38D8DB87-FC99-496C-BE6F-4DCC2808678D}" sibTransId="{EA1A8103-A317-4F61-AF80-D8AC29B25D4F}"/>
    <dgm:cxn modelId="{D60E5CA5-B752-4327-8201-C0F811C22436}" srcId="{1A9924CE-3FDB-448D-8272-14D7AEBC5F4F}" destId="{F874CE56-1862-4F73-8EE0-E5298F396091}" srcOrd="8" destOrd="0" parTransId="{30D5905A-6E44-498B-A001-B6B9FBFBD504}" sibTransId="{05DB3390-A609-484C-83F3-15EB72946767}"/>
    <dgm:cxn modelId="{3CF96BA8-782D-41D6-A193-241DFD132FDF}" srcId="{1A9924CE-3FDB-448D-8272-14D7AEBC5F4F}" destId="{6CACF15B-4916-4FB6-A886-AAC1E55C05F3}" srcOrd="7" destOrd="0" parTransId="{98D6C56E-94A9-4659-9663-457B93CBE36C}" sibTransId="{2673341B-9A08-4297-9B0A-7436978A1139}"/>
    <dgm:cxn modelId="{463A57AC-F8A5-4CC5-BE0E-7190DA176F74}" type="presOf" srcId="{6CACF15B-4916-4FB6-A886-AAC1E55C05F3}" destId="{E592C1F1-ADC6-4E27-B8F0-6C65EA9E297F}" srcOrd="0" destOrd="0" presId="urn:microsoft.com/office/officeart/2005/8/layout/vList2"/>
    <dgm:cxn modelId="{A58B4CB3-C1D8-4DAD-A6C6-977B4B8A4C18}" type="presOf" srcId="{1A9924CE-3FDB-448D-8272-14D7AEBC5F4F}" destId="{DDE34097-CF98-4043-BE38-F270FB85D5A6}" srcOrd="0" destOrd="0" presId="urn:microsoft.com/office/officeart/2005/8/layout/vList2"/>
    <dgm:cxn modelId="{924C22C6-FFCA-4A5B-A140-5DF9D5BDA130}" type="presOf" srcId="{9D2C82E5-8A5F-43F9-9B6C-FFDCFF150A87}" destId="{C95642FF-B948-4467-8B32-B288EA079418}" srcOrd="0" destOrd="0" presId="urn:microsoft.com/office/officeart/2005/8/layout/vList2"/>
    <dgm:cxn modelId="{70F1DDD9-2EB8-4F3E-92CF-7863DBE47F3D}" type="presOf" srcId="{E4173072-5400-44E7-AE6E-D6C899BCC7CF}" destId="{28507734-A926-4A55-85D9-C0396BE6F408}" srcOrd="0" destOrd="0" presId="urn:microsoft.com/office/officeart/2005/8/layout/vList2"/>
    <dgm:cxn modelId="{42FC13DA-98BC-4276-B1D3-3D7A8D8C025E}" type="presOf" srcId="{66EFB0A1-FB5E-44B8-A6FB-E1FF88DFD2A1}" destId="{99D0D9E8-67BA-435D-81F9-745F4C048656}" srcOrd="0" destOrd="0" presId="urn:microsoft.com/office/officeart/2005/8/layout/vList2"/>
    <dgm:cxn modelId="{E0CC4CDC-24AB-4086-9075-545C483BE34D}" srcId="{1A9924CE-3FDB-448D-8272-14D7AEBC5F4F}" destId="{2236CE92-3828-45CD-87EB-F63A77166CE0}" srcOrd="3" destOrd="0" parTransId="{EAA4B494-31CA-4CEB-B829-631905AC692F}" sibTransId="{3B8DBA34-25D4-4375-B148-1C92A7B5D028}"/>
    <dgm:cxn modelId="{2560F2DD-8051-46D0-BE70-1B46B99DBA23}" type="presOf" srcId="{B22EF707-726A-4647-A3D8-6C09857B24DB}" destId="{E8A5B4ED-7A04-4244-B0FE-F410A979A731}" srcOrd="0" destOrd="0" presId="urn:microsoft.com/office/officeart/2005/8/layout/vList2"/>
    <dgm:cxn modelId="{88BF76DE-72C0-4B86-97E6-5930F0D6391B}" srcId="{1A9924CE-3FDB-448D-8272-14D7AEBC5F4F}" destId="{E4173072-5400-44E7-AE6E-D6C899BCC7CF}" srcOrd="5" destOrd="0" parTransId="{BCBBF37E-9A8C-43C1-A76B-9F1D4CF69BC7}" sibTransId="{6705DCE5-65BF-4748-A09E-B5B198AE5EEB}"/>
    <dgm:cxn modelId="{199547E8-B37A-4DAF-B8AD-2602C7D8A6F6}" srcId="{1A9924CE-3FDB-448D-8272-14D7AEBC5F4F}" destId="{FE1B7AB5-DC84-4EDE-8130-BC2717A35170}" srcOrd="4" destOrd="0" parTransId="{705EF8F9-0273-47A3-8E18-0D38724C7BDE}" sibTransId="{BD43C117-70A2-47EA-AC5C-61B63135FAA8}"/>
    <dgm:cxn modelId="{E59501EC-C8E6-4842-8369-186084815405}" type="presOf" srcId="{F874CE56-1862-4F73-8EE0-E5298F396091}" destId="{19059A18-55EE-4C7C-A8BA-3D085A97946C}" srcOrd="0" destOrd="0" presId="urn:microsoft.com/office/officeart/2005/8/layout/vList2"/>
    <dgm:cxn modelId="{F48EAEF5-B0D2-446E-BA58-DE0733E7DB60}" type="presOf" srcId="{2236CE92-3828-45CD-87EB-F63A77166CE0}" destId="{9FF3F440-B35B-4CE3-AF8C-EC3F70D7F219}" srcOrd="0" destOrd="0" presId="urn:microsoft.com/office/officeart/2005/8/layout/vList2"/>
    <dgm:cxn modelId="{E8776227-A000-44AF-A85A-EC549F0AE8AC}" type="presParOf" srcId="{DDE34097-CF98-4043-BE38-F270FB85D5A6}" destId="{D007658B-8886-42A4-B159-D4B91C92470B}" srcOrd="0" destOrd="0" presId="urn:microsoft.com/office/officeart/2005/8/layout/vList2"/>
    <dgm:cxn modelId="{55A9A50C-E835-4B94-87E6-A10FA98B45A2}" type="presParOf" srcId="{DDE34097-CF98-4043-BE38-F270FB85D5A6}" destId="{FE7BCB9F-5876-4CC0-856F-8E03B36959B8}" srcOrd="1" destOrd="0" presId="urn:microsoft.com/office/officeart/2005/8/layout/vList2"/>
    <dgm:cxn modelId="{5BEB5F71-4FE0-4A67-9DCA-C70A85B2F31B}" type="presParOf" srcId="{DDE34097-CF98-4043-BE38-F270FB85D5A6}" destId="{C95642FF-B948-4467-8B32-B288EA079418}" srcOrd="2" destOrd="0" presId="urn:microsoft.com/office/officeart/2005/8/layout/vList2"/>
    <dgm:cxn modelId="{13E7E1A8-99F3-465F-ACA9-487E8715C816}" type="presParOf" srcId="{DDE34097-CF98-4043-BE38-F270FB85D5A6}" destId="{0F95F87B-D09A-4EED-87DF-5D76C4B3ECCA}" srcOrd="3" destOrd="0" presId="urn:microsoft.com/office/officeart/2005/8/layout/vList2"/>
    <dgm:cxn modelId="{D6EAC611-C47A-41E3-B9F6-26B0086AA96F}" type="presParOf" srcId="{DDE34097-CF98-4043-BE38-F270FB85D5A6}" destId="{56ED756C-C63C-456F-B820-1A32F81C6D10}" srcOrd="4" destOrd="0" presId="urn:microsoft.com/office/officeart/2005/8/layout/vList2"/>
    <dgm:cxn modelId="{0BEA02C2-03BE-485A-9839-4F7AECF4AA4C}" type="presParOf" srcId="{DDE34097-CF98-4043-BE38-F270FB85D5A6}" destId="{CBD40EC1-33D5-4181-B869-7082E9110412}" srcOrd="5" destOrd="0" presId="urn:microsoft.com/office/officeart/2005/8/layout/vList2"/>
    <dgm:cxn modelId="{8EDC095B-A96D-42E6-853B-FB8692215580}" type="presParOf" srcId="{DDE34097-CF98-4043-BE38-F270FB85D5A6}" destId="{9FF3F440-B35B-4CE3-AF8C-EC3F70D7F219}" srcOrd="6" destOrd="0" presId="urn:microsoft.com/office/officeart/2005/8/layout/vList2"/>
    <dgm:cxn modelId="{0FC037A4-2AE4-4083-8F66-969BF0A1A456}" type="presParOf" srcId="{DDE34097-CF98-4043-BE38-F270FB85D5A6}" destId="{CBF9DA63-F041-4C17-B329-4931C4285246}" srcOrd="7" destOrd="0" presId="urn:microsoft.com/office/officeart/2005/8/layout/vList2"/>
    <dgm:cxn modelId="{EAB8190E-E873-4950-B34B-563367692CF3}" type="presParOf" srcId="{DDE34097-CF98-4043-BE38-F270FB85D5A6}" destId="{D343EAEC-0478-4DC9-B97A-AF1F98AAF673}" srcOrd="8" destOrd="0" presId="urn:microsoft.com/office/officeart/2005/8/layout/vList2"/>
    <dgm:cxn modelId="{D24C1FE2-7F8B-4C9D-A338-10987C73D375}" type="presParOf" srcId="{DDE34097-CF98-4043-BE38-F270FB85D5A6}" destId="{5E49BB23-05CF-4FAF-AC10-EBB7696AD56B}" srcOrd="9" destOrd="0" presId="urn:microsoft.com/office/officeart/2005/8/layout/vList2"/>
    <dgm:cxn modelId="{318BF2D5-93A2-4ED9-8C07-63F2BC11340B}" type="presParOf" srcId="{DDE34097-CF98-4043-BE38-F270FB85D5A6}" destId="{28507734-A926-4A55-85D9-C0396BE6F408}" srcOrd="10" destOrd="0" presId="urn:microsoft.com/office/officeart/2005/8/layout/vList2"/>
    <dgm:cxn modelId="{F7E2A750-3C63-4995-94B3-FDD70FFB245B}" type="presParOf" srcId="{DDE34097-CF98-4043-BE38-F270FB85D5A6}" destId="{CE16C22D-E168-479E-8860-559DBDC9C936}" srcOrd="11" destOrd="0" presId="urn:microsoft.com/office/officeart/2005/8/layout/vList2"/>
    <dgm:cxn modelId="{DB0238D6-815B-4CBE-BDD2-4890B3CC03FF}" type="presParOf" srcId="{DDE34097-CF98-4043-BE38-F270FB85D5A6}" destId="{E8A5B4ED-7A04-4244-B0FE-F410A979A731}" srcOrd="12" destOrd="0" presId="urn:microsoft.com/office/officeart/2005/8/layout/vList2"/>
    <dgm:cxn modelId="{4F0ACA36-4B33-46EE-8C0A-BAE5FF037C43}" type="presParOf" srcId="{DDE34097-CF98-4043-BE38-F270FB85D5A6}" destId="{D2520023-A99E-44F8-A07E-C82725674904}" srcOrd="13" destOrd="0" presId="urn:microsoft.com/office/officeart/2005/8/layout/vList2"/>
    <dgm:cxn modelId="{650126B5-231B-4675-9392-DE925DAE1FF7}" type="presParOf" srcId="{DDE34097-CF98-4043-BE38-F270FB85D5A6}" destId="{E592C1F1-ADC6-4E27-B8F0-6C65EA9E297F}" srcOrd="14" destOrd="0" presId="urn:microsoft.com/office/officeart/2005/8/layout/vList2"/>
    <dgm:cxn modelId="{4DAB6E80-4D51-4110-A594-E753D18D0FD7}" type="presParOf" srcId="{DDE34097-CF98-4043-BE38-F270FB85D5A6}" destId="{E4795423-23B2-4FC4-B271-6B46BB80DEC5}" srcOrd="15" destOrd="0" presId="urn:microsoft.com/office/officeart/2005/8/layout/vList2"/>
    <dgm:cxn modelId="{A71E2425-971F-479D-9C26-470BE16F378A}" type="presParOf" srcId="{DDE34097-CF98-4043-BE38-F270FB85D5A6}" destId="{19059A18-55EE-4C7C-A8BA-3D085A97946C}" srcOrd="16" destOrd="0" presId="urn:microsoft.com/office/officeart/2005/8/layout/vList2"/>
    <dgm:cxn modelId="{A89621A3-1EF7-4400-BD35-8B4575D15558}" type="presParOf" srcId="{DDE34097-CF98-4043-BE38-F270FB85D5A6}" destId="{3BBB493D-27B0-4BD4-B8D0-7225900FA265}" srcOrd="17" destOrd="0" presId="urn:microsoft.com/office/officeart/2005/8/layout/vList2"/>
    <dgm:cxn modelId="{39DE36E2-CEE0-4D1F-8934-CED0246842F2}" type="presParOf" srcId="{DDE34097-CF98-4043-BE38-F270FB85D5A6}" destId="{99D0D9E8-67BA-435D-81F9-745F4C048656}" srcOrd="1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1501CE-0C53-4E8A-9727-D88BF698A32C}">
      <dsp:nvSpPr>
        <dsp:cNvPr id="0" name=""/>
        <dsp:cNvSpPr/>
      </dsp:nvSpPr>
      <dsp:spPr>
        <a:xfrm>
          <a:off x="2836899" y="695149"/>
          <a:ext cx="535993" cy="91440"/>
        </a:xfrm>
        <a:custGeom>
          <a:avLst/>
          <a:gdLst/>
          <a:ahLst/>
          <a:cxnLst/>
          <a:rect l="0" t="0" r="0" b="0"/>
          <a:pathLst>
            <a:path>
              <a:moveTo>
                <a:pt x="0" y="45720"/>
              </a:moveTo>
              <a:lnTo>
                <a:pt x="535993"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90731" y="738036"/>
        <a:ext cx="28329" cy="5665"/>
      </dsp:txXfrm>
    </dsp:sp>
    <dsp:sp modelId="{03A2B61A-EBC7-48CE-9839-707DE799A68C}">
      <dsp:nvSpPr>
        <dsp:cNvPr id="0" name=""/>
        <dsp:cNvSpPr/>
      </dsp:nvSpPr>
      <dsp:spPr>
        <a:xfrm>
          <a:off x="375249" y="1834"/>
          <a:ext cx="2463449" cy="1478069"/>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20711" tIns="126708" rIns="120711" bIns="126708" numCol="1" spcCol="1270" anchor="ctr" anchorCtr="0">
          <a:noAutofit/>
        </a:bodyPr>
        <a:lstStyle/>
        <a:p>
          <a:pPr marL="0" lvl="0" indent="0" algn="ctr" defTabSz="933450">
            <a:lnSpc>
              <a:spcPct val="90000"/>
            </a:lnSpc>
            <a:spcBef>
              <a:spcPct val="0"/>
            </a:spcBef>
            <a:spcAft>
              <a:spcPct val="35000"/>
            </a:spcAft>
            <a:buNone/>
          </a:pPr>
          <a:r>
            <a:rPr lang="en-US" sz="2100" kern="1200"/>
            <a:t>Requirements</a:t>
          </a:r>
        </a:p>
      </dsp:txBody>
      <dsp:txXfrm>
        <a:off x="375249" y="1834"/>
        <a:ext cx="2463449" cy="1478069"/>
      </dsp:txXfrm>
    </dsp:sp>
    <dsp:sp modelId="{1204D4A9-8300-4985-9EFB-3967C9500049}">
      <dsp:nvSpPr>
        <dsp:cNvPr id="0" name=""/>
        <dsp:cNvSpPr/>
      </dsp:nvSpPr>
      <dsp:spPr>
        <a:xfrm>
          <a:off x="1606974" y="1478104"/>
          <a:ext cx="3030043" cy="535993"/>
        </a:xfrm>
        <a:custGeom>
          <a:avLst/>
          <a:gdLst/>
          <a:ahLst/>
          <a:cxnLst/>
          <a:rect l="0" t="0" r="0" b="0"/>
          <a:pathLst>
            <a:path>
              <a:moveTo>
                <a:pt x="3030043" y="0"/>
              </a:moveTo>
              <a:lnTo>
                <a:pt x="3030043" y="285096"/>
              </a:lnTo>
              <a:lnTo>
                <a:pt x="0" y="285096"/>
              </a:lnTo>
              <a:lnTo>
                <a:pt x="0" y="535993"/>
              </a:lnTo>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44931" y="1743267"/>
        <a:ext cx="154128" cy="5665"/>
      </dsp:txXfrm>
    </dsp:sp>
    <dsp:sp modelId="{3C6B4002-C002-40D2-9AEC-B7B5A33E3490}">
      <dsp:nvSpPr>
        <dsp:cNvPr id="0" name=""/>
        <dsp:cNvSpPr/>
      </dsp:nvSpPr>
      <dsp:spPr>
        <a:xfrm>
          <a:off x="3405292" y="1834"/>
          <a:ext cx="2463449" cy="1478069"/>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20711" tIns="126708" rIns="120711" bIns="126708" numCol="1" spcCol="1270" anchor="ctr" anchorCtr="0">
          <a:noAutofit/>
        </a:bodyPr>
        <a:lstStyle/>
        <a:p>
          <a:pPr marL="0" lvl="0" indent="0" algn="ctr" defTabSz="933450">
            <a:lnSpc>
              <a:spcPct val="90000"/>
            </a:lnSpc>
            <a:spcBef>
              <a:spcPct val="0"/>
            </a:spcBef>
            <a:spcAft>
              <a:spcPct val="35000"/>
            </a:spcAft>
            <a:buNone/>
          </a:pPr>
          <a:r>
            <a:rPr lang="en-US" sz="2100" kern="1200"/>
            <a:t>Challenges / Design Constraints</a:t>
          </a:r>
        </a:p>
      </dsp:txBody>
      <dsp:txXfrm>
        <a:off x="3405292" y="1834"/>
        <a:ext cx="2463449" cy="1478069"/>
      </dsp:txXfrm>
    </dsp:sp>
    <dsp:sp modelId="{03B1EDE8-2EAC-48C1-9ACC-0E27352212DB}">
      <dsp:nvSpPr>
        <dsp:cNvPr id="0" name=""/>
        <dsp:cNvSpPr/>
      </dsp:nvSpPr>
      <dsp:spPr>
        <a:xfrm>
          <a:off x="2836899" y="2739812"/>
          <a:ext cx="535993" cy="91440"/>
        </a:xfrm>
        <a:custGeom>
          <a:avLst/>
          <a:gdLst/>
          <a:ahLst/>
          <a:cxnLst/>
          <a:rect l="0" t="0" r="0" b="0"/>
          <a:pathLst>
            <a:path>
              <a:moveTo>
                <a:pt x="0" y="45720"/>
              </a:moveTo>
              <a:lnTo>
                <a:pt x="535993" y="45720"/>
              </a:lnTo>
            </a:path>
          </a:pathLst>
        </a:custGeom>
        <a:noFill/>
        <a:ln w="9525"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90731" y="2782699"/>
        <a:ext cx="28329" cy="5665"/>
      </dsp:txXfrm>
    </dsp:sp>
    <dsp:sp modelId="{C8D7FF54-02C3-4D42-B57B-6EFC4F4EF510}">
      <dsp:nvSpPr>
        <dsp:cNvPr id="0" name=""/>
        <dsp:cNvSpPr/>
      </dsp:nvSpPr>
      <dsp:spPr>
        <a:xfrm>
          <a:off x="375249" y="2046497"/>
          <a:ext cx="2463449" cy="1478069"/>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20711" tIns="126708" rIns="120711" bIns="126708" numCol="1" spcCol="1270" anchor="ctr" anchorCtr="0">
          <a:noAutofit/>
        </a:bodyPr>
        <a:lstStyle/>
        <a:p>
          <a:pPr marL="0" lvl="0" indent="0" algn="ctr" defTabSz="933450">
            <a:lnSpc>
              <a:spcPct val="90000"/>
            </a:lnSpc>
            <a:spcBef>
              <a:spcPct val="0"/>
            </a:spcBef>
            <a:spcAft>
              <a:spcPct val="35000"/>
            </a:spcAft>
            <a:buNone/>
          </a:pPr>
          <a:r>
            <a:rPr lang="en-US" sz="2100" kern="1200"/>
            <a:t>CONOPS</a:t>
          </a:r>
        </a:p>
      </dsp:txBody>
      <dsp:txXfrm>
        <a:off x="375249" y="2046497"/>
        <a:ext cx="2463449" cy="1478069"/>
      </dsp:txXfrm>
    </dsp:sp>
    <dsp:sp modelId="{0546017E-0C51-439B-B29C-7B7A25347D0E}">
      <dsp:nvSpPr>
        <dsp:cNvPr id="0" name=""/>
        <dsp:cNvSpPr/>
      </dsp:nvSpPr>
      <dsp:spPr>
        <a:xfrm>
          <a:off x="1606974" y="3522767"/>
          <a:ext cx="3030043" cy="535993"/>
        </a:xfrm>
        <a:custGeom>
          <a:avLst/>
          <a:gdLst/>
          <a:ahLst/>
          <a:cxnLst/>
          <a:rect l="0" t="0" r="0" b="0"/>
          <a:pathLst>
            <a:path>
              <a:moveTo>
                <a:pt x="3030043" y="0"/>
              </a:moveTo>
              <a:lnTo>
                <a:pt x="3030043" y="285096"/>
              </a:lnTo>
              <a:lnTo>
                <a:pt x="0" y="285096"/>
              </a:lnTo>
              <a:lnTo>
                <a:pt x="0" y="535993"/>
              </a:lnTo>
            </a:path>
          </a:pathLst>
        </a:custGeom>
        <a:noFill/>
        <a:ln w="9525"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44931" y="3787931"/>
        <a:ext cx="154128" cy="5665"/>
      </dsp:txXfrm>
    </dsp:sp>
    <dsp:sp modelId="{49346AAE-C11F-4F55-8391-50EFF94FA866}">
      <dsp:nvSpPr>
        <dsp:cNvPr id="0" name=""/>
        <dsp:cNvSpPr/>
      </dsp:nvSpPr>
      <dsp:spPr>
        <a:xfrm>
          <a:off x="3405292" y="2046497"/>
          <a:ext cx="2463449" cy="1478069"/>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20711" tIns="126708" rIns="120711" bIns="126708" numCol="1" spcCol="1270" anchor="ctr" anchorCtr="0">
          <a:noAutofit/>
        </a:bodyPr>
        <a:lstStyle/>
        <a:p>
          <a:pPr marL="0" lvl="0" indent="0" algn="ctr" defTabSz="933450">
            <a:lnSpc>
              <a:spcPct val="90000"/>
            </a:lnSpc>
            <a:spcBef>
              <a:spcPct val="0"/>
            </a:spcBef>
            <a:spcAft>
              <a:spcPct val="35000"/>
            </a:spcAft>
            <a:buNone/>
          </a:pPr>
          <a:r>
            <a:rPr lang="en-US" sz="2100" kern="1200"/>
            <a:t>Architecture (components, modules, interfaces)</a:t>
          </a:r>
        </a:p>
      </dsp:txBody>
      <dsp:txXfrm>
        <a:off x="3405292" y="2046497"/>
        <a:ext cx="2463449" cy="1478069"/>
      </dsp:txXfrm>
    </dsp:sp>
    <dsp:sp modelId="{81DD4DE3-A0D5-40DD-930F-24C2035B02C1}">
      <dsp:nvSpPr>
        <dsp:cNvPr id="0" name=""/>
        <dsp:cNvSpPr/>
      </dsp:nvSpPr>
      <dsp:spPr>
        <a:xfrm>
          <a:off x="2836899" y="4784475"/>
          <a:ext cx="535993" cy="91440"/>
        </a:xfrm>
        <a:custGeom>
          <a:avLst/>
          <a:gdLst/>
          <a:ahLst/>
          <a:cxnLst/>
          <a:rect l="0" t="0" r="0" b="0"/>
          <a:pathLst>
            <a:path>
              <a:moveTo>
                <a:pt x="0" y="45720"/>
              </a:moveTo>
              <a:lnTo>
                <a:pt x="535993" y="45720"/>
              </a:lnTo>
            </a:path>
          </a:pathLst>
        </a:custGeom>
        <a:noFill/>
        <a:ln w="9525"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90731" y="4827363"/>
        <a:ext cx="28329" cy="5665"/>
      </dsp:txXfrm>
    </dsp:sp>
    <dsp:sp modelId="{41EF7876-E8EC-4F20-8841-3C3B25812B15}">
      <dsp:nvSpPr>
        <dsp:cNvPr id="0" name=""/>
        <dsp:cNvSpPr/>
      </dsp:nvSpPr>
      <dsp:spPr>
        <a:xfrm>
          <a:off x="375249" y="4091160"/>
          <a:ext cx="2463449" cy="1478069"/>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20711" tIns="126708" rIns="120711" bIns="126708" numCol="1" spcCol="1270" anchor="ctr" anchorCtr="0">
          <a:noAutofit/>
        </a:bodyPr>
        <a:lstStyle/>
        <a:p>
          <a:pPr marL="0" lvl="0" indent="0" algn="ctr" defTabSz="933450">
            <a:lnSpc>
              <a:spcPct val="90000"/>
            </a:lnSpc>
            <a:spcBef>
              <a:spcPct val="0"/>
            </a:spcBef>
            <a:spcAft>
              <a:spcPct val="35000"/>
            </a:spcAft>
            <a:buNone/>
          </a:pPr>
          <a:r>
            <a:rPr lang="en-US" sz="2100" kern="1200"/>
            <a:t>Data Model</a:t>
          </a:r>
        </a:p>
      </dsp:txBody>
      <dsp:txXfrm>
        <a:off x="375249" y="4091160"/>
        <a:ext cx="2463449" cy="1478069"/>
      </dsp:txXfrm>
    </dsp:sp>
    <dsp:sp modelId="{5DB0D567-412A-488A-80B6-21169CA78C45}">
      <dsp:nvSpPr>
        <dsp:cNvPr id="0" name=""/>
        <dsp:cNvSpPr/>
      </dsp:nvSpPr>
      <dsp:spPr>
        <a:xfrm>
          <a:off x="3405292" y="4091160"/>
          <a:ext cx="2463449" cy="1478069"/>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20711" tIns="126708" rIns="120711" bIns="126708" numCol="1" spcCol="1270" anchor="ctr" anchorCtr="0">
          <a:noAutofit/>
        </a:bodyPr>
        <a:lstStyle/>
        <a:p>
          <a:pPr marL="0" lvl="0" indent="0" algn="ctr" defTabSz="933450">
            <a:lnSpc>
              <a:spcPct val="90000"/>
            </a:lnSpc>
            <a:spcBef>
              <a:spcPct val="0"/>
            </a:spcBef>
            <a:spcAft>
              <a:spcPct val="35000"/>
            </a:spcAft>
            <a:buNone/>
          </a:pPr>
          <a:r>
            <a:rPr lang="en-US" sz="2100" kern="1200"/>
            <a:t>Verification Method</a:t>
          </a:r>
        </a:p>
      </dsp:txBody>
      <dsp:txXfrm>
        <a:off x="3405292" y="4091160"/>
        <a:ext cx="2463449" cy="14780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CDF5CD-125E-44D3-BAB1-756C1B95DB15}">
      <dsp:nvSpPr>
        <dsp:cNvPr id="0" name=""/>
        <dsp:cNvSpPr/>
      </dsp:nvSpPr>
      <dsp:spPr>
        <a:xfrm>
          <a:off x="0" y="476"/>
          <a:ext cx="6243991" cy="6553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B031B6-CE5E-4C45-B764-547F678D6CC3}">
      <dsp:nvSpPr>
        <dsp:cNvPr id="0" name=""/>
        <dsp:cNvSpPr/>
      </dsp:nvSpPr>
      <dsp:spPr>
        <a:xfrm>
          <a:off x="198230" y="147920"/>
          <a:ext cx="360419" cy="3604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46C973-746F-45BB-BCAC-FE20F7A076A0}">
      <dsp:nvSpPr>
        <dsp:cNvPr id="0" name=""/>
        <dsp:cNvSpPr/>
      </dsp:nvSpPr>
      <dsp:spPr>
        <a:xfrm>
          <a:off x="756880" y="476"/>
          <a:ext cx="5487111" cy="655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353" tIns="69353" rIns="69353" bIns="69353" numCol="1" spcCol="1270" anchor="ctr" anchorCtr="0">
          <a:noAutofit/>
        </a:bodyPr>
        <a:lstStyle/>
        <a:p>
          <a:pPr marL="0" lvl="0" indent="0" algn="l" defTabSz="711200">
            <a:lnSpc>
              <a:spcPct val="100000"/>
            </a:lnSpc>
            <a:spcBef>
              <a:spcPct val="0"/>
            </a:spcBef>
            <a:spcAft>
              <a:spcPct val="35000"/>
            </a:spcAft>
            <a:buNone/>
          </a:pPr>
          <a:r>
            <a:rPr lang="en-US" sz="1600" kern="1200"/>
            <a:t>Python* backend</a:t>
          </a:r>
        </a:p>
      </dsp:txBody>
      <dsp:txXfrm>
        <a:off x="756880" y="476"/>
        <a:ext cx="5487111" cy="655307"/>
      </dsp:txXfrm>
    </dsp:sp>
    <dsp:sp modelId="{4A4F34ED-979C-4D12-B99A-D2D356418E42}">
      <dsp:nvSpPr>
        <dsp:cNvPr id="0" name=""/>
        <dsp:cNvSpPr/>
      </dsp:nvSpPr>
      <dsp:spPr>
        <a:xfrm>
          <a:off x="0" y="819610"/>
          <a:ext cx="6243991" cy="6553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2A9F87-6FAE-4872-B26D-793FD806557A}">
      <dsp:nvSpPr>
        <dsp:cNvPr id="0" name=""/>
        <dsp:cNvSpPr/>
      </dsp:nvSpPr>
      <dsp:spPr>
        <a:xfrm>
          <a:off x="198230" y="967054"/>
          <a:ext cx="360419" cy="3604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B7B754E-2CDD-47BD-980D-F91E455EC387}">
      <dsp:nvSpPr>
        <dsp:cNvPr id="0" name=""/>
        <dsp:cNvSpPr/>
      </dsp:nvSpPr>
      <dsp:spPr>
        <a:xfrm>
          <a:off x="756880" y="819610"/>
          <a:ext cx="5487111" cy="655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353" tIns="69353" rIns="69353" bIns="69353" numCol="1" spcCol="1270" anchor="ctr" anchorCtr="0">
          <a:noAutofit/>
        </a:bodyPr>
        <a:lstStyle/>
        <a:p>
          <a:pPr marL="0" lvl="0" indent="0" algn="l" defTabSz="711200">
            <a:lnSpc>
              <a:spcPct val="100000"/>
            </a:lnSpc>
            <a:spcBef>
              <a:spcPct val="0"/>
            </a:spcBef>
            <a:spcAft>
              <a:spcPct val="35000"/>
            </a:spcAft>
            <a:buNone/>
          </a:pPr>
          <a:r>
            <a:rPr lang="en-US" sz="1600" kern="1200"/>
            <a:t>Prototype as a command line application</a:t>
          </a:r>
        </a:p>
      </dsp:txBody>
      <dsp:txXfrm>
        <a:off x="756880" y="819610"/>
        <a:ext cx="5487111" cy="655307"/>
      </dsp:txXfrm>
    </dsp:sp>
    <dsp:sp modelId="{18AAAAAE-0FBA-4031-86BB-6F445BD59DCA}">
      <dsp:nvSpPr>
        <dsp:cNvPr id="0" name=""/>
        <dsp:cNvSpPr/>
      </dsp:nvSpPr>
      <dsp:spPr>
        <a:xfrm>
          <a:off x="0" y="1638744"/>
          <a:ext cx="6243991" cy="6553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F78B16-C5E2-4883-B008-D1209429F651}">
      <dsp:nvSpPr>
        <dsp:cNvPr id="0" name=""/>
        <dsp:cNvSpPr/>
      </dsp:nvSpPr>
      <dsp:spPr>
        <a:xfrm>
          <a:off x="198230" y="1786188"/>
          <a:ext cx="360419" cy="3604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36B6E29-7FF2-46EC-B7D3-4334A153CF24}">
      <dsp:nvSpPr>
        <dsp:cNvPr id="0" name=""/>
        <dsp:cNvSpPr/>
      </dsp:nvSpPr>
      <dsp:spPr>
        <a:xfrm>
          <a:off x="756880" y="1638744"/>
          <a:ext cx="5487111" cy="655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353" tIns="69353" rIns="69353" bIns="69353" numCol="1" spcCol="1270" anchor="ctr" anchorCtr="0">
          <a:noAutofit/>
        </a:bodyPr>
        <a:lstStyle/>
        <a:p>
          <a:pPr marL="0" lvl="0" indent="0" algn="l" defTabSz="711200">
            <a:lnSpc>
              <a:spcPct val="100000"/>
            </a:lnSpc>
            <a:spcBef>
              <a:spcPct val="0"/>
            </a:spcBef>
            <a:spcAft>
              <a:spcPct val="35000"/>
            </a:spcAft>
            <a:buNone/>
          </a:pPr>
          <a:r>
            <a:rPr lang="en-US" sz="1600" kern="1200"/>
            <a:t>Final product comes with front end, either GUI or Web App</a:t>
          </a:r>
        </a:p>
      </dsp:txBody>
      <dsp:txXfrm>
        <a:off x="756880" y="1638744"/>
        <a:ext cx="5487111" cy="655307"/>
      </dsp:txXfrm>
    </dsp:sp>
    <dsp:sp modelId="{69D44CCB-FBF8-4D7E-A82E-ABC365CAF2BD}">
      <dsp:nvSpPr>
        <dsp:cNvPr id="0" name=""/>
        <dsp:cNvSpPr/>
      </dsp:nvSpPr>
      <dsp:spPr>
        <a:xfrm>
          <a:off x="0" y="2457878"/>
          <a:ext cx="6243991" cy="6553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49420B-070E-42E6-9FB7-40B59FC7F1F0}">
      <dsp:nvSpPr>
        <dsp:cNvPr id="0" name=""/>
        <dsp:cNvSpPr/>
      </dsp:nvSpPr>
      <dsp:spPr>
        <a:xfrm>
          <a:off x="198230" y="2605322"/>
          <a:ext cx="360419" cy="36041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6CDF986-7995-468F-AA11-356EEDDDE039}">
      <dsp:nvSpPr>
        <dsp:cNvPr id="0" name=""/>
        <dsp:cNvSpPr/>
      </dsp:nvSpPr>
      <dsp:spPr>
        <a:xfrm>
          <a:off x="756880" y="2457878"/>
          <a:ext cx="5487111" cy="655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353" tIns="69353" rIns="69353" bIns="69353" numCol="1" spcCol="1270" anchor="ctr" anchorCtr="0">
          <a:noAutofit/>
        </a:bodyPr>
        <a:lstStyle/>
        <a:p>
          <a:pPr marL="0" lvl="0" indent="0" algn="l" defTabSz="711200">
            <a:lnSpc>
              <a:spcPct val="100000"/>
            </a:lnSpc>
            <a:spcBef>
              <a:spcPct val="0"/>
            </a:spcBef>
            <a:spcAft>
              <a:spcPct val="35000"/>
            </a:spcAft>
            <a:buNone/>
          </a:pPr>
          <a:r>
            <a:rPr lang="en-US" sz="1600" kern="1200"/>
            <a:t>Compression (and encryption possibly) done with 7-zip*</a:t>
          </a:r>
        </a:p>
      </dsp:txBody>
      <dsp:txXfrm>
        <a:off x="756880" y="2457878"/>
        <a:ext cx="5487111" cy="655307"/>
      </dsp:txXfrm>
    </dsp:sp>
    <dsp:sp modelId="{4D8B64BB-D6A1-4163-A762-A5AC0C3BBCDD}">
      <dsp:nvSpPr>
        <dsp:cNvPr id="0" name=""/>
        <dsp:cNvSpPr/>
      </dsp:nvSpPr>
      <dsp:spPr>
        <a:xfrm>
          <a:off x="0" y="3277013"/>
          <a:ext cx="6243991" cy="6553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C47DEB-BDD6-4D76-9AC0-2AFEBD29D569}">
      <dsp:nvSpPr>
        <dsp:cNvPr id="0" name=""/>
        <dsp:cNvSpPr/>
      </dsp:nvSpPr>
      <dsp:spPr>
        <a:xfrm>
          <a:off x="198230" y="3424457"/>
          <a:ext cx="360419" cy="36041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0545B48-CCDE-49E2-A592-7D15191A9CF6}">
      <dsp:nvSpPr>
        <dsp:cNvPr id="0" name=""/>
        <dsp:cNvSpPr/>
      </dsp:nvSpPr>
      <dsp:spPr>
        <a:xfrm>
          <a:off x="756880" y="3277013"/>
          <a:ext cx="5487111" cy="655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353" tIns="69353" rIns="69353" bIns="69353" numCol="1" spcCol="1270" anchor="ctr" anchorCtr="0">
          <a:noAutofit/>
        </a:bodyPr>
        <a:lstStyle/>
        <a:p>
          <a:pPr marL="0" lvl="0" indent="0" algn="l" defTabSz="711200">
            <a:lnSpc>
              <a:spcPct val="100000"/>
            </a:lnSpc>
            <a:spcBef>
              <a:spcPct val="0"/>
            </a:spcBef>
            <a:spcAft>
              <a:spcPct val="35000"/>
            </a:spcAft>
            <a:buNone/>
          </a:pPr>
          <a:r>
            <a:rPr lang="en-US" sz="1600" kern="1200"/>
            <a:t>Encryption using AES</a:t>
          </a:r>
        </a:p>
      </dsp:txBody>
      <dsp:txXfrm>
        <a:off x="756880" y="3277013"/>
        <a:ext cx="5487111" cy="655307"/>
      </dsp:txXfrm>
    </dsp:sp>
    <dsp:sp modelId="{7979DA51-9A60-4E81-9CB1-4559CABA67D7}">
      <dsp:nvSpPr>
        <dsp:cNvPr id="0" name=""/>
        <dsp:cNvSpPr/>
      </dsp:nvSpPr>
      <dsp:spPr>
        <a:xfrm>
          <a:off x="0" y="4096147"/>
          <a:ext cx="6243991" cy="6553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54F270-9BDC-41F5-9A74-0F3E8E36EAA5}">
      <dsp:nvSpPr>
        <dsp:cNvPr id="0" name=""/>
        <dsp:cNvSpPr/>
      </dsp:nvSpPr>
      <dsp:spPr>
        <a:xfrm>
          <a:off x="198230" y="4243591"/>
          <a:ext cx="360419" cy="36041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67CAE59-4F6B-44ED-A142-1C23AA0C86F3}">
      <dsp:nvSpPr>
        <dsp:cNvPr id="0" name=""/>
        <dsp:cNvSpPr/>
      </dsp:nvSpPr>
      <dsp:spPr>
        <a:xfrm>
          <a:off x="756880" y="4096147"/>
          <a:ext cx="5487111" cy="655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353" tIns="69353" rIns="69353" bIns="69353" numCol="1" spcCol="1270" anchor="ctr" anchorCtr="0">
          <a:noAutofit/>
        </a:bodyPr>
        <a:lstStyle/>
        <a:p>
          <a:pPr marL="0" lvl="0" indent="0" algn="l" defTabSz="711200">
            <a:lnSpc>
              <a:spcPct val="100000"/>
            </a:lnSpc>
            <a:spcBef>
              <a:spcPct val="0"/>
            </a:spcBef>
            <a:spcAft>
              <a:spcPct val="35000"/>
            </a:spcAft>
            <a:buNone/>
          </a:pPr>
          <a:r>
            <a:rPr lang="en-US" sz="1600" kern="1200"/>
            <a:t>Loader to examine “magic bytes” during unpacking to detect executable formats</a:t>
          </a:r>
        </a:p>
      </dsp:txBody>
      <dsp:txXfrm>
        <a:off x="756880" y="4096147"/>
        <a:ext cx="5487111" cy="655307"/>
      </dsp:txXfrm>
    </dsp:sp>
    <dsp:sp modelId="{2CFB4EF5-9144-46AF-A02E-C59143E645B9}">
      <dsp:nvSpPr>
        <dsp:cNvPr id="0" name=""/>
        <dsp:cNvSpPr/>
      </dsp:nvSpPr>
      <dsp:spPr>
        <a:xfrm>
          <a:off x="0" y="4915281"/>
          <a:ext cx="6243991" cy="6553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809F8A-29B1-4ECE-BFD8-80182C5E9228}">
      <dsp:nvSpPr>
        <dsp:cNvPr id="0" name=""/>
        <dsp:cNvSpPr/>
      </dsp:nvSpPr>
      <dsp:spPr>
        <a:xfrm>
          <a:off x="198230" y="5062725"/>
          <a:ext cx="360419" cy="36041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AAE84F3-31AE-420A-95D8-140C921EEF53}">
      <dsp:nvSpPr>
        <dsp:cNvPr id="0" name=""/>
        <dsp:cNvSpPr/>
      </dsp:nvSpPr>
      <dsp:spPr>
        <a:xfrm>
          <a:off x="756880" y="4915281"/>
          <a:ext cx="5487111" cy="655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353" tIns="69353" rIns="69353" bIns="69353" numCol="1" spcCol="1270" anchor="ctr" anchorCtr="0">
          <a:noAutofit/>
        </a:bodyPr>
        <a:lstStyle/>
        <a:p>
          <a:pPr marL="0" lvl="0" indent="0" algn="l" defTabSz="711200">
            <a:lnSpc>
              <a:spcPct val="100000"/>
            </a:lnSpc>
            <a:spcBef>
              <a:spcPct val="0"/>
            </a:spcBef>
            <a:spcAft>
              <a:spcPct val="35000"/>
            </a:spcAft>
            <a:buNone/>
          </a:pPr>
          <a:r>
            <a:rPr lang="en-US" sz="1600" kern="1200"/>
            <a:t>Code auto-run of executable in a separate thread/process</a:t>
          </a:r>
        </a:p>
      </dsp:txBody>
      <dsp:txXfrm>
        <a:off x="756880" y="4915281"/>
        <a:ext cx="5487111" cy="6553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07658B-8886-42A4-B159-D4B91C92470B}">
      <dsp:nvSpPr>
        <dsp:cNvPr id="0" name=""/>
        <dsp:cNvSpPr/>
      </dsp:nvSpPr>
      <dsp:spPr>
        <a:xfrm>
          <a:off x="0" y="309658"/>
          <a:ext cx="6046132" cy="359774"/>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CLIN-1          Customer Reporting “Quad -Pack”</a:t>
          </a:r>
        </a:p>
      </dsp:txBody>
      <dsp:txXfrm>
        <a:off x="17563" y="327221"/>
        <a:ext cx="6011006" cy="324648"/>
      </dsp:txXfrm>
    </dsp:sp>
    <dsp:sp modelId="{C95642FF-B948-4467-8B32-B288EA079418}">
      <dsp:nvSpPr>
        <dsp:cNvPr id="0" name=""/>
        <dsp:cNvSpPr/>
      </dsp:nvSpPr>
      <dsp:spPr>
        <a:xfrm>
          <a:off x="0" y="712633"/>
          <a:ext cx="6046132" cy="359774"/>
        </a:xfrm>
        <a:prstGeom prst="roundRect">
          <a:avLst/>
        </a:prstGeom>
        <a:gradFill rotWithShape="0">
          <a:gsLst>
            <a:gs pos="0">
              <a:schemeClr val="accent2">
                <a:hueOff val="520169"/>
                <a:satOff val="-649"/>
                <a:lumOff val="153"/>
                <a:alphaOff val="0"/>
                <a:tint val="96000"/>
                <a:lumMod val="104000"/>
              </a:schemeClr>
            </a:gs>
            <a:gs pos="100000">
              <a:schemeClr val="accent2">
                <a:hueOff val="520169"/>
                <a:satOff val="-649"/>
                <a:lumOff val="153"/>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CLIN-2          Weekly Activity/Time Sheet</a:t>
          </a:r>
        </a:p>
      </dsp:txBody>
      <dsp:txXfrm>
        <a:off x="17563" y="730196"/>
        <a:ext cx="6011006" cy="324648"/>
      </dsp:txXfrm>
    </dsp:sp>
    <dsp:sp modelId="{56ED756C-C63C-456F-B820-1A32F81C6D10}">
      <dsp:nvSpPr>
        <dsp:cNvPr id="0" name=""/>
        <dsp:cNvSpPr/>
      </dsp:nvSpPr>
      <dsp:spPr>
        <a:xfrm>
          <a:off x="0" y="1115608"/>
          <a:ext cx="6046132" cy="359774"/>
        </a:xfrm>
        <a:prstGeom prst="roundRect">
          <a:avLst/>
        </a:prstGeom>
        <a:gradFill rotWithShape="0">
          <a:gsLst>
            <a:gs pos="0">
              <a:schemeClr val="accent2">
                <a:hueOff val="1040338"/>
                <a:satOff val="-1298"/>
                <a:lumOff val="305"/>
                <a:alphaOff val="0"/>
                <a:tint val="96000"/>
                <a:lumMod val="104000"/>
              </a:schemeClr>
            </a:gs>
            <a:gs pos="100000">
              <a:schemeClr val="accent2">
                <a:hueOff val="1040338"/>
                <a:satOff val="-1298"/>
                <a:lumOff val="305"/>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CLIN-3          Color Team Briefing</a:t>
          </a:r>
        </a:p>
      </dsp:txBody>
      <dsp:txXfrm>
        <a:off x="17563" y="1133171"/>
        <a:ext cx="6011006" cy="324648"/>
      </dsp:txXfrm>
    </dsp:sp>
    <dsp:sp modelId="{9FF3F440-B35B-4CE3-AF8C-EC3F70D7F219}">
      <dsp:nvSpPr>
        <dsp:cNvPr id="0" name=""/>
        <dsp:cNvSpPr/>
      </dsp:nvSpPr>
      <dsp:spPr>
        <a:xfrm>
          <a:off x="0" y="1518583"/>
          <a:ext cx="6046132" cy="359774"/>
        </a:xfrm>
        <a:prstGeom prst="roundRect">
          <a:avLst/>
        </a:prstGeom>
        <a:gradFill rotWithShape="0">
          <a:gsLst>
            <a:gs pos="0">
              <a:schemeClr val="accent2">
                <a:hueOff val="1560506"/>
                <a:satOff val="-1946"/>
                <a:lumOff val="458"/>
                <a:alphaOff val="0"/>
                <a:tint val="96000"/>
                <a:lumMod val="104000"/>
              </a:schemeClr>
            </a:gs>
            <a:gs pos="100000">
              <a:schemeClr val="accent2">
                <a:hueOff val="1560506"/>
                <a:satOff val="-1946"/>
                <a:lumOff val="458"/>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CLIN-4          Proposal (as a response to this RFP)</a:t>
          </a:r>
        </a:p>
      </dsp:txBody>
      <dsp:txXfrm>
        <a:off x="17563" y="1536146"/>
        <a:ext cx="6011006" cy="324648"/>
      </dsp:txXfrm>
    </dsp:sp>
    <dsp:sp modelId="{D343EAEC-0478-4DC9-B97A-AF1F98AAF673}">
      <dsp:nvSpPr>
        <dsp:cNvPr id="0" name=""/>
        <dsp:cNvSpPr/>
      </dsp:nvSpPr>
      <dsp:spPr>
        <a:xfrm>
          <a:off x="0" y="1921558"/>
          <a:ext cx="6046132" cy="359774"/>
        </a:xfrm>
        <a:prstGeom prst="roundRect">
          <a:avLst/>
        </a:prstGeom>
        <a:gradFill rotWithShape="0">
          <a:gsLst>
            <a:gs pos="0">
              <a:schemeClr val="accent2">
                <a:hueOff val="2080675"/>
                <a:satOff val="-2595"/>
                <a:lumOff val="610"/>
                <a:alphaOff val="0"/>
                <a:tint val="96000"/>
                <a:lumMod val="104000"/>
              </a:schemeClr>
            </a:gs>
            <a:gs pos="100000">
              <a:schemeClr val="accent2">
                <a:hueOff val="2080675"/>
                <a:satOff val="-2595"/>
                <a:lumOff val="61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CLIN-5          Design Review Briefing</a:t>
          </a:r>
        </a:p>
      </dsp:txBody>
      <dsp:txXfrm>
        <a:off x="17563" y="1939121"/>
        <a:ext cx="6011006" cy="324648"/>
      </dsp:txXfrm>
    </dsp:sp>
    <dsp:sp modelId="{28507734-A926-4A55-85D9-C0396BE6F408}">
      <dsp:nvSpPr>
        <dsp:cNvPr id="0" name=""/>
        <dsp:cNvSpPr/>
      </dsp:nvSpPr>
      <dsp:spPr>
        <a:xfrm>
          <a:off x="0" y="2324533"/>
          <a:ext cx="6046132" cy="359774"/>
        </a:xfrm>
        <a:prstGeom prst="roundRect">
          <a:avLst/>
        </a:prstGeom>
        <a:gradFill rotWithShape="0">
          <a:gsLst>
            <a:gs pos="0">
              <a:schemeClr val="accent2">
                <a:hueOff val="2600844"/>
                <a:satOff val="-3244"/>
                <a:lumOff val="763"/>
                <a:alphaOff val="0"/>
                <a:tint val="96000"/>
                <a:lumMod val="104000"/>
              </a:schemeClr>
            </a:gs>
            <a:gs pos="100000">
              <a:schemeClr val="accent2">
                <a:hueOff val="2600844"/>
                <a:satOff val="-3244"/>
                <a:lumOff val="763"/>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CLIN-6          Poster Paper</a:t>
          </a:r>
        </a:p>
      </dsp:txBody>
      <dsp:txXfrm>
        <a:off x="17563" y="2342096"/>
        <a:ext cx="6011006" cy="324648"/>
      </dsp:txXfrm>
    </dsp:sp>
    <dsp:sp modelId="{E8A5B4ED-7A04-4244-B0FE-F410A979A731}">
      <dsp:nvSpPr>
        <dsp:cNvPr id="0" name=""/>
        <dsp:cNvSpPr/>
      </dsp:nvSpPr>
      <dsp:spPr>
        <a:xfrm>
          <a:off x="0" y="2727508"/>
          <a:ext cx="6046132" cy="359774"/>
        </a:xfrm>
        <a:prstGeom prst="roundRect">
          <a:avLst/>
        </a:prstGeom>
        <a:gradFill rotWithShape="0">
          <a:gsLst>
            <a:gs pos="0">
              <a:schemeClr val="accent2">
                <a:hueOff val="3121013"/>
                <a:satOff val="-3893"/>
                <a:lumOff val="915"/>
                <a:alphaOff val="0"/>
                <a:tint val="96000"/>
                <a:lumMod val="104000"/>
              </a:schemeClr>
            </a:gs>
            <a:gs pos="100000">
              <a:schemeClr val="accent2">
                <a:hueOff val="3121013"/>
                <a:satOff val="-3893"/>
                <a:lumOff val="915"/>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CLIN-7          Encryption and Compression Design and Techniques Report</a:t>
          </a:r>
        </a:p>
      </dsp:txBody>
      <dsp:txXfrm>
        <a:off x="17563" y="2745071"/>
        <a:ext cx="6011006" cy="324648"/>
      </dsp:txXfrm>
    </dsp:sp>
    <dsp:sp modelId="{E592C1F1-ADC6-4E27-B8F0-6C65EA9E297F}">
      <dsp:nvSpPr>
        <dsp:cNvPr id="0" name=""/>
        <dsp:cNvSpPr/>
      </dsp:nvSpPr>
      <dsp:spPr>
        <a:xfrm>
          <a:off x="0" y="3130483"/>
          <a:ext cx="6046132" cy="359774"/>
        </a:xfrm>
        <a:prstGeom prst="roundRect">
          <a:avLst/>
        </a:prstGeom>
        <a:gradFill rotWithShape="0">
          <a:gsLst>
            <a:gs pos="0">
              <a:schemeClr val="accent2">
                <a:hueOff val="3641181"/>
                <a:satOff val="-4541"/>
                <a:lumOff val="1068"/>
                <a:alphaOff val="0"/>
                <a:tint val="96000"/>
                <a:lumMod val="104000"/>
              </a:schemeClr>
            </a:gs>
            <a:gs pos="100000">
              <a:schemeClr val="accent2">
                <a:hueOff val="3641181"/>
                <a:satOff val="-4541"/>
                <a:lumOff val="1068"/>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CLIN-8          Final Report and Team Presentation</a:t>
          </a:r>
        </a:p>
      </dsp:txBody>
      <dsp:txXfrm>
        <a:off x="17563" y="3148046"/>
        <a:ext cx="6011006" cy="324648"/>
      </dsp:txXfrm>
    </dsp:sp>
    <dsp:sp modelId="{19059A18-55EE-4C7C-A8BA-3D085A97946C}">
      <dsp:nvSpPr>
        <dsp:cNvPr id="0" name=""/>
        <dsp:cNvSpPr/>
      </dsp:nvSpPr>
      <dsp:spPr>
        <a:xfrm>
          <a:off x="0" y="3533458"/>
          <a:ext cx="6046132" cy="359774"/>
        </a:xfrm>
        <a:prstGeom prst="roundRect">
          <a:avLst/>
        </a:prstGeom>
        <a:gradFill rotWithShape="0">
          <a:gsLst>
            <a:gs pos="0">
              <a:schemeClr val="accent2">
                <a:hueOff val="4161350"/>
                <a:satOff val="-5190"/>
                <a:lumOff val="1220"/>
                <a:alphaOff val="0"/>
                <a:tint val="96000"/>
                <a:lumMod val="104000"/>
              </a:schemeClr>
            </a:gs>
            <a:gs pos="100000">
              <a:schemeClr val="accent2">
                <a:hueOff val="4161350"/>
                <a:satOff val="-5190"/>
                <a:lumOff val="122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CLIN-9          Product Specifications</a:t>
          </a:r>
        </a:p>
      </dsp:txBody>
      <dsp:txXfrm>
        <a:off x="17563" y="3551021"/>
        <a:ext cx="6011006" cy="324648"/>
      </dsp:txXfrm>
    </dsp:sp>
    <dsp:sp modelId="{99D0D9E8-67BA-435D-81F9-745F4C048656}">
      <dsp:nvSpPr>
        <dsp:cNvPr id="0" name=""/>
        <dsp:cNvSpPr/>
      </dsp:nvSpPr>
      <dsp:spPr>
        <a:xfrm>
          <a:off x="0" y="3936433"/>
          <a:ext cx="6046132" cy="359774"/>
        </a:xfrm>
        <a:prstGeom prst="roundRect">
          <a:avLst/>
        </a:prstGeom>
        <a:gradFill rotWithShape="0">
          <a:gsLst>
            <a:gs pos="0">
              <a:schemeClr val="accent2">
                <a:hueOff val="4681519"/>
                <a:satOff val="-5839"/>
                <a:lumOff val="1373"/>
                <a:alphaOff val="0"/>
                <a:tint val="96000"/>
                <a:lumMod val="104000"/>
              </a:schemeClr>
            </a:gs>
            <a:gs pos="100000">
              <a:schemeClr val="accent2">
                <a:hueOff val="4681519"/>
                <a:satOff val="-5839"/>
                <a:lumOff val="1373"/>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CLIN-10        Packer/Loader Source Code and Completed/Compiled Tool</a:t>
          </a:r>
        </a:p>
      </dsp:txBody>
      <dsp:txXfrm>
        <a:off x="17563" y="3953996"/>
        <a:ext cx="6011006" cy="324648"/>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CC1E73-71FD-4C17-BF7E-AE74FB2EE1A1}" type="datetimeFigureOut">
              <a:rPr lang="en-US" smtClean="0"/>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3565339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CC1E73-71FD-4C17-BF7E-AE74FB2EE1A1}" type="datetimeFigureOut">
              <a:rPr lang="en-US" smtClean="0"/>
              <a:t>9/22/2019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3488912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CC1E73-71FD-4C17-BF7E-AE74FB2EE1A1}" type="datetimeFigureOut">
              <a:rPr lang="en-US" smtClean="0"/>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3982217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D5CC1E73-71FD-4C17-BF7E-AE74FB2EE1A1}" type="datetimeFigureOut">
              <a:rPr lang="en-US" smtClean="0"/>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2841797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D5CC1E73-71FD-4C17-BF7E-AE74FB2EE1A1}" type="datetimeFigureOut">
              <a:rPr lang="en-US" smtClean="0"/>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13545742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CC1E73-71FD-4C17-BF7E-AE74FB2EE1A1}" type="datetimeFigureOut">
              <a:rPr lang="en-US" smtClean="0"/>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1522222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CC1E73-71FD-4C17-BF7E-AE74FB2EE1A1}" type="datetimeFigureOut">
              <a:rPr lang="en-US" smtClean="0"/>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30366884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CC1E73-71FD-4C17-BF7E-AE74FB2EE1A1}" type="datetimeFigureOut">
              <a:rPr lang="en-US" smtClean="0"/>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2348807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CC1E73-71FD-4C17-BF7E-AE74FB2EE1A1}" type="datetimeFigureOut">
              <a:rPr lang="en-US" smtClean="0"/>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1393807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CC1E73-71FD-4C17-BF7E-AE74FB2EE1A1}" type="datetimeFigureOut">
              <a:rPr lang="en-US" smtClean="0"/>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3831616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CC1E73-71FD-4C17-BF7E-AE74FB2EE1A1}" type="datetimeFigureOut">
              <a:rPr lang="en-US" smtClean="0"/>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1358140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CC1E73-71FD-4C17-BF7E-AE74FB2EE1A1}" type="datetimeFigureOut">
              <a:rPr lang="en-US" smtClean="0"/>
              <a:t>9/22/2019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2375585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CC1E73-71FD-4C17-BF7E-AE74FB2EE1A1}" type="datetimeFigureOut">
              <a:rPr lang="en-US" smtClean="0"/>
              <a:t>9/22/2019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287822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CC1E73-71FD-4C17-BF7E-AE74FB2EE1A1}" type="datetimeFigureOut">
              <a:rPr lang="en-US" smtClean="0"/>
              <a:t>9/22/2019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152314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CC1E73-71FD-4C17-BF7E-AE74FB2EE1A1}" type="datetimeFigureOut">
              <a:rPr lang="en-US" smtClean="0"/>
              <a:t>9/22/2019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4189956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CC1E73-71FD-4C17-BF7E-AE74FB2EE1A1}" type="datetimeFigureOut">
              <a:rPr lang="en-US" smtClean="0"/>
              <a:t>9/22/2019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1759898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D5CC1E73-71FD-4C17-BF7E-AE74FB2EE1A1}" type="datetimeFigureOut">
              <a:rPr lang="en-US" smtClean="0"/>
              <a:t>9/22/2019</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3528355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CC1E73-71FD-4C17-BF7E-AE74FB2EE1A1}" type="datetimeFigureOut">
              <a:rPr lang="en-US" smtClean="0"/>
              <a:t>9/22/2019</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E3242917-4993-4CB1-A087-114111F4992D}" type="slidenum">
              <a:rPr lang="en-US" smtClean="0"/>
              <a:t>‹#›</a:t>
            </a:fld>
            <a:endParaRPr lang="en-US"/>
          </a:p>
        </p:txBody>
      </p:sp>
    </p:spTree>
    <p:extLst>
      <p:ext uri="{BB962C8B-B14F-4D97-AF65-F5344CB8AC3E}">
        <p14:creationId xmlns:p14="http://schemas.microsoft.com/office/powerpoint/2010/main" val="349247663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1028" name="Picture 2">
            <a:extLst>
              <a:ext uri="{FF2B5EF4-FFF2-40B4-BE49-F238E27FC236}">
                <a16:creationId xmlns:a16="http://schemas.microsoft.com/office/drawing/2014/main" id="{916D26B6-D283-4DBF-A80C-04F39D0FC65F}"/>
              </a:ext>
            </a:extLst>
          </p:cNvPr>
          <p:cNvPicPr>
            <a:picLocks noChangeAspect="1" noChangeArrowheads="1"/>
          </p:cNvPicPr>
          <p:nvPr/>
        </p:nvPicPr>
        <p:blipFill rotWithShape="1">
          <a:blip r:embed="rId3">
            <a:alphaModFix amt="15000"/>
            <a:extLst>
              <a:ext uri="{28A0092B-C50C-407E-A947-70E740481C1C}">
                <a14:useLocalDpi xmlns:a14="http://schemas.microsoft.com/office/drawing/2010/main" val="0"/>
              </a:ext>
            </a:extLst>
          </a:blip>
          <a:srcRect t="24010" b="19741"/>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E00D9A3-A428-451C-921D-A8BEDDFD6A12}"/>
              </a:ext>
            </a:extLst>
          </p:cNvPr>
          <p:cNvSpPr>
            <a:spLocks noGrp="1"/>
          </p:cNvSpPr>
          <p:nvPr>
            <p:ph type="ctrTitle"/>
          </p:nvPr>
        </p:nvSpPr>
        <p:spPr>
          <a:xfrm>
            <a:off x="1751012" y="609601"/>
            <a:ext cx="8676222" cy="3200400"/>
          </a:xfrm>
        </p:spPr>
        <p:txBody>
          <a:bodyPr vert="horz" lIns="91440" tIns="45720" rIns="91440" bIns="45720" rtlCol="0">
            <a:normAutofit/>
          </a:bodyPr>
          <a:lstStyle/>
          <a:p>
            <a:r>
              <a:rPr lang="en-US" dirty="0">
                <a:ln w="22225">
                  <a:solidFill>
                    <a:srgbClr val="FFFFFF"/>
                  </a:solidFill>
                </a:ln>
              </a:rPr>
              <a:t>Technical Approach Color Team Briefing:</a:t>
            </a:r>
            <a:br>
              <a:rPr lang="en-US" dirty="0">
                <a:ln w="22225">
                  <a:solidFill>
                    <a:srgbClr val="FFFFFF"/>
                  </a:solidFill>
                </a:ln>
                <a:effectLst/>
              </a:rPr>
            </a:br>
            <a:r>
              <a:rPr lang="en-US" dirty="0">
                <a:ln w="22225">
                  <a:solidFill>
                    <a:srgbClr val="FFFFFF"/>
                  </a:solidFill>
                </a:ln>
              </a:rPr>
              <a:t>LM Windows Packer and Loader</a:t>
            </a:r>
          </a:p>
        </p:txBody>
      </p:sp>
      <p:sp>
        <p:nvSpPr>
          <p:cNvPr id="3" name="Subtitle 2">
            <a:extLst>
              <a:ext uri="{FF2B5EF4-FFF2-40B4-BE49-F238E27FC236}">
                <a16:creationId xmlns:a16="http://schemas.microsoft.com/office/drawing/2014/main" id="{4F8EA592-B54F-4873-806A-23134A89D0F7}"/>
              </a:ext>
            </a:extLst>
          </p:cNvPr>
          <p:cNvSpPr>
            <a:spLocks noGrp="1"/>
          </p:cNvSpPr>
          <p:nvPr>
            <p:ph type="subTitle" idx="1"/>
          </p:nvPr>
        </p:nvSpPr>
        <p:spPr>
          <a:xfrm>
            <a:off x="1751012" y="3886200"/>
            <a:ext cx="8676222" cy="1905000"/>
          </a:xfrm>
        </p:spPr>
        <p:txBody>
          <a:bodyPr vert="horz" lIns="91440" tIns="45720" rIns="91440" bIns="45720" rtlCol="0">
            <a:normAutofit/>
          </a:bodyPr>
          <a:lstStyle/>
          <a:p>
            <a:r>
              <a:rPr lang="en-US"/>
              <a:t>Mitchell Palmer</a:t>
            </a:r>
            <a:br>
              <a:rPr lang="en-US"/>
            </a:br>
            <a:r>
              <a:rPr lang="en-US"/>
              <a:t>Andrew Chapin</a:t>
            </a:r>
            <a:br>
              <a:rPr lang="en-US"/>
            </a:br>
            <a:r>
              <a:rPr lang="en-US"/>
              <a:t>Carl Bai</a:t>
            </a:r>
            <a:br>
              <a:rPr lang="en-US"/>
            </a:br>
            <a:r>
              <a:rPr lang="en-US"/>
              <a:t>Hunter </a:t>
            </a:r>
            <a:r>
              <a:rPr lang="en-US" err="1"/>
              <a:t>Rowlette</a:t>
            </a:r>
            <a:br>
              <a:rPr lang="en-US"/>
            </a:br>
            <a:r>
              <a:rPr lang="en-US"/>
              <a:t>Andre Herrera</a:t>
            </a:r>
            <a:endParaRPr lang="en-US">
              <a:effectLst/>
            </a:endParaRPr>
          </a:p>
          <a:p>
            <a:pPr indent="-228600">
              <a:buFont typeface="Arial" panose="020B0604020202020204" pitchFamily="34" charset="0"/>
              <a:buChar char="•"/>
            </a:pPr>
            <a:endParaRPr lang="en-US"/>
          </a:p>
        </p:txBody>
      </p:sp>
    </p:spTree>
    <p:extLst>
      <p:ext uri="{BB962C8B-B14F-4D97-AF65-F5344CB8AC3E}">
        <p14:creationId xmlns:p14="http://schemas.microsoft.com/office/powerpoint/2010/main" val="252392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B29F373-E023-445A-A2BE-7246FCF84198}"/>
              </a:ext>
            </a:extLst>
          </p:cNvPr>
          <p:cNvSpPr>
            <a:spLocks noGrp="1"/>
          </p:cNvSpPr>
          <p:nvPr>
            <p:ph type="title"/>
          </p:nvPr>
        </p:nvSpPr>
        <p:spPr>
          <a:xfrm>
            <a:off x="1141413" y="609600"/>
            <a:ext cx="9905998" cy="1173480"/>
          </a:xfrm>
        </p:spPr>
        <p:txBody>
          <a:bodyPr>
            <a:normAutofit/>
          </a:bodyPr>
          <a:lstStyle/>
          <a:p>
            <a:pPr algn="ctr"/>
            <a:r>
              <a:rPr lang="en-US"/>
              <a:t>Problem Statement</a:t>
            </a:r>
          </a:p>
        </p:txBody>
      </p:sp>
      <p:sp>
        <p:nvSpPr>
          <p:cNvPr id="3" name="Content Placeholder 2">
            <a:extLst>
              <a:ext uri="{FF2B5EF4-FFF2-40B4-BE49-F238E27FC236}">
                <a16:creationId xmlns:a16="http://schemas.microsoft.com/office/drawing/2014/main" id="{601F0807-6A7D-40E3-8DA8-74C224869665}"/>
              </a:ext>
            </a:extLst>
          </p:cNvPr>
          <p:cNvSpPr>
            <a:spLocks noGrp="1"/>
          </p:cNvSpPr>
          <p:nvPr>
            <p:ph idx="1"/>
          </p:nvPr>
        </p:nvSpPr>
        <p:spPr>
          <a:xfrm>
            <a:off x="933046" y="2666999"/>
            <a:ext cx="10325909" cy="3124201"/>
          </a:xfrm>
        </p:spPr>
        <p:txBody>
          <a:bodyPr>
            <a:normAutofit/>
          </a:bodyPr>
          <a:lstStyle/>
          <a:p>
            <a:pPr marL="0" indent="0">
              <a:buNone/>
            </a:pPr>
            <a:r>
              <a:rPr lang="en-US" cap="none" dirty="0">
                <a:effectLst/>
              </a:rPr>
              <a:t>Utilize Software Engineering And Cyber Security Techniques To </a:t>
            </a:r>
            <a:r>
              <a:rPr lang="en-US" b="1" cap="none" dirty="0">
                <a:solidFill>
                  <a:schemeClr val="accent6">
                    <a:lumMod val="60000"/>
                    <a:lumOff val="40000"/>
                  </a:schemeClr>
                </a:solidFill>
                <a:effectLst/>
              </a:rPr>
              <a:t>Produce A Software Tool That Can Perform Compression And Encryption Operations On Files And Binary Executable</a:t>
            </a:r>
            <a:r>
              <a:rPr lang="en-US" cap="none" dirty="0">
                <a:solidFill>
                  <a:schemeClr val="accent6">
                    <a:lumMod val="60000"/>
                    <a:lumOff val="40000"/>
                  </a:schemeClr>
                </a:solidFill>
                <a:effectLst/>
              </a:rPr>
              <a:t>s</a:t>
            </a:r>
            <a:r>
              <a:rPr lang="en-US" cap="none" dirty="0">
                <a:effectLst/>
              </a:rPr>
              <a:t>.  Specifically, It Must Be Able To </a:t>
            </a:r>
            <a:r>
              <a:rPr lang="en-US" b="1" cap="none" dirty="0">
                <a:solidFill>
                  <a:schemeClr val="accent3">
                    <a:lumMod val="60000"/>
                    <a:lumOff val="40000"/>
                  </a:schemeClr>
                </a:solidFill>
                <a:effectLst/>
              </a:rPr>
              <a:t>Handle Portable Executable (PE) Format</a:t>
            </a:r>
            <a:r>
              <a:rPr lang="en-US" cap="none" dirty="0">
                <a:effectLst/>
              </a:rPr>
              <a:t>. The Compression And Encryption Techniques Utilized In The </a:t>
            </a:r>
            <a:r>
              <a:rPr lang="en-US" b="1" cap="none" dirty="0">
                <a:solidFill>
                  <a:schemeClr val="accent3">
                    <a:lumMod val="60000"/>
                    <a:lumOff val="40000"/>
                  </a:schemeClr>
                </a:solidFill>
                <a:effectLst/>
              </a:rPr>
              <a:t>Tool Should Be Unique*. </a:t>
            </a:r>
            <a:r>
              <a:rPr lang="en-US" cap="none" dirty="0">
                <a:effectLst/>
              </a:rPr>
              <a:t>The Tool To Decrypt/Decompress The Files </a:t>
            </a:r>
            <a:r>
              <a:rPr lang="en-US" b="1" cap="none" dirty="0">
                <a:solidFill>
                  <a:schemeClr val="accent3">
                    <a:lumMod val="60000"/>
                    <a:lumOff val="40000"/>
                  </a:schemeClr>
                </a:solidFill>
                <a:effectLst/>
              </a:rPr>
              <a:t>Should Be Standalone</a:t>
            </a:r>
            <a:r>
              <a:rPr lang="en-US" cap="none" dirty="0">
                <a:solidFill>
                  <a:schemeClr val="accent3">
                    <a:lumMod val="60000"/>
                    <a:lumOff val="40000"/>
                  </a:schemeClr>
                </a:solidFill>
                <a:effectLst/>
              </a:rPr>
              <a:t>.</a:t>
            </a:r>
            <a:r>
              <a:rPr lang="en-US" cap="none" dirty="0">
                <a:effectLst/>
              </a:rPr>
              <a:t>  Based On Configurable Parameters, </a:t>
            </a:r>
            <a:r>
              <a:rPr lang="en-US" cap="none" dirty="0">
                <a:solidFill>
                  <a:schemeClr val="accent3">
                    <a:lumMod val="60000"/>
                    <a:lumOff val="40000"/>
                  </a:schemeClr>
                </a:solidFill>
                <a:effectLst/>
              </a:rPr>
              <a:t>It </a:t>
            </a:r>
            <a:r>
              <a:rPr lang="en-US" b="1" cap="none" dirty="0">
                <a:solidFill>
                  <a:schemeClr val="accent3">
                    <a:lumMod val="60000"/>
                    <a:lumOff val="40000"/>
                  </a:schemeClr>
                </a:solidFill>
                <a:effectLst/>
              </a:rPr>
              <a:t>Should Be Able To Auto-run Executables In Memory As A Separate Thread/Process.</a:t>
            </a:r>
          </a:p>
        </p:txBody>
      </p:sp>
    </p:spTree>
    <p:extLst>
      <p:ext uri="{BB962C8B-B14F-4D97-AF65-F5344CB8AC3E}">
        <p14:creationId xmlns:p14="http://schemas.microsoft.com/office/powerpoint/2010/main" val="2238851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9F373-E023-445A-A2BE-7246FCF84198}"/>
              </a:ext>
            </a:extLst>
          </p:cNvPr>
          <p:cNvSpPr>
            <a:spLocks noGrp="1"/>
          </p:cNvSpPr>
          <p:nvPr>
            <p:ph type="title"/>
          </p:nvPr>
        </p:nvSpPr>
        <p:spPr>
          <a:xfrm>
            <a:off x="974179" y="714375"/>
            <a:ext cx="3332955" cy="5076826"/>
          </a:xfrm>
        </p:spPr>
        <p:txBody>
          <a:bodyPr anchor="ctr">
            <a:normAutofit/>
          </a:bodyPr>
          <a:lstStyle/>
          <a:p>
            <a:r>
              <a:rPr lang="en-US" sz="4000"/>
              <a:t>Objectives</a:t>
            </a:r>
            <a:endParaRPr lang="en-US" sz="4000" dirty="0"/>
          </a:p>
        </p:txBody>
      </p:sp>
      <p:sp>
        <p:nvSpPr>
          <p:cNvPr id="17" name="Rectangle 16">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8">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6" name="Straight Connector 20">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601F0807-6A7D-40E3-8DA8-74C224869665}"/>
              </a:ext>
            </a:extLst>
          </p:cNvPr>
          <p:cNvSpPr>
            <a:spLocks noGrp="1"/>
          </p:cNvSpPr>
          <p:nvPr>
            <p:ph idx="1"/>
          </p:nvPr>
        </p:nvSpPr>
        <p:spPr>
          <a:xfrm>
            <a:off x="4973046" y="714375"/>
            <a:ext cx="6253751" cy="1584391"/>
          </a:xfrm>
        </p:spPr>
        <p:txBody>
          <a:bodyPr>
            <a:normAutofit/>
          </a:bodyPr>
          <a:lstStyle/>
          <a:p>
            <a:pPr marL="0" indent="0" algn="ctr">
              <a:buNone/>
            </a:pPr>
            <a:r>
              <a:rPr lang="en-US" sz="1400" b="1" cap="none" dirty="0">
                <a:solidFill>
                  <a:schemeClr val="tx1"/>
                </a:solidFill>
                <a:effectLst/>
              </a:rPr>
              <a:t>Required</a:t>
            </a:r>
          </a:p>
          <a:p>
            <a:r>
              <a:rPr lang="en-US" sz="1400" cap="none" dirty="0">
                <a:solidFill>
                  <a:schemeClr val="tx1"/>
                </a:solidFill>
                <a:effectLst/>
              </a:rPr>
              <a:t>Ability to compress and encrypt a Windows based binary executable</a:t>
            </a:r>
          </a:p>
          <a:p>
            <a:r>
              <a:rPr lang="en-US" sz="1400" cap="none" dirty="0">
                <a:solidFill>
                  <a:schemeClr val="tx1"/>
                </a:solidFill>
                <a:effectLst/>
              </a:rPr>
              <a:t>Encryption should be password based</a:t>
            </a:r>
          </a:p>
          <a:p>
            <a:r>
              <a:rPr lang="en-US" sz="1400" cap="none" dirty="0">
                <a:solidFill>
                  <a:schemeClr val="tx1"/>
                </a:solidFill>
                <a:effectLst/>
              </a:rPr>
              <a:t>Portable Executable (PE) file format binary executables must be supported</a:t>
            </a:r>
          </a:p>
        </p:txBody>
      </p:sp>
      <p:sp>
        <p:nvSpPr>
          <p:cNvPr id="7" name="Rectangle 6">
            <a:extLst>
              <a:ext uri="{FF2B5EF4-FFF2-40B4-BE49-F238E27FC236}">
                <a16:creationId xmlns:a16="http://schemas.microsoft.com/office/drawing/2014/main" id="{427BDD7A-1B42-4544-9F30-696C02DC54D3}"/>
              </a:ext>
            </a:extLst>
          </p:cNvPr>
          <p:cNvSpPr/>
          <p:nvPr/>
        </p:nvSpPr>
        <p:spPr>
          <a:xfrm>
            <a:off x="4968559" y="2564044"/>
            <a:ext cx="3112094" cy="1600438"/>
          </a:xfrm>
          <a:prstGeom prst="rect">
            <a:avLst/>
          </a:prstGeom>
        </p:spPr>
        <p:txBody>
          <a:bodyPr wrap="square">
            <a:spAutoFit/>
          </a:bodyPr>
          <a:lstStyle/>
          <a:p>
            <a:pPr algn="ctr"/>
            <a:r>
              <a:rPr lang="en-US" sz="1400" b="1" dirty="0">
                <a:solidFill>
                  <a:schemeClr val="accent6">
                    <a:lumMod val="60000"/>
                    <a:lumOff val="40000"/>
                  </a:schemeClr>
                </a:solidFill>
              </a:rPr>
              <a:t>Packer</a:t>
            </a:r>
          </a:p>
          <a:p>
            <a:pPr algn="ctr"/>
            <a:endParaRPr lang="en-US" sz="1400" dirty="0"/>
          </a:p>
          <a:p>
            <a:pPr marL="285750" indent="-285750">
              <a:buFont typeface="Arial" panose="020B0604020202020204" pitchFamily="34" charset="0"/>
              <a:buChar char="•"/>
            </a:pPr>
            <a:r>
              <a:rPr lang="en-US" sz="1400" dirty="0"/>
              <a:t>Compression/Encryption capability must output to a single file</a:t>
            </a:r>
          </a:p>
          <a:p>
            <a:pPr marL="285750" indent="-285750">
              <a:buFont typeface="Arial" panose="020B0604020202020204" pitchFamily="34" charset="0"/>
              <a:buChar char="•"/>
            </a:pPr>
            <a:r>
              <a:rPr lang="en-US" sz="1400" dirty="0"/>
              <a:t>Support dynamic linking against libraries</a:t>
            </a:r>
          </a:p>
        </p:txBody>
      </p:sp>
      <p:sp>
        <p:nvSpPr>
          <p:cNvPr id="9" name="Rectangle 8">
            <a:extLst>
              <a:ext uri="{FF2B5EF4-FFF2-40B4-BE49-F238E27FC236}">
                <a16:creationId xmlns:a16="http://schemas.microsoft.com/office/drawing/2014/main" id="{F5CEFAE0-532C-444B-B46C-A555A6D773A7}"/>
              </a:ext>
            </a:extLst>
          </p:cNvPr>
          <p:cNvSpPr/>
          <p:nvPr/>
        </p:nvSpPr>
        <p:spPr>
          <a:xfrm>
            <a:off x="8099921" y="2564044"/>
            <a:ext cx="3146142" cy="3970318"/>
          </a:xfrm>
          <a:prstGeom prst="rect">
            <a:avLst/>
          </a:prstGeom>
        </p:spPr>
        <p:txBody>
          <a:bodyPr wrap="square">
            <a:spAutoFit/>
          </a:bodyPr>
          <a:lstStyle/>
          <a:p>
            <a:pPr algn="ctr"/>
            <a:r>
              <a:rPr lang="en-US" sz="1400" b="1" dirty="0">
                <a:solidFill>
                  <a:schemeClr val="accent3">
                    <a:lumMod val="60000"/>
                    <a:lumOff val="40000"/>
                  </a:schemeClr>
                </a:solidFill>
              </a:rPr>
              <a:t>Loader</a:t>
            </a:r>
          </a:p>
          <a:p>
            <a:pPr algn="ctr"/>
            <a:endParaRPr lang="en-US" sz="1400" dirty="0"/>
          </a:p>
          <a:p>
            <a:pPr marL="285750" indent="-285750">
              <a:buFont typeface="Arial" panose="020B0604020202020204" pitchFamily="34" charset="0"/>
              <a:buChar char="•"/>
            </a:pPr>
            <a:r>
              <a:rPr lang="en-US" sz="1400" dirty="0"/>
              <a:t>Take Packer output and decrypt it</a:t>
            </a:r>
          </a:p>
          <a:p>
            <a:pPr marL="285750" indent="-285750">
              <a:buFont typeface="Arial" panose="020B0604020202020204" pitchFamily="34" charset="0"/>
              <a:buChar char="•"/>
            </a:pPr>
            <a:r>
              <a:rPr lang="en-US" sz="1400" dirty="0"/>
              <a:t>Output Packer file contents based on user defined, configurable parameters</a:t>
            </a:r>
          </a:p>
          <a:p>
            <a:pPr marL="285750" indent="-285750">
              <a:buFont typeface="Arial" panose="020B0604020202020204" pitchFamily="34" charset="0"/>
              <a:buChar char="•"/>
            </a:pPr>
            <a:r>
              <a:rPr lang="en-US" sz="1400" dirty="0"/>
              <a:t>Identify when Packer file contents are executables and run them</a:t>
            </a:r>
          </a:p>
          <a:p>
            <a:pPr marL="285750" indent="-285750">
              <a:buFont typeface="Arial" panose="020B0604020202020204" pitchFamily="34" charset="0"/>
              <a:buChar char="•"/>
            </a:pPr>
            <a:r>
              <a:rPr lang="en-US" sz="1400" dirty="0"/>
              <a:t>Running of executables by the Loader capability must be configurable, allowing user to toggle between an automatic run and a prompt during decryption/decompression</a:t>
            </a:r>
          </a:p>
          <a:p>
            <a:pPr marL="285750" indent="-285750">
              <a:buFont typeface="Arial" panose="020B0604020202020204" pitchFamily="34" charset="0"/>
              <a:buChar char="•"/>
            </a:pPr>
            <a:r>
              <a:rPr lang="en-US" sz="1400" dirty="0"/>
              <a:t>Run executables in memory as a separate thread/process</a:t>
            </a:r>
          </a:p>
        </p:txBody>
      </p:sp>
    </p:spTree>
    <p:extLst>
      <p:ext uri="{BB962C8B-B14F-4D97-AF65-F5344CB8AC3E}">
        <p14:creationId xmlns:p14="http://schemas.microsoft.com/office/powerpoint/2010/main" val="3614168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9F373-E023-445A-A2BE-7246FCF84198}"/>
              </a:ext>
            </a:extLst>
          </p:cNvPr>
          <p:cNvSpPr>
            <a:spLocks noGrp="1"/>
          </p:cNvSpPr>
          <p:nvPr>
            <p:ph type="title"/>
          </p:nvPr>
        </p:nvSpPr>
        <p:spPr>
          <a:xfrm>
            <a:off x="974179" y="714375"/>
            <a:ext cx="3332955" cy="5076826"/>
          </a:xfrm>
        </p:spPr>
        <p:txBody>
          <a:bodyPr anchor="ctr">
            <a:normAutofit/>
          </a:bodyPr>
          <a:lstStyle/>
          <a:p>
            <a:r>
              <a:rPr lang="en-US" sz="4000"/>
              <a:t>Objectives</a:t>
            </a:r>
            <a:endParaRPr lang="en-US" sz="4000" dirty="0"/>
          </a:p>
        </p:txBody>
      </p:sp>
      <p:sp>
        <p:nvSpPr>
          <p:cNvPr id="17" name="Rectangle 16">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8">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6" name="Straight Connector 20">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601F0807-6A7D-40E3-8DA8-74C224869665}"/>
              </a:ext>
            </a:extLst>
          </p:cNvPr>
          <p:cNvSpPr>
            <a:spLocks noGrp="1"/>
          </p:cNvSpPr>
          <p:nvPr>
            <p:ph idx="1"/>
          </p:nvPr>
        </p:nvSpPr>
        <p:spPr>
          <a:xfrm>
            <a:off x="4973046" y="714375"/>
            <a:ext cx="6253751" cy="2623629"/>
          </a:xfrm>
        </p:spPr>
        <p:txBody>
          <a:bodyPr>
            <a:normAutofit lnSpcReduction="10000"/>
          </a:bodyPr>
          <a:lstStyle/>
          <a:p>
            <a:pPr marL="0" indent="0" algn="ctr">
              <a:buNone/>
            </a:pPr>
            <a:r>
              <a:rPr lang="en-US" sz="1400" b="1" cap="none" dirty="0">
                <a:solidFill>
                  <a:schemeClr val="tx1"/>
                </a:solidFill>
                <a:effectLst/>
              </a:rPr>
              <a:t>Desired</a:t>
            </a:r>
          </a:p>
          <a:p>
            <a:r>
              <a:rPr lang="en-US" sz="1400" cap="none" dirty="0">
                <a:solidFill>
                  <a:schemeClr val="tx1"/>
                </a:solidFill>
                <a:effectLst/>
              </a:rPr>
              <a:t>Compression and encryption of multiple files at a time to a single file</a:t>
            </a:r>
          </a:p>
          <a:p>
            <a:r>
              <a:rPr lang="en-US" sz="1400" cap="none" dirty="0">
                <a:solidFill>
                  <a:schemeClr val="tx1"/>
                </a:solidFill>
                <a:effectLst/>
              </a:rPr>
              <a:t>PE32+ file format binary executables supported</a:t>
            </a:r>
          </a:p>
          <a:p>
            <a:r>
              <a:rPr lang="en-US" sz="1400" cap="none" dirty="0">
                <a:solidFill>
                  <a:schemeClr val="tx1"/>
                </a:solidFill>
                <a:effectLst/>
              </a:rPr>
              <a:t>Ability to also run in Linux/compress and encrypt a Linux based binary executable</a:t>
            </a:r>
          </a:p>
          <a:p>
            <a:r>
              <a:rPr lang="en-US" sz="1400" cap="none" dirty="0">
                <a:solidFill>
                  <a:schemeClr val="tx1"/>
                </a:solidFill>
                <a:effectLst/>
              </a:rPr>
              <a:t>ELF file format binary executables supported</a:t>
            </a:r>
          </a:p>
          <a:p>
            <a:r>
              <a:rPr lang="en-US" sz="1400" cap="none" dirty="0">
                <a:solidFill>
                  <a:schemeClr val="tx1"/>
                </a:solidFill>
                <a:effectLst/>
              </a:rPr>
              <a:t>Ability to also run in macOS/compress and encrypt a macOS based binary executable</a:t>
            </a:r>
          </a:p>
          <a:p>
            <a:r>
              <a:rPr lang="en-US" sz="1400" cap="none" dirty="0">
                <a:solidFill>
                  <a:schemeClr val="tx1"/>
                </a:solidFill>
                <a:effectLst/>
              </a:rPr>
              <a:t>Mach-O file format binary executables supported</a:t>
            </a:r>
            <a:endParaRPr lang="en-US" sz="1400" cap="none" dirty="0">
              <a:solidFill>
                <a:schemeClr val="tx1"/>
              </a:solidFill>
            </a:endParaRPr>
          </a:p>
        </p:txBody>
      </p:sp>
      <p:sp>
        <p:nvSpPr>
          <p:cNvPr id="7" name="Rectangle 6">
            <a:extLst>
              <a:ext uri="{FF2B5EF4-FFF2-40B4-BE49-F238E27FC236}">
                <a16:creationId xmlns:a16="http://schemas.microsoft.com/office/drawing/2014/main" id="{427BDD7A-1B42-4544-9F30-696C02DC54D3}"/>
              </a:ext>
            </a:extLst>
          </p:cNvPr>
          <p:cNvSpPr/>
          <p:nvPr/>
        </p:nvSpPr>
        <p:spPr>
          <a:xfrm>
            <a:off x="4968559" y="3519997"/>
            <a:ext cx="3112094" cy="1169551"/>
          </a:xfrm>
          <a:prstGeom prst="rect">
            <a:avLst/>
          </a:prstGeom>
        </p:spPr>
        <p:txBody>
          <a:bodyPr wrap="square">
            <a:spAutoFit/>
          </a:bodyPr>
          <a:lstStyle/>
          <a:p>
            <a:pPr algn="ctr"/>
            <a:r>
              <a:rPr lang="en-US" sz="1400" b="1" dirty="0">
                <a:solidFill>
                  <a:schemeClr val="accent6">
                    <a:lumMod val="60000"/>
                    <a:lumOff val="40000"/>
                  </a:schemeClr>
                </a:solidFill>
              </a:rPr>
              <a:t>Packer</a:t>
            </a:r>
          </a:p>
          <a:p>
            <a:pPr algn="ctr"/>
            <a:endParaRPr lang="en-US" sz="1400" dirty="0"/>
          </a:p>
          <a:p>
            <a:pPr marL="285750" indent="-285750">
              <a:buFont typeface="Arial" panose="020B0604020202020204" pitchFamily="34" charset="0"/>
              <a:buChar char="•"/>
            </a:pPr>
            <a:r>
              <a:rPr lang="en-US" sz="1400" dirty="0"/>
              <a:t>Supports both static and dynamic linking against libraries</a:t>
            </a:r>
          </a:p>
        </p:txBody>
      </p:sp>
      <p:sp>
        <p:nvSpPr>
          <p:cNvPr id="9" name="Rectangle 8">
            <a:extLst>
              <a:ext uri="{FF2B5EF4-FFF2-40B4-BE49-F238E27FC236}">
                <a16:creationId xmlns:a16="http://schemas.microsoft.com/office/drawing/2014/main" id="{F5CEFAE0-532C-444B-B46C-A555A6D773A7}"/>
              </a:ext>
            </a:extLst>
          </p:cNvPr>
          <p:cNvSpPr/>
          <p:nvPr/>
        </p:nvSpPr>
        <p:spPr>
          <a:xfrm>
            <a:off x="8080655" y="3522216"/>
            <a:ext cx="3146142" cy="1600438"/>
          </a:xfrm>
          <a:prstGeom prst="rect">
            <a:avLst/>
          </a:prstGeom>
        </p:spPr>
        <p:txBody>
          <a:bodyPr wrap="square">
            <a:spAutoFit/>
          </a:bodyPr>
          <a:lstStyle/>
          <a:p>
            <a:pPr algn="ctr"/>
            <a:r>
              <a:rPr lang="en-US" sz="1400" b="1" dirty="0">
                <a:solidFill>
                  <a:schemeClr val="accent3">
                    <a:lumMod val="60000"/>
                    <a:lumOff val="40000"/>
                  </a:schemeClr>
                </a:solidFill>
              </a:rPr>
              <a:t>Loader</a:t>
            </a:r>
          </a:p>
          <a:p>
            <a:pPr algn="ctr"/>
            <a:endParaRPr lang="en-US" sz="1400" dirty="0"/>
          </a:p>
          <a:p>
            <a:pPr marL="285750" indent="-285750">
              <a:buFont typeface="Arial" panose="020B0604020202020204" pitchFamily="34" charset="0"/>
              <a:buChar char="•"/>
            </a:pPr>
            <a:r>
              <a:rPr lang="en-US" sz="1400" dirty="0"/>
              <a:t>Never touches disk (e.g. everything happens in memory: decryption, decompression, and execution)</a:t>
            </a:r>
          </a:p>
        </p:txBody>
      </p:sp>
    </p:spTree>
    <p:extLst>
      <p:ext uri="{BB962C8B-B14F-4D97-AF65-F5344CB8AC3E}">
        <p14:creationId xmlns:p14="http://schemas.microsoft.com/office/powerpoint/2010/main" val="966939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9F373-E023-445A-A2BE-7246FCF84198}"/>
              </a:ext>
            </a:extLst>
          </p:cNvPr>
          <p:cNvSpPr>
            <a:spLocks noGrp="1"/>
          </p:cNvSpPr>
          <p:nvPr>
            <p:ph type="title"/>
          </p:nvPr>
        </p:nvSpPr>
        <p:spPr>
          <a:xfrm>
            <a:off x="8119869" y="643466"/>
            <a:ext cx="3143875" cy="5571065"/>
          </a:xfrm>
        </p:spPr>
        <p:txBody>
          <a:bodyPr anchor="ctr">
            <a:normAutofit/>
          </a:bodyPr>
          <a:lstStyle/>
          <a:p>
            <a:r>
              <a:rPr lang="en-US" sz="3600"/>
              <a:t>Draft Technical Approach</a:t>
            </a:r>
          </a:p>
        </p:txBody>
      </p:sp>
      <p:sp>
        <p:nvSpPr>
          <p:cNvPr id="28" name="Rectangle 27">
            <a:extLst>
              <a:ext uri="{FF2B5EF4-FFF2-40B4-BE49-F238E27FC236}">
                <a16:creationId xmlns:a16="http://schemas.microsoft.com/office/drawing/2014/main" id="{D0672142-94D6-400E-B188-309B101D8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2169"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127259A-B804-4AD2-9BC6-66F7BB218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908066"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2" name="Straight Connector 31">
            <a:extLst>
              <a:ext uri="{FF2B5EF4-FFF2-40B4-BE49-F238E27FC236}">
                <a16:creationId xmlns:a16="http://schemas.microsoft.com/office/drawing/2014/main" id="{39B4E8A7-8505-4752-9B81-C739116CE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150420" y="3429000"/>
            <a:ext cx="6858000"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graphicFrame>
        <p:nvGraphicFramePr>
          <p:cNvPr id="7" name="Content Placeholder 2">
            <a:extLst>
              <a:ext uri="{FF2B5EF4-FFF2-40B4-BE49-F238E27FC236}">
                <a16:creationId xmlns:a16="http://schemas.microsoft.com/office/drawing/2014/main" id="{8B9440FE-62B9-491D-B425-611015303C28}"/>
              </a:ext>
            </a:extLst>
          </p:cNvPr>
          <p:cNvGraphicFramePr>
            <a:graphicFrameLocks noGrp="1"/>
          </p:cNvGraphicFramePr>
          <p:nvPr>
            <p:ph idx="1"/>
            <p:extLst>
              <p:ext uri="{D42A27DB-BD31-4B8C-83A1-F6EECF244321}">
                <p14:modId xmlns:p14="http://schemas.microsoft.com/office/powerpoint/2010/main" val="26496871"/>
              </p:ext>
            </p:extLst>
          </p:nvPr>
        </p:nvGraphicFramePr>
        <p:xfrm>
          <a:off x="643467" y="643467"/>
          <a:ext cx="6243992" cy="55710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7782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17764-D44C-45D7-BE57-25B5E2D5A0EB}"/>
              </a:ext>
            </a:extLst>
          </p:cNvPr>
          <p:cNvSpPr>
            <a:spLocks noGrp="1"/>
          </p:cNvSpPr>
          <p:nvPr>
            <p:ph type="title"/>
          </p:nvPr>
        </p:nvSpPr>
        <p:spPr>
          <a:xfrm>
            <a:off x="8119869" y="643466"/>
            <a:ext cx="3143875" cy="5571065"/>
          </a:xfrm>
        </p:spPr>
        <p:txBody>
          <a:bodyPr anchor="ctr">
            <a:normAutofit/>
          </a:bodyPr>
          <a:lstStyle/>
          <a:p>
            <a:r>
              <a:rPr lang="en-US" sz="3600"/>
              <a:t>Draft Technical Approach</a:t>
            </a:r>
          </a:p>
        </p:txBody>
      </p:sp>
      <p:sp>
        <p:nvSpPr>
          <p:cNvPr id="24" name="Rectangle 23">
            <a:extLst>
              <a:ext uri="{FF2B5EF4-FFF2-40B4-BE49-F238E27FC236}">
                <a16:creationId xmlns:a16="http://schemas.microsoft.com/office/drawing/2014/main" id="{D0672142-94D6-400E-B188-309B101D8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2169"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127259A-B804-4AD2-9BC6-66F7BB218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908066"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8" name="Straight Connector 27">
            <a:extLst>
              <a:ext uri="{FF2B5EF4-FFF2-40B4-BE49-F238E27FC236}">
                <a16:creationId xmlns:a16="http://schemas.microsoft.com/office/drawing/2014/main" id="{39B4E8A7-8505-4752-9B81-C739116CE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150420" y="3429000"/>
            <a:ext cx="6858000"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graphicFrame>
        <p:nvGraphicFramePr>
          <p:cNvPr id="19" name="Content Placeholder 2">
            <a:extLst>
              <a:ext uri="{FF2B5EF4-FFF2-40B4-BE49-F238E27FC236}">
                <a16:creationId xmlns:a16="http://schemas.microsoft.com/office/drawing/2014/main" id="{7D228388-350C-4CDF-B077-800CCFAA1FFE}"/>
              </a:ext>
            </a:extLst>
          </p:cNvPr>
          <p:cNvGraphicFramePr>
            <a:graphicFrameLocks noGrp="1"/>
          </p:cNvGraphicFramePr>
          <p:nvPr>
            <p:ph idx="1"/>
            <p:extLst>
              <p:ext uri="{D42A27DB-BD31-4B8C-83A1-F6EECF244321}">
                <p14:modId xmlns:p14="http://schemas.microsoft.com/office/powerpoint/2010/main" val="787537330"/>
              </p:ext>
            </p:extLst>
          </p:nvPr>
        </p:nvGraphicFramePr>
        <p:xfrm>
          <a:off x="643467" y="643467"/>
          <a:ext cx="6243992" cy="55710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53136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9F373-E023-445A-A2BE-7246FCF84198}"/>
              </a:ext>
            </a:extLst>
          </p:cNvPr>
          <p:cNvSpPr>
            <a:spLocks noGrp="1"/>
          </p:cNvSpPr>
          <p:nvPr>
            <p:ph type="title"/>
          </p:nvPr>
        </p:nvSpPr>
        <p:spPr>
          <a:xfrm>
            <a:off x="974179" y="714375"/>
            <a:ext cx="3332955" cy="5076826"/>
          </a:xfrm>
        </p:spPr>
        <p:txBody>
          <a:bodyPr anchor="ctr">
            <a:normAutofit/>
          </a:bodyPr>
          <a:lstStyle/>
          <a:p>
            <a:r>
              <a:rPr lang="en-US" sz="4000"/>
              <a:t>Expected Results</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601F0807-6A7D-40E3-8DA8-74C224869665}"/>
              </a:ext>
            </a:extLst>
          </p:cNvPr>
          <p:cNvSpPr>
            <a:spLocks noGrp="1"/>
          </p:cNvSpPr>
          <p:nvPr>
            <p:ph idx="1"/>
          </p:nvPr>
        </p:nvSpPr>
        <p:spPr>
          <a:xfrm>
            <a:off x="4973046" y="714375"/>
            <a:ext cx="6253751" cy="5076825"/>
          </a:xfrm>
        </p:spPr>
        <p:txBody>
          <a:bodyPr>
            <a:normAutofit/>
          </a:bodyPr>
          <a:lstStyle/>
          <a:p>
            <a:pPr marL="0" indent="0">
              <a:buNone/>
            </a:pPr>
            <a:r>
              <a:rPr lang="en-US" cap="none" dirty="0">
                <a:effectLst/>
              </a:rPr>
              <a:t>A fully functioning product that contains two parts: a “packer” and a “loader”; implemented using correct software security development principles.  PE executable (and hopefully additional executable) formatting is supported. For executable files, a parameter may be passed for the loader to auto-run the executable while unpacking completely in memory with a different thread/process.</a:t>
            </a:r>
          </a:p>
        </p:txBody>
      </p:sp>
    </p:spTree>
    <p:extLst>
      <p:ext uri="{BB962C8B-B14F-4D97-AF65-F5344CB8AC3E}">
        <p14:creationId xmlns:p14="http://schemas.microsoft.com/office/powerpoint/2010/main" val="1887578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9F373-E023-445A-A2BE-7246FCF84198}"/>
              </a:ext>
            </a:extLst>
          </p:cNvPr>
          <p:cNvSpPr>
            <a:spLocks noGrp="1"/>
          </p:cNvSpPr>
          <p:nvPr>
            <p:ph type="title"/>
          </p:nvPr>
        </p:nvSpPr>
        <p:spPr>
          <a:xfrm>
            <a:off x="669851" y="1430179"/>
            <a:ext cx="3029313" cy="3675908"/>
          </a:xfrm>
        </p:spPr>
        <p:txBody>
          <a:bodyPr anchor="ctr">
            <a:normAutofit/>
          </a:bodyPr>
          <a:lstStyle/>
          <a:p>
            <a:r>
              <a:rPr lang="en-US" sz="3700"/>
              <a:t>Key Deliverables</a:t>
            </a:r>
          </a:p>
        </p:txBody>
      </p:sp>
      <p:sp>
        <p:nvSpPr>
          <p:cNvPr id="19" name="Rectangle 18">
            <a:extLst>
              <a:ext uri="{FF2B5EF4-FFF2-40B4-BE49-F238E27FC236}">
                <a16:creationId xmlns:a16="http://schemas.microsoft.com/office/drawing/2014/main" id="{7E475056-B0EB-44BE-8568-61ABEFB2E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8132066"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F2C8E2EC-73A4-48C2-B4D7-D7726BD908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9971"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23" name="Rectangle 22">
            <a:extLst>
              <a:ext uri="{FF2B5EF4-FFF2-40B4-BE49-F238E27FC236}">
                <a16:creationId xmlns:a16="http://schemas.microsoft.com/office/drawing/2014/main" id="{E82ABBDC-7A44-4AE8-A04F-B5495481B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94952"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4" name="Content Placeholder 2">
            <a:extLst>
              <a:ext uri="{FF2B5EF4-FFF2-40B4-BE49-F238E27FC236}">
                <a16:creationId xmlns:a16="http://schemas.microsoft.com/office/drawing/2014/main" id="{F7A2A708-C30C-416F-9EDB-AD93D9F27C9E}"/>
              </a:ext>
            </a:extLst>
          </p:cNvPr>
          <p:cNvGraphicFramePr>
            <a:graphicFrameLocks noGrp="1"/>
          </p:cNvGraphicFramePr>
          <p:nvPr>
            <p:ph idx="1"/>
            <p:extLst>
              <p:ext uri="{D42A27DB-BD31-4B8C-83A1-F6EECF244321}">
                <p14:modId xmlns:p14="http://schemas.microsoft.com/office/powerpoint/2010/main" val="978217786"/>
              </p:ext>
            </p:extLst>
          </p:nvPr>
        </p:nvGraphicFramePr>
        <p:xfrm>
          <a:off x="5054375" y="965200"/>
          <a:ext cx="6046133" cy="46058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0247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5F11E83-32D3-47BD-BA26-4A885710280B}"/>
              </a:ext>
            </a:extLst>
          </p:cNvPr>
          <p:cNvSpPr>
            <a:spLocks noGrp="1"/>
          </p:cNvSpPr>
          <p:nvPr>
            <p:ph type="title"/>
          </p:nvPr>
        </p:nvSpPr>
        <p:spPr>
          <a:xfrm>
            <a:off x="1141413" y="609600"/>
            <a:ext cx="9905998" cy="1173480"/>
          </a:xfrm>
        </p:spPr>
        <p:txBody>
          <a:bodyPr>
            <a:normAutofit/>
          </a:bodyPr>
          <a:lstStyle/>
          <a:p>
            <a:pPr algn="ctr"/>
            <a:r>
              <a:rPr lang="en-US"/>
              <a:t>Questions</a:t>
            </a:r>
          </a:p>
        </p:txBody>
      </p:sp>
      <p:sp>
        <p:nvSpPr>
          <p:cNvPr id="3" name="Content Placeholder 2">
            <a:extLst>
              <a:ext uri="{FF2B5EF4-FFF2-40B4-BE49-F238E27FC236}">
                <a16:creationId xmlns:a16="http://schemas.microsoft.com/office/drawing/2014/main" id="{4CAA4194-9723-4FF6-8BA6-04A3F851C15E}"/>
              </a:ext>
            </a:extLst>
          </p:cNvPr>
          <p:cNvSpPr>
            <a:spLocks noGrp="1"/>
          </p:cNvSpPr>
          <p:nvPr>
            <p:ph idx="1"/>
          </p:nvPr>
        </p:nvSpPr>
        <p:spPr>
          <a:xfrm>
            <a:off x="1141413" y="2666999"/>
            <a:ext cx="9905998" cy="3124201"/>
          </a:xfrm>
        </p:spPr>
        <p:txBody>
          <a:bodyPr>
            <a:normAutofit/>
          </a:bodyPr>
          <a:lstStyle/>
          <a:p>
            <a:pPr fontAlgn="base">
              <a:lnSpc>
                <a:spcPct val="90000"/>
              </a:lnSpc>
            </a:pPr>
            <a:r>
              <a:rPr lang="en-US" sz="1700" cap="none" dirty="0">
                <a:effectLst/>
              </a:rPr>
              <a:t>Programming language for us to write in. Python? C? Java? What are you using it for?  Do we need to cross compile? Will you only be using this software on windows?</a:t>
            </a:r>
            <a:br>
              <a:rPr lang="en-US" sz="1700" cap="none" dirty="0">
                <a:effectLst/>
              </a:rPr>
            </a:br>
            <a:endParaRPr lang="en-US" sz="1700" cap="none" dirty="0">
              <a:effectLst/>
            </a:endParaRPr>
          </a:p>
          <a:p>
            <a:pPr fontAlgn="base">
              <a:lnSpc>
                <a:spcPct val="90000"/>
              </a:lnSpc>
            </a:pPr>
            <a:r>
              <a:rPr lang="en-US" sz="1700" cap="none" dirty="0">
                <a:effectLst/>
              </a:rPr>
              <a:t>You requested “unique” compression and encryption techniques.  We are confused at what you mean by this. Best practice dictates using a known and tested encryption technique (e.g. AES).  Likewise, it would make sense to utilize open source compression (e.g. 7-zip) instead of invent our own. I guess the question is what is the purpose behind it being unique?</a:t>
            </a:r>
            <a:br>
              <a:rPr lang="en-US" sz="1700" cap="none" dirty="0">
                <a:effectLst/>
              </a:rPr>
            </a:br>
            <a:endParaRPr lang="en-US" sz="1700" cap="none" dirty="0">
              <a:effectLst/>
            </a:endParaRPr>
          </a:p>
          <a:p>
            <a:pPr fontAlgn="base">
              <a:lnSpc>
                <a:spcPct val="90000"/>
              </a:lnSpc>
            </a:pPr>
            <a:r>
              <a:rPr lang="en-US" sz="1700" cap="none" dirty="0">
                <a:effectLst/>
              </a:rPr>
              <a:t>Are you okay with a command line product?  Or is a GUI important? Can we use a web-based app (we have more experience - Flask/</a:t>
            </a:r>
            <a:r>
              <a:rPr lang="en-US" sz="1700" cap="none" dirty="0" err="1">
                <a:effectLst/>
              </a:rPr>
              <a:t>nginx</a:t>
            </a:r>
            <a:r>
              <a:rPr lang="en-US" sz="1700" cap="none" dirty="0">
                <a:effectLst/>
              </a:rPr>
              <a:t>/jinja/atom, but it would consume you know like 2.5 g/ram idle…)</a:t>
            </a:r>
          </a:p>
        </p:txBody>
      </p:sp>
    </p:spTree>
    <p:extLst>
      <p:ext uri="{BB962C8B-B14F-4D97-AF65-F5344CB8AC3E}">
        <p14:creationId xmlns:p14="http://schemas.microsoft.com/office/powerpoint/2010/main" val="8875010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a:ea typeface=""/>
        <a:cs typeface=""/>
      </a:majorFont>
      <a:minorFont>
        <a:latin typeface="Calibri"/>
        <a:ea typeface=""/>
        <a:cs typeface=""/>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otalTime>0</TotalTime>
  <Words>368</Words>
  <Application>Microsoft Office PowerPoint</Application>
  <PresentationFormat>Widescreen</PresentationFormat>
  <Paragraphs>66</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Mesh</vt:lpstr>
      <vt:lpstr>Technical Approach Color Team Briefing: LM Windows Packer and Loader</vt:lpstr>
      <vt:lpstr>Problem Statement</vt:lpstr>
      <vt:lpstr>Objectives</vt:lpstr>
      <vt:lpstr>Objectives</vt:lpstr>
      <vt:lpstr>Draft Technical Approach</vt:lpstr>
      <vt:lpstr>Draft Technical Approach</vt:lpstr>
      <vt:lpstr>Expected Results</vt:lpstr>
      <vt:lpstr>Key Deliverables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Approach Color Team Briefing: LM Windows Packer and Loader</dc:title>
  <dc:creator>Andrew Chapin</dc:creator>
  <cp:lastModifiedBy>Andrew Chapin</cp:lastModifiedBy>
  <cp:revision>1</cp:revision>
  <dcterms:created xsi:type="dcterms:W3CDTF">2019-09-22T23:10:37Z</dcterms:created>
  <dcterms:modified xsi:type="dcterms:W3CDTF">2019-09-22T23:12:55Z</dcterms:modified>
</cp:coreProperties>
</file>