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6491-7D4C-497E-AE86-E7E210F1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05" y="223397"/>
            <a:ext cx="5204126" cy="833616"/>
          </a:xfrm>
        </p:spPr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DIAGRAMA PCA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131E38-785B-4A4C-826E-334ADE3C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8" y="1166069"/>
            <a:ext cx="7575258" cy="53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6491-7D4C-497E-AE86-E7E210F1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952" y="223396"/>
            <a:ext cx="5506131" cy="1370512"/>
          </a:xfrm>
        </p:spPr>
        <p:txBody>
          <a:bodyPr/>
          <a:lstStyle/>
          <a:p>
            <a:pPr algn="ctr"/>
            <a:r>
              <a:rPr lang="es-MX" sz="3600" dirty="0">
                <a:solidFill>
                  <a:srgbClr val="FF0000"/>
                </a:solidFill>
              </a:rPr>
              <a:t>RESULTADOS DE LA REGRESIÓN OLS</a:t>
            </a:r>
            <a:endParaRPr lang="es-CO" sz="3600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5C66E5-AEBF-4DED-B35E-B41D0D58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8" y="1677798"/>
            <a:ext cx="8749718" cy="4956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330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DIAGRAMA PCA</vt:lpstr>
      <vt:lpstr>RESULTADOS DE LA REGRESIÓN 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PCA</dc:title>
  <dc:creator>Salas de Informática</dc:creator>
  <cp:lastModifiedBy>Salas de Informática</cp:lastModifiedBy>
  <cp:revision>3</cp:revision>
  <dcterms:created xsi:type="dcterms:W3CDTF">2022-06-04T19:57:18Z</dcterms:created>
  <dcterms:modified xsi:type="dcterms:W3CDTF">2022-06-04T20:25:21Z</dcterms:modified>
</cp:coreProperties>
</file>