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2d46f8e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2d46f8e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2d46f8e19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2d46f8e1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2d46f8e1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2d46f8e1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d46f8e19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2d46f8e19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d46f8e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d46f8e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2d46f8e19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2d46f8e1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2d46f8e19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2d46f8e19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2d46f8e1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2d46f8e1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2d46f8e1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2d46f8e1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2d46f8e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2d46f8e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2d46f8e1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2d46f8e1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2d46f8e1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2d46f8e1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A0MV9TmsuWqW0US5B4Ecm_09g0vglc4/view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oRJfczvJWaPAELTxJxPueQWZuuSDQ1Y0/view" TargetMode="External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Opto-Mechatronics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Chopper Control Design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9"/>
            <a:ext cx="82221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Jonathan Chandra, Judith Oeben, Emma Langeveld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16-06-2023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265500" y="2524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Addition of Feedback Control</a:t>
            </a:r>
            <a:endParaRPr/>
          </a:p>
        </p:txBody>
      </p:sp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265500" y="19371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Desired State	: [x1 x2] = [-0.2404 0.25]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Gains	       	: [Kp Ki Kd] = [5 1e-2 20] </a:t>
            </a:r>
            <a:endParaRPr sz="160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250" y="2508650"/>
            <a:ext cx="3088050" cy="231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250" y="221824"/>
            <a:ext cx="3088050" cy="231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265500" y="2524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Addition of Feedback Control</a:t>
            </a:r>
            <a:endParaRPr/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265500" y="19371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Desired State	: [x] = [0.15]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Gains	       	: [Kp Ki Kd] = [1 1e-2 0] </a:t>
            </a:r>
            <a:endParaRPr sz="16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325" y="218549"/>
            <a:ext cx="3137600" cy="2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325" y="2571750"/>
            <a:ext cx="3137600" cy="23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System Identification - Model Stability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4775"/>
            <a:ext cx="5333450" cy="179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9875"/>
            <a:ext cx="5333451" cy="187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That was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Thank you for listening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Content 	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485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System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Feedforward control design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Application &amp; 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Addition of Feedback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Second Order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System Identification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Matlab System Identification Toolbox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Step-Data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Reference frequency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Final</a:t>
            </a:r>
            <a:r>
              <a:rPr b="1" lang="nl"/>
              <a:t> first order </a:t>
            </a:r>
            <a:r>
              <a:rPr lang="nl"/>
              <a:t>transfer function: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H(z) = -0.07888z</a:t>
            </a:r>
            <a:r>
              <a:rPr baseline="30000" lang="nl"/>
              <a:t>-1</a:t>
            </a:r>
            <a:r>
              <a:rPr lang="nl"/>
              <a:t> / (1 + 0.9709z</a:t>
            </a:r>
            <a:r>
              <a:rPr baseline="30000" lang="nl"/>
              <a:t>-1</a:t>
            </a:r>
            <a:r>
              <a:rPr lang="nl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Accuracy: 93%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925" y="410000"/>
            <a:ext cx="3633375" cy="23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272" y="409998"/>
            <a:ext cx="3346025" cy="2989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Feedforward Control Design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Calculating steady state input (U optimal)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Use tf from 0-&gt;0.15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Hold SS input for 1000ms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Use tf from 0.15-&gt;0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Hold SS input for 1000ms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275" y="401100"/>
            <a:ext cx="3346024" cy="30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22944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Application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Limitations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430300"/>
            <a:ext cx="2536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Tested on Chopper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Desired amplitude: 0.15</a:t>
            </a:r>
            <a:endParaRPr/>
          </a:p>
        </p:txBody>
      </p:sp>
      <p:pic>
        <p:nvPicPr>
          <p:cNvPr id="114" name="Google Shape;114;p17" title="WhatsApp Video 2023-06-15 at 19.15.1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825" y="410000"/>
            <a:ext cx="2416175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4889" y="410000"/>
            <a:ext cx="3590135" cy="32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Second Order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485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Identical steps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Bias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0.05  deviation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H(z) = (-0.00373z^-1) / (1 - 1.96z^-1 + 0.9616z^-2), 89% Accurate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701" y="410000"/>
            <a:ext cx="3628609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 title="WhatsApp Video 2023-06-15 at 19.17.04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026" y="410000"/>
            <a:ext cx="2692975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General Feedback Control Scheme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519525" y="1436850"/>
            <a:ext cx="23493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200"/>
              <a:t>We implement PI/PID control scheme for the feedback control</a:t>
            </a:r>
            <a:endParaRPr sz="12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5150"/>
            <a:ext cx="6482976" cy="26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496800" y="3711725"/>
            <a:ext cx="503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Roboto"/>
                <a:ea typeface="Roboto"/>
                <a:cs typeface="Roboto"/>
                <a:sym typeface="Roboto"/>
              </a:rPr>
              <a:t>Figure 1. A General Feedback Control Block (red dashed line box is HIFI Chopper and        blue dashed line box is Controller).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Controllability Test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/>
              <a:t>We have our system defined as</a:t>
            </a:r>
            <a:br>
              <a:rPr lang="nl" sz="1300"/>
            </a:b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300"/>
              <a:t>One may create 𝒞 matrix to test the controllability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nl" sz="1300"/>
            </a:br>
            <a:r>
              <a:rPr lang="nl" sz="1300"/>
              <a:t>The system is controllable if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300"/>
              <a:t>we simply use MATLAB’s function</a:t>
            </a:r>
            <a:endParaRPr sz="13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1557725"/>
            <a:ext cx="187191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50" y="2173838"/>
            <a:ext cx="206379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775" y="2789950"/>
            <a:ext cx="826625" cy="2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647" y="3599697"/>
            <a:ext cx="3835428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PID Control 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We implement PID controller in discrete time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Keep in mind that </a:t>
            </a:r>
            <a:r>
              <a:rPr b="1" lang="nl" sz="1500"/>
              <a:t>u</a:t>
            </a:r>
            <a:r>
              <a:rPr lang="nl" sz="1500"/>
              <a:t>(</a:t>
            </a:r>
            <a:r>
              <a:rPr lang="nl" sz="1500"/>
              <a:t>k) are saturated within -0.25:0.25 range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500"/>
              <a:t>T</a:t>
            </a:r>
            <a:r>
              <a:rPr lang="nl" sz="1500"/>
              <a:t>he PID gains are acquired from Trial and Error </a:t>
            </a:r>
            <a:endParaRPr sz="150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38" y="1739350"/>
            <a:ext cx="40862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