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DA18-21EF-848E-0DC0-770B1FEE7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BCED2-0621-8F5B-BAB9-85B60CDE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2496-B367-BF22-D953-06E59652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078-A82B-4EDD-A8E7-4DF6596F994D}" type="datetimeFigureOut">
              <a:rPr lang="en-ID" smtClean="0"/>
              <a:t>24/10/2023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1721-5AD4-B563-4714-9265FE70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B488-EFA4-E40F-01FF-4E147BA5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7A59-3E8B-4E64-AA77-78AD349300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91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05C3-C001-0F86-DF30-F11D1A9D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BB5DC-9EB4-DFE9-DFD1-084CFCBFC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C9AA-2AE2-563A-7A1D-30772144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078-A82B-4EDD-A8E7-4DF6596F994D}" type="datetimeFigureOut">
              <a:rPr lang="en-ID" smtClean="0"/>
              <a:t>24/10/2023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69B9-04A3-A2CC-F8ED-B8F18733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A736-3AFD-52D9-3EE0-B02E5BEA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7A59-3E8B-4E64-AA77-78AD349300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895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B3FE4-8C30-7C91-F321-5254628A5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7001-DD65-33CF-D218-6CD793B7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EE93-BFA8-3643-BE2B-EC1454F9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078-A82B-4EDD-A8E7-4DF6596F994D}" type="datetimeFigureOut">
              <a:rPr lang="en-ID" smtClean="0"/>
              <a:t>24/10/2023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E394-2E71-C122-A76A-4A05A54B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A555-4A0A-D118-6539-535C41F6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7A59-3E8B-4E64-AA77-78AD349300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57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551A-E36C-A172-531E-72C96C1C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F717-B50B-884E-935C-622CD455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83C0-7DF1-17E1-66D2-DA9B4D61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078-A82B-4EDD-A8E7-4DF6596F994D}" type="datetimeFigureOut">
              <a:rPr lang="en-ID" smtClean="0"/>
              <a:t>24/10/2023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D979-3087-B7F7-D783-C292D5B5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9110-5B1D-5BC9-930C-CE4B17EA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7A59-3E8B-4E64-AA77-78AD349300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714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5F81-D9B7-5AEB-3AB1-ADDEEF04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736E-9FA0-E399-933A-FFAC06E6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3E2F-D492-34D6-8EA9-D5249703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078-A82B-4EDD-A8E7-4DF6596F994D}" type="datetimeFigureOut">
              <a:rPr lang="en-ID" smtClean="0"/>
              <a:t>24/10/2023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0AF3-09D3-9086-7B3E-F07E3B4C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FE5F-2526-4114-F85F-19BF874A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7A59-3E8B-4E64-AA77-78AD349300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609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9738-BAAB-D8B9-930C-C80A5DF5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3EEF-0C74-DA8C-69E9-D20FBF7B4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0FC6B-86D6-528F-BA5F-F098F8B8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EC48E-2A7F-4110-7871-4A704DF2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078-A82B-4EDD-A8E7-4DF6596F994D}" type="datetimeFigureOut">
              <a:rPr lang="en-ID" smtClean="0"/>
              <a:t>24/10/2023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35B2-644E-0ADB-D693-C5EE32E5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3FAC7-F35A-0978-A8FF-69F380BD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7A59-3E8B-4E64-AA77-78AD349300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973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F31A-1298-F000-7C8A-87597A80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F3CF5-2C70-42D5-16C8-DBCEA06D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9EEB6-6CAB-F872-F671-23062343B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6A01A-A3CD-CBF7-68C2-1124FA8E0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08CF8-3F23-6FEB-A764-2A4F0B8C2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20F7D-9FD9-572E-2925-F0FB3520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078-A82B-4EDD-A8E7-4DF6596F994D}" type="datetimeFigureOut">
              <a:rPr lang="en-ID" smtClean="0"/>
              <a:t>24/10/2023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581CD-F363-5D30-EDDF-DB8581A6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D8579-3B2C-4500-A93B-8B708472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7A59-3E8B-4E64-AA77-78AD349300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46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3E5F-91B4-2B62-B81D-4F1A8867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9DCBA-DC30-D6FD-785D-7717C8B4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078-A82B-4EDD-A8E7-4DF6596F994D}" type="datetimeFigureOut">
              <a:rPr lang="en-ID" smtClean="0"/>
              <a:t>24/10/2023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827BD-CFF0-F7F2-8613-722D159F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053B0-3F69-325D-21EB-F88E2B0A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7A59-3E8B-4E64-AA77-78AD349300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425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160C5-614F-DA9D-9E47-6F8E75D6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078-A82B-4EDD-A8E7-4DF6596F994D}" type="datetimeFigureOut">
              <a:rPr lang="en-ID" smtClean="0"/>
              <a:t>24/10/2023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CB990-B589-0170-03E3-9944A263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6551A-63EB-9E03-72E9-26FF050D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7A59-3E8B-4E64-AA77-78AD349300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760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9071-6D83-0AE8-D64E-8B3A6356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2482-7105-A3BB-28F0-9ABF2F922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080A-4D29-8B93-672B-8E5B907F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63C95-8394-B13D-8BEB-8F7E76DB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078-A82B-4EDD-A8E7-4DF6596F994D}" type="datetimeFigureOut">
              <a:rPr lang="en-ID" smtClean="0"/>
              <a:t>24/10/2023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D44CB-8C2F-37A8-DD22-1C2C089E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A250B-13F9-2C3D-59DE-6FC7CF03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7A59-3E8B-4E64-AA77-78AD349300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329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5DC6-5937-FDCA-75B5-9E12B0F7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10A06-0D0E-4A1E-F4F5-BD2891129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6A106-A9E7-20C2-33DE-16F20A1C0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906C-76A9-FB69-98AB-A282B8F7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078-A82B-4EDD-A8E7-4DF6596F994D}" type="datetimeFigureOut">
              <a:rPr lang="en-ID" smtClean="0"/>
              <a:t>24/10/2023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E697-393A-9F9E-852E-59C65819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BBC04-36E7-D541-9968-63CADB37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7A59-3E8B-4E64-AA77-78AD349300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69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81932-4D33-A949-552E-BE48C44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91478-B23E-B8FC-6CFA-6BF4D38C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E79C-4E2C-6E73-EA01-8DDC8CA29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6078-A82B-4EDD-A8E7-4DF6596F994D}" type="datetimeFigureOut">
              <a:rPr lang="en-ID" smtClean="0"/>
              <a:t>24/10/2023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8B1C-0D63-74B4-AE3B-CDE48E878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FEC0-A102-1D25-1528-B6B8E5572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A7A59-3E8B-4E64-AA77-78AD349300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03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6DD74E13-71F9-0A1D-FBD7-4BADB5F1C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r="5575"/>
          <a:stretch/>
        </p:blipFill>
        <p:spPr>
          <a:xfrm>
            <a:off x="0" y="0"/>
            <a:ext cx="6077528" cy="6858000"/>
          </a:xfrm>
          <a:prstGeom prst="rect">
            <a:avLst/>
          </a:prstGeom>
        </p:spPr>
      </p:pic>
      <p:pic>
        <p:nvPicPr>
          <p:cNvPr id="9" name="Picture 8" descr="A diagram of a red and green square with arrows&#10;&#10;Description automatically generated with medium confidence">
            <a:extLst>
              <a:ext uri="{FF2B5EF4-FFF2-40B4-BE49-F238E27FC236}">
                <a16:creationId xmlns:a16="http://schemas.microsoft.com/office/drawing/2014/main" id="{A0D10C9E-AA42-C71F-747F-119A4E8ACE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3" r="29546"/>
          <a:stretch/>
        </p:blipFill>
        <p:spPr>
          <a:xfrm>
            <a:off x="6077528" y="0"/>
            <a:ext cx="3180091" cy="4201064"/>
          </a:xfrm>
          <a:prstGeom prst="rect">
            <a:avLst/>
          </a:prstGeom>
        </p:spPr>
      </p:pic>
      <p:pic>
        <p:nvPicPr>
          <p:cNvPr id="7" name="Picture 6" descr="A cartoon of a robot&#10;&#10;Description automatically generated">
            <a:extLst>
              <a:ext uri="{FF2B5EF4-FFF2-40B4-BE49-F238E27FC236}">
                <a16:creationId xmlns:a16="http://schemas.microsoft.com/office/drawing/2014/main" id="{7BF2D1E5-1841-5560-D484-317B59AD8B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8182"/>
          <a:stretch/>
        </p:blipFill>
        <p:spPr>
          <a:xfrm>
            <a:off x="9109699" y="3010619"/>
            <a:ext cx="3082301" cy="38473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EB9630-9D41-F294-B592-29FE7E7FA747}"/>
              </a:ext>
            </a:extLst>
          </p:cNvPr>
          <p:cNvSpPr txBox="1"/>
          <p:nvPr/>
        </p:nvSpPr>
        <p:spPr>
          <a:xfrm>
            <a:off x="8376454" y="1207699"/>
            <a:ext cx="7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ADC64-78CE-F009-2061-977A7DDB1E3E}"/>
              </a:ext>
            </a:extLst>
          </p:cNvPr>
          <p:cNvSpPr txBox="1"/>
          <p:nvPr/>
        </p:nvSpPr>
        <p:spPr>
          <a:xfrm>
            <a:off x="9477760" y="4094673"/>
            <a:ext cx="7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774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model of a robot&#10;&#10;Description automatically generated with medium confidence">
            <a:extLst>
              <a:ext uri="{FF2B5EF4-FFF2-40B4-BE49-F238E27FC236}">
                <a16:creationId xmlns:a16="http://schemas.microsoft.com/office/drawing/2014/main" id="{73BCB7B1-4981-78A8-1EAD-72D5E6D83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8" r="29661"/>
          <a:stretch/>
        </p:blipFill>
        <p:spPr>
          <a:xfrm>
            <a:off x="9257620" y="3043040"/>
            <a:ext cx="2859446" cy="3814960"/>
          </a:xfrm>
          <a:prstGeom prst="rect">
            <a:avLst/>
          </a:prstGeom>
        </p:spPr>
      </p:pic>
      <p:pic>
        <p:nvPicPr>
          <p:cNvPr id="9" name="Picture 8" descr="A diagram of a red and green square with arrows&#10;&#10;Description automatically generated with medium confidence">
            <a:extLst>
              <a:ext uri="{FF2B5EF4-FFF2-40B4-BE49-F238E27FC236}">
                <a16:creationId xmlns:a16="http://schemas.microsoft.com/office/drawing/2014/main" id="{A0D10C9E-AA42-C71F-747F-119A4E8ACE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3" r="29546"/>
          <a:stretch/>
        </p:blipFill>
        <p:spPr>
          <a:xfrm>
            <a:off x="6077528" y="0"/>
            <a:ext cx="3180091" cy="4201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EB9630-9D41-F294-B592-29FE7E7FA747}"/>
              </a:ext>
            </a:extLst>
          </p:cNvPr>
          <p:cNvSpPr txBox="1"/>
          <p:nvPr/>
        </p:nvSpPr>
        <p:spPr>
          <a:xfrm>
            <a:off x="8376454" y="1207699"/>
            <a:ext cx="7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ADC64-78CE-F009-2061-977A7DDB1E3E}"/>
              </a:ext>
            </a:extLst>
          </p:cNvPr>
          <p:cNvSpPr txBox="1"/>
          <p:nvPr/>
        </p:nvSpPr>
        <p:spPr>
          <a:xfrm>
            <a:off x="9477760" y="4094673"/>
            <a:ext cx="7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642DB-E9BA-E2CB-5105-54A2D06625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" r="6606"/>
          <a:stretch/>
        </p:blipFill>
        <p:spPr>
          <a:xfrm>
            <a:off x="904" y="0"/>
            <a:ext cx="5966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5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robot&#10;&#10;Description automatically generated">
            <a:extLst>
              <a:ext uri="{FF2B5EF4-FFF2-40B4-BE49-F238E27FC236}">
                <a16:creationId xmlns:a16="http://schemas.microsoft.com/office/drawing/2014/main" id="{7BF2D1E5-1841-5560-D484-317B59AD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8182"/>
          <a:stretch/>
        </p:blipFill>
        <p:spPr>
          <a:xfrm>
            <a:off x="5893497" y="141534"/>
            <a:ext cx="3082301" cy="3847381"/>
          </a:xfrm>
          <a:prstGeom prst="rect">
            <a:avLst/>
          </a:prstGeom>
        </p:spPr>
      </p:pic>
      <p:pic>
        <p:nvPicPr>
          <p:cNvPr id="3" name="Picture 2" descr="A graph of a number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7831787B-5A30-BCF9-9DD4-C78374C6DE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1" r="6694"/>
          <a:stretch/>
        </p:blipFill>
        <p:spPr>
          <a:xfrm>
            <a:off x="15622" y="0"/>
            <a:ext cx="5877875" cy="6858000"/>
          </a:xfrm>
          <a:prstGeom prst="rect">
            <a:avLst/>
          </a:prstGeom>
        </p:spPr>
      </p:pic>
      <p:pic>
        <p:nvPicPr>
          <p:cNvPr id="9" name="Picture 8" descr="A diagram of a red and green square with arrows&#10;&#10;Description automatically generated with medium confidence">
            <a:extLst>
              <a:ext uri="{FF2B5EF4-FFF2-40B4-BE49-F238E27FC236}">
                <a16:creationId xmlns:a16="http://schemas.microsoft.com/office/drawing/2014/main" id="{A0D10C9E-AA42-C71F-747F-119A4E8ACE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3" r="29546"/>
          <a:stretch/>
        </p:blipFill>
        <p:spPr>
          <a:xfrm>
            <a:off x="8996287" y="2656936"/>
            <a:ext cx="3180091" cy="4201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AD7FEE-2540-29F0-BEDD-8B8C77372966}"/>
              </a:ext>
            </a:extLst>
          </p:cNvPr>
          <p:cNvSpPr txBox="1"/>
          <p:nvPr/>
        </p:nvSpPr>
        <p:spPr>
          <a:xfrm>
            <a:off x="8376454" y="1207699"/>
            <a:ext cx="7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38793-55E9-C64D-FD62-BD4E7AB1D46A}"/>
              </a:ext>
            </a:extLst>
          </p:cNvPr>
          <p:cNvSpPr txBox="1"/>
          <p:nvPr/>
        </p:nvSpPr>
        <p:spPr>
          <a:xfrm>
            <a:off x="9477760" y="4094673"/>
            <a:ext cx="7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323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model of a robot&#10;&#10;Description automatically generated with medium confidence">
            <a:extLst>
              <a:ext uri="{FF2B5EF4-FFF2-40B4-BE49-F238E27FC236}">
                <a16:creationId xmlns:a16="http://schemas.microsoft.com/office/drawing/2014/main" id="{73BCB7B1-4981-78A8-1EAD-72D5E6D83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8" r="29661"/>
          <a:stretch/>
        </p:blipFill>
        <p:spPr>
          <a:xfrm>
            <a:off x="5967457" y="279713"/>
            <a:ext cx="2859446" cy="3814960"/>
          </a:xfrm>
          <a:prstGeom prst="rect">
            <a:avLst/>
          </a:prstGeom>
        </p:spPr>
      </p:pic>
      <p:pic>
        <p:nvPicPr>
          <p:cNvPr id="9" name="Picture 8" descr="A diagram of a red and green square with arrows&#10;&#10;Description automatically generated with medium confidence">
            <a:extLst>
              <a:ext uri="{FF2B5EF4-FFF2-40B4-BE49-F238E27FC236}">
                <a16:creationId xmlns:a16="http://schemas.microsoft.com/office/drawing/2014/main" id="{A0D10C9E-AA42-C71F-747F-119A4E8ACE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3" r="29546"/>
          <a:stretch/>
        </p:blipFill>
        <p:spPr>
          <a:xfrm>
            <a:off x="9011909" y="2656936"/>
            <a:ext cx="3180091" cy="4201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EB9630-9D41-F294-B592-29FE7E7FA747}"/>
              </a:ext>
            </a:extLst>
          </p:cNvPr>
          <p:cNvSpPr txBox="1"/>
          <p:nvPr/>
        </p:nvSpPr>
        <p:spPr>
          <a:xfrm>
            <a:off x="8376454" y="1207699"/>
            <a:ext cx="7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ADC64-78CE-F009-2061-977A7DDB1E3E}"/>
              </a:ext>
            </a:extLst>
          </p:cNvPr>
          <p:cNvSpPr txBox="1"/>
          <p:nvPr/>
        </p:nvSpPr>
        <p:spPr>
          <a:xfrm>
            <a:off x="9477760" y="4094673"/>
            <a:ext cx="7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  <a:endParaRPr lang="en-ID" dirty="0"/>
          </a:p>
        </p:txBody>
      </p:sp>
      <p:pic>
        <p:nvPicPr>
          <p:cNvPr id="4" name="Picture 3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369771FC-72A6-E7D9-B795-0125DB45B3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" r="6606"/>
          <a:stretch/>
        </p:blipFill>
        <p:spPr>
          <a:xfrm>
            <a:off x="18472" y="0"/>
            <a:ext cx="5966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machine with a microphone&#10;&#10;Description automatically generated">
            <a:extLst>
              <a:ext uri="{FF2B5EF4-FFF2-40B4-BE49-F238E27FC236}">
                <a16:creationId xmlns:a16="http://schemas.microsoft.com/office/drawing/2014/main" id="{180243F0-1427-1107-4836-B23E31682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43" y="2046372"/>
            <a:ext cx="2954410" cy="27652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C51646-DAF2-1559-6E11-C7868F6D7F03}"/>
              </a:ext>
            </a:extLst>
          </p:cNvPr>
          <p:cNvSpPr/>
          <p:nvPr/>
        </p:nvSpPr>
        <p:spPr>
          <a:xfrm>
            <a:off x="1701496" y="2806373"/>
            <a:ext cx="1990610" cy="12452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PC</a:t>
            </a:r>
            <a:endParaRPr lang="en-ID" sz="36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1377E5-17D1-D794-722D-0B83D3A9DAEB}"/>
              </a:ext>
            </a:extLst>
          </p:cNvPr>
          <p:cNvSpPr/>
          <p:nvPr/>
        </p:nvSpPr>
        <p:spPr>
          <a:xfrm>
            <a:off x="4709239" y="2806373"/>
            <a:ext cx="1990610" cy="12452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ArbotiX</a:t>
            </a:r>
            <a:endParaRPr lang="en-ID" sz="36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4FAA19-5C81-DBA4-453C-5301AB93A12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692106" y="3429000"/>
            <a:ext cx="101713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81DB18-72A5-8688-4370-CB267CD3D827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6699849" y="3429000"/>
            <a:ext cx="123279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0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Chandra</dc:creator>
  <cp:lastModifiedBy>Jonathan Chandra</cp:lastModifiedBy>
  <cp:revision>1</cp:revision>
  <dcterms:created xsi:type="dcterms:W3CDTF">2023-10-24T20:57:17Z</dcterms:created>
  <dcterms:modified xsi:type="dcterms:W3CDTF">2023-10-25T21:01:07Z</dcterms:modified>
</cp:coreProperties>
</file>