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8" r:id="rId4"/>
    <p:sldId id="257" r:id="rId5"/>
    <p:sldId id="261" r:id="rId6"/>
    <p:sldId id="260" r:id="rId7"/>
    <p:sldId id="262" r:id="rId8"/>
    <p:sldId id="263" r:id="rId9"/>
  </p:sldIdLst>
  <p:sldSz cx="6858000" cy="12192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45" autoAdjust="0"/>
    <p:restoredTop sz="94660"/>
  </p:normalViewPr>
  <p:slideViewPr>
    <p:cSldViewPr snapToGrid="0">
      <p:cViewPr>
        <p:scale>
          <a:sx n="100" d="100"/>
          <a:sy n="100" d="100"/>
        </p:scale>
        <p:origin x="1206" y="-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08:27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 1476 0 0,'7'7'22214'0'0,"-11"-3"-21176"0"0,0-1 0 0 0,-1 1 1 0 0,1-1-1 0 0,-1 0 0 0 0,1 0 0 0 0,-1-1 0 0 0,-5 3 0 0 0,-42 10 759 0 0,26-12-3772 0 0,-52 1-1 0 0,64-4 1447 0 0,2 4-6767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08:33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1288 0 0,'0'11'12617'0'0,"3"34"-8592"0"0,-9 38-3232 0 0,-3-29-3385 0 0,6-31 128 0 0,-2 25-8851 0 0,5-40 9559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6:50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63 1712 0 0,'-13'12'3940'0'0,"13"-11"-3487"0"0,-1 0-1 0 0,1-1 1 0 0,0 1-1 0 0,0 0 1 0 0,0-1 0 0 0,0 1-1 0 0,0 0 1 0 0,0 0-1 0 0,0-1 1 0 0,0 1-1 0 0,0 0 1 0 0,0-1 0 0 0,0 1-1 0 0,0 0 1 0 0,0-1-1 0 0,1 1 1 0 0,-1 0 0 0 0,0-1-1 0 0,1 1 1 0 0,-1 0-1 0 0,0-1 1 0 0,1 1-1 0 0,-1 0 1 0 0,1-1 0 0 0,-1 1-1 0 0,1 0 1 0 0,1 0 391 0 0,-1 0 1 0 0,0 0-1 0 0,0 0 1 0 0,1 0-1 0 0,-1 0 1 0 0,1-1 0 0 0,-1 1-1 0 0,1 0 1 0 0,-1-1-1 0 0,1 1 1 0 0,-1-1-1 0 0,1 1 1 0 0,2-1-1 0 0,14-2 2228 0 0,36-28-3195 0 0,21-27-489 0 0,-74 56 608 0 0,1-1 1 0 0,-1 1-1 0 0,1 0 0 0 0,-1 0 1 0 0,1 0-1 0 0,-1 0 1 0 0,1 0-1 0 0,0 0 1 0 0,-1 0-1 0 0,1 0 1 0 0,0 1-1 0 0,0-1 1 0 0,-1 1-1 0 0,1 0 1 0 0,0-1-1 0 0,0 1 1 0 0,0 0-1 0 0,0 0 0 0 0,0 0 1 0 0,-1 0-1 0 0,1 0 1 0 0,0 0-1 0 0,3 1 1 0 0,-3 1 20 0 0,0-1 0 0 0,0 0 0 0 0,0 1 1 0 0,0 0-1 0 0,0-1 0 0 0,0 1 0 0 0,0 0 0 0 0,-1 0 0 0 0,1 0 1 0 0,-1 0-1 0 0,1 0 0 0 0,-1 0 0 0 0,0 0 0 0 0,0 1 1 0 0,1 2-1 0 0,2 6 61 0 0,0 1 0 0 0,-1-1-1 0 0,-1 1 1 0 0,0 0 0 0 0,0 0 0 0 0,-1 14 0 0 0,5 30-126 0 0,-5-54-11 0 0,-1 1 0 0 0,1-1 1 0 0,-1 0-1 0 0,1 1 1 0 0,0-1-1 0 0,0 0 1 0 0,0 1-1 0 0,0-1 1 0 0,1 0-1 0 0,-1 0 0 0 0,0 0 1 0 0,1 0-1 0 0,0 0 1 0 0,-1 0-1 0 0,1 0 1 0 0,0-1-1 0 0,0 1 1 0 0,0-1-1 0 0,0 1 0 0 0,2 0 1 0 0,-3-2-561 0 0,0 0 1 0 0,0 0-1 0 0,0 0 0 0 0,1 0 1 0 0,-1 0-1 0 0,0-1 1 0 0,0 1-1 0 0,0 0 0 0 0,0-1 1 0 0,0 1-1 0 0,0-1 1 0 0,0 1-1 0 0,0-1 1 0 0,0 0-1 0 0,-1 1 0 0 0,1-1 1 0 0,0 0-1 0 0,0 0 1 0 0,0 1-1 0 0,-1-1 0 0 0,1 0 1 0 0,0 0-1 0 0,0-1 1 0 0,20-28-7468 0 0,-14 19 5190 0 0,7-6-99 0 0,-1 1 781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8:53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8 668 0 0,'-13'-5'3503'0'0,"-17"2"21351"0"0,32 4-24569 0 0,0-1-1 0 0,-1 1 1 0 0,1-1 0 0 0,0 1-1 0 0,0-1 1 0 0,-1 1-1 0 0,1 0 1 0 0,0 0-1 0 0,-1 0 1 0 0,1 0-1 0 0,-1 0 1 0 0,3 1 0 0 0,-4-1-243 0 0,91 53-42 0 0,99 65 0 0 0,-187-116 0 0 0,6 2 0 0 0,-1 1 0 0 0,0 0 0 0 0,-1 0 0 0 0,0 1 0 0 0,0 0 0 0 0,8 11 0 0 0,-14-16 0 0 0,0 0 0 0 0,0 0 0 0 0,0 0 0 0 0,0 0 0 0 0,0 0 0 0 0,0 0 0 0 0,-1 0 0 0 0,1 1 0 0 0,-1-1 0 0 0,0 0 0 0 0,0 0 0 0 0,0 1 0 0 0,0-1 0 0 0,0 0 0 0 0,0 1 0 0 0,0-1 0 0 0,-1 0 0 0 0,1 0 0 0 0,-1 0 0 0 0,0 1 0 0 0,1-1 0 0 0,-1 0 0 0 0,0 0 0 0 0,0 0 0 0 0,-1 0 0 0 0,1 0 0 0 0,0 0 0 0 0,-1-1 0 0 0,1 1 0 0 0,-1 0 0 0 0,1-1 0 0 0,-4 3 0 0 0,-2 3 0 0 0,-1-1 0 0 0,0 1 0 0 0,0-2 0 0 0,0 1 0 0 0,-1-1 0 0 0,0 0 0 0 0,0-1 0 0 0,0 0 0 0 0,0-1 0 0 0,-1 0 0 0 0,0 0 0 0 0,-12 2 0 0 0,-11-1 0 0 0,-1-1 0 0 0,-42-2 0 0 0,72-1 0 0 0,3 0-107 0 0,1 0 0 0 0,-1 1 0 0 0,1-1 0 0 0,-1 0 1 0 0,1 0-1 0 0,-1 0 0 0 0,1 0 0 0 0,-1 0 0 0 0,1 0 0 0 0,-1 1 0 0 0,1-1 0 0 0,0 0 1 0 0,-1 0-1 0 0,1 1 0 0 0,-1-1 0 0 0,1 0 0 0 0,0 1 0 0 0,-1-1 0 0 0,1 0 0 0 0,0 1 1 0 0,-1-1-1 0 0,1 0 0 0 0,0 1 0 0 0,0-1 0 0 0,-1 1 0 0 0,1-1 0 0 0,0 1 0 0 0,0-1 0 0 0,0 1 1 0 0,0-1-1 0 0,-1 1 0 0 0,1-1 0 0 0,0 1 0 0 0,0-1 0 0 0,0 0 0 0 0,0 1 0 0 0,0-1 1 0 0,0 1-1 0 0,0-1 0 0 0,0 1 0 0 0,1-1 0 0 0,-1 1 0 0 0,0-1 0 0 0,0 1 0 0 0,0-1 1 0 0,0 1-1 0 0,1-1 0 0 0,-1 1 0 0 0,0-1 0 0 0,0 0 0 0 0,1 1 0 0 0,-1-1 0 0 0,0 0 1 0 0,1 1-1 0 0,-1-1 0 0 0,0 0 0 0 0,2 1 0 0 0,19 22-8669 0 0,13-17-1366 0 0,-14-4 6828 0 0,4 2 306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9:52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1 124 0 0,'0'0'196'0'0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9:36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5 105 916 0 0,'0'-18'3237'0'0,"0"-20"2372"0"0,5 13 200 0 0,-5 25-5895 0 0,-1-23 16833 0 0,1 24-16389 0 0,1 17-272 0 0,4 7-17 0 0,-2-9-52 0 0,0 8-12 0 0,-9 188-5 0 0,-2-70 0 0 0,7-132 0 0 0,-4 70 0 0 0,4-1 0 0 0,18 151 0 0 0,-10-190-182 0 0,-2-15-146 0 0,-1 0 0 0 0,-1 0 0 0 0,-2 0 0 0 0,0 0 0 0 0,-3 29 0 0 0,2-53 189 0 0,0 0 0 0 0,0 1 0 0 0,0-1 0 0 0,-1 0 0 0 0,1 1-1 0 0,0-1 1 0 0,0 0 0 0 0,-1 1 0 0 0,1-1 0 0 0,-1 0 0 0 0,1 0 0 0 0,-1 0 0 0 0,0 0 0 0 0,1 1 0 0 0,-1-1 0 0 0,0 0 0 0 0,-2 1 0 0 0,3-2-108 0 0,-1 0 0 0 0,1 0 0 0 0,-1 0 0 0 0,1-1 0 0 0,-1 1 0 0 0,1 0 0 0 0,-1-1 1 0 0,1 1-1 0 0,-1 0 0 0 0,1-1 0 0 0,-1 1 0 0 0,1 0 0 0 0,0-1 0 0 0,-1 1 0 0 0,1-1 0 0 0,-1 1 1 0 0,1-1-1 0 0,0 1 0 0 0,0-1 0 0 0,-1 1 0 0 0,1-1 0 0 0,0 0 0 0 0,0 1 0 0 0,0-1 0 0 0,-1 0 1 0 0,0-5-1281 0 0,-1 1 0 0 0,1 0 0 0 0,0 0 0 0 0,0-1 0 0 0,0 1 0 0 0,1 0 0 0 0,-1-1 0 0 0,2-8 0 0 0,11-22-4263 0 0,-4 17 3832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9:37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32 480 0 0,'11'-31'23438'0'0,"-22"43"-18247"0"0,-11 17-4099 0 0,-1-1 0 0 0,-49 47-1 0 0,34-37-708 0 0,17-18-2910 0 0,-28 14-9188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9:37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 1088 0 0,'-5'-35'26258'0'0,"22"54"-20837"0"0,169 161-5421 0 0,-183-178-446 0 0,-1 1 1 0 0,0 0-1 0 0,0-1 1 0 0,0 1-1 0 0,0 0 1 0 0,0 0-1 0 0,0 0 1 0 0,1 5-1 0 0,-2-4-1066 0 0,0 1 1 0 0,0-1-1 0 0,-1 0 0 0 0,0 0 1 0 0,0 1-1 0 0,0-1 0 0 0,0 0 1 0 0,-1 5-1 0 0,1 34-6690 0 0,4-31 4825 0 0,3 0 740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9:40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6 304 0 0,'-6'-5'6536'0'0,"5"5"-6100"0"0,1 0-1 0 0,-1 0 1 0 0,1 0 0 0 0,-1 0-1 0 0,1-1 1 0 0,-1 1 0 0 0,1 0 0 0 0,-1 0-1 0 0,1 1 1 0 0,-1-1 0 0 0,1 0-1 0 0,-1 0 1 0 0,1 0 0 0 0,-1 0 0 0 0,1 0-1 0 0,-2 1 1 0 0,-27 4 11939 0 0,15-2-7289 0 0,9-3-4895 0 0,3 0-129 0 0,-1 0 0 0 0,0 0 0 0 0,0 0 0 0 0,0 0 0 0 0,1 1 0 0 0,-1-1 0 0 0,0 1 0 0 0,0 0 0 0 0,1 0 0 0 0,-1 0 0 0 0,1 0 0 0 0,-1 0 0 0 0,-3 3 0 0 0,12-5-62 0 0,1 0 0 0 0,0 1 0 0 0,-1-1 0 0 0,1 1 0 0 0,0 1 0 0 0,7 0 0 0 0,33 0 0 0 0,-40-1 0 0 0,16-4 0 0 0,0 2 0 0 0,0 1 0 0 0,0 1 0 0 0,0 1 0 0 0,43 7 0 0 0,-65-8 0 0 0,0 1 0 0 0,0-1 0 0 0,0 1 0 0 0,1 0 0 0 0,-1 0 0 0 0,0 0 0 0 0,0 0 0 0 0,0-1 0 0 0,-1 1 0 0 0,1 0 0 0 0,0 1 0 0 0,0-1 0 0 0,0 0 0 0 0,-1 0 0 0 0,1 0 0 0 0,0 0 0 0 0,-1 1 0 0 0,1-1 0 0 0,-1 0 0 0 0,0 0 0 0 0,1 1 0 0 0,-1-1 0 0 0,0 0 0 0 0,0 1 0 0 0,0-1 0 0 0,0 0 0 0 0,0 1 0 0 0,0-1 0 0 0,0 0 0 0 0,0 1 0 0 0,-1-1 0 0 0,1 0 0 0 0,0 1 0 0 0,-1-1 0 0 0,0 2 0 0 0,-21 54 0 0 0,18-48 0 0 0,-9 17 0 0 0,-34 50 0 0 0,-6 13 0 0 0,52-88 0 0 0,1 0 0 0 0,-1 0 0 0 0,0 0 0 0 0,1 1 0 0 0,-1-1 0 0 0,1 0 0 0 0,-1 0 0 0 0,1 1 0 0 0,0-1 0 0 0,0 0 0 0 0,-1 0 0 0 0,1 1 0 0 0,0-1 0 0 0,0 0 0 0 0,0 1 0 0 0,0-1 0 0 0,1 0 0 0 0,-1 0 0 0 0,0 1 0 0 0,0-1 0 0 0,1 0 0 0 0,-1 0 0 0 0,1 1 0 0 0,-1-1 0 0 0,1 0 0 0 0,0 0 0 0 0,-1 0 0 0 0,1 0 0 0 0,0 0 0 0 0,0 0 0 0 0,-1 0 0 0 0,1 0 0 0 0,0 0 0 0 0,0 0 0 0 0,0 0 0 0 0,0 0 0 0 0,1-1 0 0 0,-1 1 0 0 0,0-1 0 0 0,0 1 0 0 0,0 0 0 0 0,0-1 0 0 0,2 1 0 0 0,8 2 0 0 0,0 0 0 0 0,1-1 0 0 0,-1 0 0 0 0,17 0 0 0 0,13 3 0 0 0,-32-2 0 0 0,0-1 0 0 0,0 0 0 0 0,0-1 0 0 0,1 1 0 0 0,-1-2 0 0 0,0 1 0 0 0,1-1 0 0 0,-1-1 0 0 0,1 0 0 0 0,-1 0 0 0 0,14-4 0 0 0,-15-5-2916 0 0,-10-14-8326 0 0,-10 0-435 0 0,3 14 7989 0 0,1 3 1492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9:40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33 1152 0 0,'-6'0'1855'0'0,"-32"-1"8159"0"0,17-3 1191 0 0,20 4-11163 0 0,1 0 0 0 0,0 0 0 0 0,0 0 0 0 0,0 0 0 0 0,0 0 0 0 0,-1 0 0 0 0,1 0 0 0 0,0 0 0 0 0,0 0 0 0 0,0 0 0 0 0,0 0-1 0 0,-1 0 1 0 0,1 0 0 0 0,0 0 0 0 0,0 0 0 0 0,0 0 0 0 0,0 0 0 0 0,0-1 0 0 0,-1 1 0 0 0,1 0 0 0 0,0 0 0 0 0,0 0 0 0 0,0 0 0 0 0,0 0 0 0 0,0 0 0 0 0,0 0 0 0 0,0-1-1 0 0,0 1 1 0 0,0 0 0 0 0,-1 0 0 0 0,1 0 0 0 0,0 0 0 0 0,0-1 0 0 0,0 1 0 0 0,0 0 0 0 0,0 0 0 0 0,0 0 0 0 0,0 0 0 0 0,0-1 0 0 0,0 1 0 0 0,0 0 0 0 0,0 0 0 0 0,0 0 0 0 0,0 0-1 0 0,0-1 1 0 0,0 1 0 0 0,0 0 0 0 0,1 0 0 0 0,-1 0 0 0 0,0 0 0 0 0,0 0 0 0 0,0-1 0 0 0,0 1 0 0 0,0 0 0 0 0,12-7 2786 0 0,15-3 578 0 0,-3 7-3403 0 0,0 2 0 0 0,0 0-1 0 0,0 2 1 0 0,0 0 0 0 0,0 2 0 0 0,0 1 0 0 0,33 9-1 0 0,45 5-202 0 0,-72-16-3859 0 0,15-2-12445 0 0,-10-1 7790 0 0,-20 1 6194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9:41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12 1572 0 0,'12'-11'30936'0'0,"-34"44"-30613"0"0,-3 2-387 0 0,21-23 64 0 0,0 1 0 0 0,0 0 0 0 0,1 0 0 0 0,1 0 0 0 0,0 1 0 0 0,1-1 0 0 0,0 0 0 0 0,2 17 0 0 0,-1-23 0 0 0,1 0 0 0 0,0 0 0 0 0,0 0 0 0 0,0 0 0 0 0,1-1 0 0 0,0 1 0 0 0,0 0 0 0 0,0-1 0 0 0,1 0 0 0 0,0 1 0 0 0,1-1 0 0 0,-1 0 0 0 0,1-1 0 0 0,0 1 0 0 0,1-1 0 0 0,-1 1 0 0 0,10 6 0 0 0,-11-10 0 0 0,0 0 0 0 0,1-1 0 0 0,0 0 0 0 0,-1 0 0 0 0,1 0 0 0 0,0 0 0 0 0,0 0 0 0 0,-1-1 0 0 0,1 0 0 0 0,0 0 0 0 0,0 0 0 0 0,0 0 0 0 0,-1 0 0 0 0,1-1 0 0 0,0 0 0 0 0,0 0 0 0 0,-1 0 0 0 0,1 0 0 0 0,0 0 0 0 0,-1-1 0 0 0,0 1 0 0 0,1-1 0 0 0,-1 0 0 0 0,0 0 0 0 0,4-4 0 0 0,-2 4 0 0 0,-1-1 0 0 0,0 0 0 0 0,0 0 0 0 0,0-1 0 0 0,0 1 0 0 0,-1-1 0 0 0,1 0 0 0 0,-1 0 0 0 0,0 0 0 0 0,0 0 0 0 0,-1-1 0 0 0,1 1 0 0 0,-1-1 0 0 0,0 1 0 0 0,0-1 0 0 0,0 0 0 0 0,-1 0 0 0 0,2-9 0 0 0,-3 13 0 0 0,0 0 0 0 0,0-1 0 0 0,0 1 0 0 0,-1 0 0 0 0,1-1 0 0 0,0 1 0 0 0,-1 0 0 0 0,1-1 0 0 0,-1 1 0 0 0,1 0 0 0 0,-1 0 0 0 0,0 0 0 0 0,1-1 0 0 0,-1 1 0 0 0,0 0 0 0 0,0 0 0 0 0,0 0 0 0 0,0 0 0 0 0,0 0 0 0 0,0 1 0 0 0,0-1 0 0 0,-1-1 0 0 0,-2 0 0 0 0,1 0 0 0 0,-1 1 0 0 0,0-1 0 0 0,0 1 0 0 0,1 0 0 0 0,-1 0 0 0 0,-7-1 0 0 0,-5 1 0 0 0,0 1 0 0 0,-29 2 0 0 0,29-1 0 0 0,1 1 0 0 0,-1 0 0 0 0,0 1 0 0 0,1 1 0 0 0,-19 8 0 0 0,76-10-29214 0 0,-26-1 26577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9:22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1244 0 0,'2'8'11063'0'0,"5"28"-3606"0"0,-6-26-6302 0 0,1 0 1 0 0,-2 0 0 0 0,1 1-1 0 0,-2 15 1 0 0,2 35-4947 0 0,0-56 2101 0 0,0 1 1 0 0,0-1-1 0 0,1 0 0 0 0,0 0 0 0 0,0 0 0 0 0,1 0 0 0 0,-1 0 0 0 0,1 0 0 0 0,0 0 0 0 0,7 8 0 0 0,-2-5-576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9:24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25 856 0 0,'1'-24'14924'0'0,"2"39"-6411"0"0,-1 18-5240 0 0,0-8-4172 0 0,-4 4 548 0 0,-2 0 0 0 0,0 0-1 0 0,-11 35 1 0 0,5-22-3457 0 0,2 0-3753 0 0,8-38 6323 0 0,0 0 0 0 0,0 0 0 0 0,0 1-1 0 0,0-1 1 0 0,1 0 0 0 0,0 0 0 0 0,2 8 0 0 0,3 3-1258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6:50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93 2008 0 0,'1'-21'14471'0'0,"-14"28"-3008"0"0,2 0-7081 0 0,7-4-3939 0 0,1-1-443 0 0,1 0 0 0 0,-1 1 0 0 0,0-1 0 0 0,1 1 0 0 0,-1 0 0 0 0,1-1 0 0 0,0 1 0 0 0,0 0 0 0 0,0 0 0 0 0,1 1 0 0 0,-1-1 0 0 0,1 0 0 0 0,-1 0 0 0 0,1 1 0 0 0,0-1 0 0 0,0 1 0 0 0,1-1 0 0 0,-1 5 0 0 0,0-1 0 0 0,1 0 0 0 0,0-1 0 0 0,1 1 0 0 0,0 0 0 0 0,0 0 0 0 0,0 0 0 0 0,0-1 0 0 0,1 1 0 0 0,5 9 0 0 0,-5-9 0 0 0,2-1 0 0 0,-1 1 0 0 0,1-1 0 0 0,0 0 0 0 0,0 0 0 0 0,0-1 0 0 0,1 1 0 0 0,0-1 0 0 0,6 5 0 0 0,-8-7 0 0 0,0-1 0 0 0,0 0 0 0 0,0 0 0 0 0,1 0 0 0 0,-1 0 0 0 0,1 0 0 0 0,-1-1 0 0 0,1 0 0 0 0,-1 0 0 0 0,1 0 0 0 0,0 0 0 0 0,-1 0 0 0 0,1-1 0 0 0,0 1 0 0 0,0-1 0 0 0,-1 0 0 0 0,6-1 0 0 0,-7 1 0 0 0,0 0 0 0 0,0-1 0 0 0,0 0 0 0 0,0 1 0 0 0,0-1 0 0 0,0 0 0 0 0,0 0 0 0 0,0 0 0 0 0,0 0 0 0 0,0 0 0 0 0,0-1 0 0 0,0 1 0 0 0,-1 0 0 0 0,1-1 0 0 0,0 0 0 0 0,-1 1 0 0 0,0-1 0 0 0,1 0 0 0 0,-1 0 0 0 0,0 1 0 0 0,1-4 0 0 0,0 1 0 0 0,0-1 0 0 0,0-1 0 0 0,-1 1 0 0 0,0 0 0 0 0,0 0 0 0 0,0 0 0 0 0,0-1 0 0 0,-1-9 0 0 0,-1 4 0 0 0,0-1 0 0 0,-1 0 0 0 0,0 0 0 0 0,0 1 0 0 0,-1-1 0 0 0,-1 1 0 0 0,-8-19 0 0 0,5 18 0 0 0,-1 0 0 0 0,0 0 0 0 0,-1 1 0 0 0,-15-15 0 0 0,21 22 0 0 0,-1 0 0 0 0,0 0 0 0 0,0 1 0 0 0,0-1 0 0 0,-1 1 0 0 0,1 0 0 0 0,-1 1 0 0 0,0-1 0 0 0,0 1 0 0 0,0 0 0 0 0,0 0 0 0 0,0 0 0 0 0,0 1 0 0 0,-11-2 0 0 0,16 3-18 0 0,0 0 1 0 0,0 0-1 0 0,-1 0 1 0 0,1 0-1 0 0,0 0 1 0 0,-1 0-1 0 0,1 0 1 0 0,0 0-1 0 0,0 0 0 0 0,-1 0 1 0 0,1 0-1 0 0,0 0 1 0 0,0 0-1 0 0,-1 0 1 0 0,1 0-1 0 0,0 0 1 0 0,0 0-1 0 0,-1 1 1 0 0,1-1-1 0 0,0 0 0 0 0,0 0 1 0 0,-1 0-1 0 0,1 0 1 0 0,0 1-1 0 0,0-1 1 0 0,0 0-1 0 0,-1 0 1 0 0,1 0-1 0 0,0 1 0 0 0,0-1 1 0 0,0 0-1 0 0,0 0 1 0 0,0 1-1 0 0,0-1 1 0 0,0 0-1 0 0,-1 0 1 0 0,1 1-1 0 0,0-1 1 0 0,0 0-1 0 0,0 1 0 0 0,0-1 1 0 0,0 0-1 0 0,0 0 1 0 0,0 1-1 0 0,0-1 1 0 0,0 0-1 0 0,9 17-1990 0 0,16 11-2764 0 0,-22-26 3767 0 0,0 0-1 0 0,-1-1 1 0 0,1 1-1 0 0,0-1 1 0 0,0 1-1 0 0,0-1 1 0 0,0 0-1 0 0,0 0 1 0 0,0 0-1 0 0,0-1 0 0 0,0 1 1 0 0,0-1-1 0 0,1 0 1 0 0,-1 0-1 0 0,0 0 1 0 0,6 0-1 0 0,16-9-5506 0 0,-1-4 6407 0 0,5 5 19786 0 0,-22 23-15528 0 0,0 13-2185 0 0,-5-21-1913 0 0,0 0-1 0 0,1-1 1 0 0,-1 1-1 0 0,1 0 1 0 0,1-1-1 0 0,-1 0 1 0 0,1 0 0 0 0,0 0-1 0 0,0 0 1 0 0,6 5-1 0 0,-8-13-10 0 0,0 0 1 0 0,-1 0-1 0 0,1 0 0 0 0,-1 0 0 0 0,0 0 1 0 0,0 0-1 0 0,0-1 0 0 0,0 1 0 0 0,0 0 1 0 0,0-1-1 0 0,0 1 0 0 0,-1-1 0 0 0,0 1 0 0 0,1-5 1 0 0,0 1 181 0 0,1 1-126 0 0,-1 0 1 0 0,1 0-1 0 0,0 0 1 0 0,0 0 0 0 0,0 0-1 0 0,1 1 1 0 0,0-1 0 0 0,0 1-1 0 0,0-1 1 0 0,0 1-1 0 0,1 0 1 0 0,-1 0 0 0 0,1 0-1 0 0,0 1 1 0 0,1 0-1 0 0,-1-1 1 0 0,0 1 0 0 0,1 1-1 0 0,0-1 1 0 0,-1 1-1 0 0,1 0 1 0 0,0 0 0 0 0,0 0-1 0 0,0 0 1 0 0,1 1-1 0 0,-1 0 1 0 0,0 0 0 0 0,1 1-1 0 0,-1-1 1 0 0,0 1 0 0 0,1 0-1 0 0,-1 1 1 0 0,0-1-1 0 0,0 1 1 0 0,1 0 0 0 0,-1 1-1 0 0,0-1 1 0 0,0 1-1 0 0,8 4 1 0 0,0-1-101 0 0,-1 2 0 0 0,-1 0 0 0 0,1 0 0 0 0,-1 1 0 0 0,0 0 0 0 0,-1 1 0 0 0,0 0 0 0 0,-1 1 0 0 0,1 0 0 0 0,-2 0 0 0 0,0 1 0 0 0,0 0 0 0 0,8 16 0 0 0,-11-9-2545 0 0,-5-18 2155 0 0,0 1 1 0 0,0 0-1 0 0,0-1 1 0 0,0 1-1 0 0,0 0 1 0 0,0-1-1 0 0,0 1 1 0 0,0-1-1 0 0,-1 1 1 0 0,1 0-1 0 0,0-1 1 0 0,0 1 0 0 0,-1-1-1 0 0,1 1 1 0 0,0-1-1 0 0,-1 1 1 0 0,1-1-1 0 0,-1 1 1 0 0,0 0-390 0 0,1-1 389 0 0,-1 0 1 0 0,1 1-1 0 0,-1-1 1 0 0,0 1-1 0 0,-32 3-16054 0 0,27-4 15619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9:42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6 180 0 0,'-16'-6'19694'0'0,"8"11"-14220"0"0,1-5-1127 0 0,-5-3-1275 0 0,35 5-3072 0 0,23 5 0 0 0,-5 0 0 0 0,196 36 0 0 0,244 78 0 0 0,-380-93 0 0 0,-64-17 0 0 0,0 2 0 0 0,54 27 0 0 0,-103-43-2542 0 0,-59-5-16783 0 0,46 7 14349 0 0,21 1 1650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9:43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13 1308 0 0,'-35'-12'28946'0'0,"52"16"-28590"0"0,0 0 0 0 0,0 1 1 0 0,0 2-1 0 0,0-1 0 0 0,-1 2 0 0 0,30 18 0 0 0,-33-19-336 0 0,68 44-20 0 0,-74-45 0 0 0,0-1 0 0 0,0 1 0 0 0,-1 0 0 0 0,1 1 0 0 0,-1 0 0 0 0,-1 0 0 0 0,0 0 0 0 0,7 12 0 0 0,-11-18 0 0 0,0 1 0 0 0,-1 0 0 0 0,1-1 0 0 0,0 1 0 0 0,-1 0 0 0 0,1-1 0 0 0,-1 1 0 0 0,0 0 0 0 0,0 0 0 0 0,1 0 0 0 0,-1-1 0 0 0,0 1 0 0 0,-1 0 0 0 0,1 0 0 0 0,0 0 0 0 0,0-1 0 0 0,-1 1 0 0 0,1 0 0 0 0,-1 0 0 0 0,1-1 0 0 0,-1 1 0 0 0,0-1 0 0 0,-1 3 0 0 0,0-1 0 0 0,-1 0 0 0 0,1-1 0 0 0,-1 1 0 0 0,0 0 0 0 0,0-1 0 0 0,0 1 0 0 0,0-1 0 0 0,-1 0 0 0 0,1 0 0 0 0,-5 2 0 0 0,-10 2 0 0 0,1 0 0 0 0,-1 0 0 0 0,-27 3 0 0 0,38-8 0 0 0,-32 5 0 0 0,-1-2 0 0 0,-52-2 0 0 0,91-2-3 0 0,0-1 0 0 0,0 1 1 0 0,0 0-1 0 0,-1 0 0 0 0,1 0 0 0 0,0 0 0 0 0,0 0 0 0 0,0 0 1 0 0,0 1-1 0 0,-1-1 0 0 0,1 0 0 0 0,0 0 0 0 0,0 1 1 0 0,0-1-1 0 0,0 1 0 0 0,0-1 0 0 0,0 1 0 0 0,0 0 1 0 0,0-1-1 0 0,-2 2 0 0 0,3-1-11 0 0,0 0-1 0 0,0 0 1 0 0,1-1 0 0 0,-1 1-1 0 0,0 0 1 0 0,0-1 0 0 0,0 1-1 0 0,1 0 1 0 0,-1 0 0 0 0,0-1-1 0 0,1 1 1 0 0,-1-1 0 0 0,1 1-1 0 0,-1 0 1 0 0,0-1 0 0 0,1 1-1 0 0,-1-1 1 0 0,1 1 0 0 0,0-1-1 0 0,-1 1 1 0 0,1-1 0 0 0,1 1-1 0 0,45 26-2370 0 0,-43-26 954 0 0,0-1 0 0 0,1 1 0 0 0,-1-1 0 0 0,0 0 0 0 0,0 0 0 0 0,0 0 0 0 0,1-1 0 0 0,-1 1-1 0 0,0-1 1 0 0,0 0 0 0 0,5-2 0 0 0,44-18-6909 0 0,-22 6 5252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9:58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6 656 0 0,'-9'-6'18786'0'0,"10"17"-11033"0"0,11 15-3173 0 0,52 47-3909 0 0,18 26 177 0 0,-74-88-1781 0 0,0 0 0 0 0,-1 1 0 0 0,-1 0 0 0 0,0 1 0 0 0,-1-1-1 0 0,0 1 1 0 0,3 16 0 0 0,-7-24-548 0 0,0 0 0 0 0,1 0-1 0 0,-1-1 1 0 0,1 1 0 0 0,0-1 0 0 0,0 1-1 0 0,1-1 1 0 0,-1 0 0 0 0,1 0 0 0 0,0 0 0 0 0,0 0-1 0 0,0-1 1 0 0,1 1 0 0 0,-1-1 0 0 0,6 4 0 0 0,2-5-493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9:59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52 584 0 0,'-2'-27'3944'0'0,"2"26"-3201"0"0,-1-1 0 0 0,1 1-1 0 0,0 0 1 0 0,-1-1 0 0 0,1 1 0 0 0,-1 0 0 0 0,1-1 0 0 0,-1 1 0 0 0,0 0 0 0 0,1 0 0 0 0,-1 0 0 0 0,0 0 0 0 0,0-1 0 0 0,0 1 0 0 0,0 0-1 0 0,-2-1 1 0 0,2 2-124 0 0,0-1 0 0 0,0 1 0 0 0,0-1 0 0 0,0 1 0 0 0,0 0 0 0 0,0 0 0 0 0,0-1 0 0 0,-1 1 0 0 0,1 0 0 0 0,0 0 0 0 0,0 0 0 0 0,0 0 0 0 0,0 1 0 0 0,-1-1 0 0 0,1 0 0 0 0,0 0 0 0 0,0 1 0 0 0,0-1 0 0 0,-2 1 0 0 0,-20 12 2611 0 0,-55 47-4922 0 0,-87 100-8096 0 0,131-125 8138 0 0,61-42-17655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9:59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21 1188 0 0,'-8'-20'24357'0'0,"7"20"-23820"0"0,-9 0 5552 0 0,5 0-5493 0 0,-2 0-596 0 0,1 1 0 0 0,0 0 0 0 0,-1 0 0 0 0,1 0 0 0 0,0 1 0 0 0,0 0 0 0 0,-1 1 0 0 0,2-1 0 0 0,-1 1 0 0 0,0 0 0 0 0,0 0 0 0 0,1 1 0 0 0,0 0 0 0 0,0 0 0 0 0,0 0 0 0 0,0 0 0 0 0,1 1 0 0 0,-1 0 0 0 0,1 0 0 0 0,0 0 0 0 0,1 1 0 0 0,-6 10 0 0 0,6-11 0 0 0,0 0 0 0 0,1 1 0 0 0,0-1 0 0 0,0 1 0 0 0,0-1 0 0 0,1 1 0 0 0,0 0 0 0 0,0 0 0 0 0,0 0 0 0 0,1-1 0 0 0,0 1 0 0 0,0 0 0 0 0,0 0 0 0 0,1 0 0 0 0,0 0 0 0 0,0 0 0 0 0,1-1 0 0 0,-1 1 0 0 0,1-1 0 0 0,0 1 0 0 0,1-1 0 0 0,-1 1 0 0 0,1-1 0 0 0,0 0 0 0 0,5 6 0 0 0,0-3 0 0 0,-1-1 0 0 0,1 0 0 0 0,0 0 0 0 0,0-1 0 0 0,1 0 0 0 0,0 0 0 0 0,0-1 0 0 0,13 5 0 0 0,-20-8 0 0 0,1-1 0 0 0,-1 0 0 0 0,1 0 0 0 0,0 0 0 0 0,-1 0 0 0 0,1 0 0 0 0,0-1 0 0 0,-1 1 0 0 0,1-1 0 0 0,0 1 0 0 0,0-1 0 0 0,0 0 0 0 0,-1 0 0 0 0,1-1 0 0 0,0 1 0 0 0,0 0 0 0 0,-1-1 0 0 0,1 0 0 0 0,0 0 0 0 0,-1 0 0 0 0,1 0 0 0 0,0 0 0 0 0,-1 0 0 0 0,1 0 0 0 0,-1-1 0 0 0,0 0 0 0 0,0 1 0 0 0,1-1 0 0 0,-1 0 0 0 0,0 0 0 0 0,0 0 0 0 0,-1 0 0 0 0,1 0 0 0 0,0-1 0 0 0,2-3 0 0 0,-4 5 0 0 0,1 0 0 0 0,0 0 0 0 0,-1 0 0 0 0,1 0 0 0 0,-1 1 0 0 0,0-1 0 0 0,1 0 0 0 0,-1 0 0 0 0,0 0 0 0 0,1 0 0 0 0,-1 0 0 0 0,0 0 0 0 0,0 0 0 0 0,0 0 0 0 0,0 0 0 0 0,0 0 0 0 0,0 0 0 0 0,0 0 0 0 0,0 0 0 0 0,0 0 0 0 0,-1 0 0 0 0,1 0 0 0 0,0 0 0 0 0,-1 0 0 0 0,1 0 0 0 0,-1 0 0 0 0,1 0 0 0 0,-1 0 0 0 0,1 0 0 0 0,-1 0 0 0 0,0 0 0 0 0,-1-1 0 0 0,-1 1 0 0 0,1 0 0 0 0,0 1 0 0 0,0-1 0 0 0,0 0 0 0 0,0 1 0 0 0,-1-1 0 0 0,1 1 0 0 0,0-1 0 0 0,-1 1 0 0 0,1 0 0 0 0,0 0 0 0 0,-3 1 0 0 0,-8 0 0 0 0,1 0 0 0 0,0 2 0 0 0,0-1 0 0 0,-12 5 0 0 0,17-4-531 0 0,0 0 0 0 0,0 0 0 0 0,1 1 0 0 0,-1-1 0 0 0,1 1 0 0 0,0 1 0 0 0,0-1 0 0 0,-5 6 0 0 0,38-17-19744 0 0,-10 2 16502 0 0,2-2 941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20:01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29 584 352 0 0,'-14'-1'20058'0'0,"0"22"-8183"0"0,33-27-11642 0 0,18-17-36 0 0,-5 3-145 0 0,99-43-52 0 0,3 7 0 0 0,189-52 0 0 0,-243 80 0 0 0,100-48 0 0 0,-45 16 0 0 0,177-61 0 0 0,-300 117 0 0 0,26-11 0 0 0,-38 14-187 0 0,0 0-1 0 0,-1-1 1 0 0,0 1-1 0 0,1 0 1 0 0,-1 0-1 0 0,0 0 1 0 0,1 0-1 0 0,-1 0 1 0 0,0 0-1 0 0,0 0 1 0 0,0 1-1 0 0,0-1 1 0 0,0 0-1 0 0,0 0 1 0 0,0 1-1 0 0,0-1 1 0 0,0 0-1 0 0,0 1 1 0 0,-1-1-1 0 0,1 1 1 0 0,0 0-1 0 0,0-1 1 0 0,0 1-1 0 0,-3 0 1 0 0,2-1-761 0 0,-6-3-803 0 0,-22 12-23470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20:02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7 848 0 0,'-20'12'27123'0'0,"37"-13"-22327"0"0,7-3-4796 0 0,-1-1 0 0 0,1 1 0 0 0,35 0 0 0 0,-54 4 0 0 0,0 0 0 0 0,0 0 0 0 0,-1 0 0 0 0,1 1 0 0 0,0-1 0 0 0,0 1 0 0 0,0 1 0 0 0,-1-1 0 0 0,1 1 0 0 0,0-1 0 0 0,-1 1 0 0 0,0 1 0 0 0,1-1 0 0 0,-1 1 0 0 0,0-1 0 0 0,0 1 0 0 0,-1 0 0 0 0,5 5 0 0 0,-6-6 0 0 0,-1 0 0 0 0,0 0 0 0 0,0 0 0 0 0,0 0 0 0 0,0 0 0 0 0,-1 1 0 0 0,1-1 0 0 0,-1 0 0 0 0,1 0 0 0 0,-1 1 0 0 0,0-1 0 0 0,0 0 0 0 0,0 1 0 0 0,0-1 0 0 0,0 0 0 0 0,0 1 0 0 0,-1-1 0 0 0,1 0 0 0 0,-1 1 0 0 0,1-1 0 0 0,-2 3 0 0 0,-25 49 0 0 0,20-43 0 0 0,-88 142 0 0 0,70-116 0 0 0,14-9 30 0 0,11-28-34 0 0,-1 1 0 0 0,1-1 1 0 0,0 1-1 0 0,-1-1 1 0 0,1 1-1 0 0,0-1 0 0 0,0 1 1 0 0,0 0-1 0 0,-1-1 1 0 0,1 1-1 0 0,0-1 0 0 0,0 1 1 0 0,0-1-1 0 0,0 1 1 0 0,0 0-1 0 0,0-1 0 0 0,0 1 1 0 0,0-1-1 0 0,0 1 1 0 0,0 0-1 0 0,1-1 0 0 0,-1 1 1 0 0,0-1-1 0 0,0 1 1 0 0,0-1-1 0 0,1 1 0 0 0,-1-1 1 0 0,0 1-1 0 0,1-1 1 0 0,-1 1-1 0 0,0-1 0 0 0,1 1 1 0 0,-1-1-1 0 0,1 0 1 0 0,-1 1-1 0 0,1-1 0 0 0,-1 1 1 0 0,1-1-1 0 0,-1 0 1 0 0,2 1-1 0 0,14-7-11202 0 0,10-14 3155 0 0,-8 7 3276 0 0,7-1 614 0 0,0-1 1073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20:03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87 216 0 0,'-1'-16'3981'0'0,"-2"-4"9217"0"0,0 2-988 0 0,3 4-9048 0 0,-1 13-3162 0 0,1 1 0 0 0,0-1 0 0 0,0 1 0 0 0,0-1 0 0 0,0 1 0 0 0,0-1 0 0 0,-1 1 0 0 0,1-1 0 0 0,0 1 0 0 0,0 0 0 0 0,-1-1 0 0 0,1 1 0 0 0,0-1 0 0 0,-1 1 0 0 0,1 0 0 0 0,0-1 0 0 0,-1 1 0 0 0,1 0 0 0 0,-1-1 0 0 0,1 1 0 0 0,0 0 0 0 0,-1-1 0 0 0,1 1 0 0 0,-1 0 0 0 0,1 0 0 0 0,-1 0 0 0 0,1 0 0 0 0,-1-1 0 0 0,1 1 0 0 0,-1 0 0 0 0,1 0 0 0 0,-1 0 0 0 0,1 0 0 0 0,-1 0 0 0 0,1 0 0 0 0,-1 0 0 0 0,1 0 0 0 0,-1 0 0 0 0,1 1 0 0 0,-1-1 0 0 0,1 0 0 0 0,-1 0 0 0 0,1 0 0 0 0,-1 0 0 0 0,1 1 0 0 0,-1-1 0 0 0,1 0 0 0 0,-1 1 0 0 0,0 0 0 0 0,0 8 0 0 0,-1 1 0 0 0,1-1 0 0 0,1 1 0 0 0,0 0 0 0 0,0-1 0 0 0,1 1 0 0 0,0 0 0 0 0,0-1 0 0 0,1 1 0 0 0,1-1 0 0 0,0 0 0 0 0,0 1 0 0 0,1-1 0 0 0,0-1 0 0 0,6 12 0 0 0,-6-13 0 0 0,1 0 0 0 0,0 1 0 0 0,0-1 0 0 0,0-1 0 0 0,1 1 0 0 0,0-1 0 0 0,13 11 0 0 0,-15-15 0 0 0,0 1 0 0 0,0-1 0 0 0,0 0 0 0 0,0 0 0 0 0,0 0 0 0 0,0 0 0 0 0,0-1 0 0 0,0 0 0 0 0,1 0 0 0 0,-1 0 0 0 0,1 0 0 0 0,-1-1 0 0 0,0 1 0 0 0,1-1 0 0 0,6-1 0 0 0,-4 0 0 0 0,-1-1 0 0 0,1 0 0 0 0,-1-1 0 0 0,0 0 0 0 0,0 0 0 0 0,0 0 0 0 0,0 0 0 0 0,0-1 0 0 0,-1 0 0 0 0,0 0 0 0 0,0-1 0 0 0,0 1 0 0 0,0-1 0 0 0,-1 0 0 0 0,1 0 0 0 0,-1-1 0 0 0,0 0 0 0 0,-1 1 0 0 0,4-8 0 0 0,-3 4 0 0 0,1 0 0 0 0,-1 0 0 0 0,0 0 0 0 0,-1 0 0 0 0,0-1 0 0 0,-1 1 0 0 0,0-1 0 0 0,0 0 0 0 0,-1 0 0 0 0,-1 0 0 0 0,1 0 0 0 0,-2-13 0 0 0,-7-7-7591 0 0,1 25 1733 0 0,-2 21 1851 0 0,9 8-7534 0 0,0-13 8975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20:03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1 824 0 0,'-16'6'14770'0'0,"14"-4"-13950"0"0,-6 16 8295 0 0,6 29-2592 0 0,3-37-5948 0 0,0 36-94 0 0,12 67 0 0 0,-2-45-5163 0 0,-4-30-2756 0 0,-7-36 6717 0 0,0-1 0 0 0,1 1 0 0 0,-1 0 0 0 0,1 0 0 0 0,-1-1 1 0 0,1 1-1 0 0,0 0 0 0 0,0-1 0 0 0,0 1 0 0 0,0 0 0 0 0,0-1 0 0 0,0 0 0 0 0,0 1 0 0 0,1-1 0 0 0,-1 0 0 0 0,0 1 0 0 0,1-1 0 0 0,-1 0 0 0 0,1 0 0 0 0,-1 0 0 0 0,1 0 0 0 0,0 0 0 0 0,-1-1 0 0 0,1 1 0 0 0,2 0 0 0 0,7 0-1511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20:04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47 1020 0 0,'0'-1'311'0'0,"0"-12"3770"0"0,-9-17 15972 0 0,8 30-19629 0 0,1-1-1 0 0,-1 1 1 0 0,0 0-1 0 0,1 0 1 0 0,-1-1-1 0 0,1 1 1 0 0,-1 0-1 0 0,1 0 1 0 0,-2 0-1 0 0,-13 7 2644 0 0,7-1-3067 0 0,1 1 0 0 0,0 0 0 0 0,0 0 0 0 0,0 1 0 0 0,1 0 0 0 0,0 0 0 0 0,1 1 0 0 0,0-1 0 0 0,0 1 0 0 0,1 1 0 0 0,0-1 0 0 0,0 0 0 0 0,-3 20 0 0 0,5-23 0 0 0,1 0 0 0 0,0 1 0 0 0,1-1 0 0 0,-1 1 0 0 0,1-1 0 0 0,0 1 0 0 0,1-1 0 0 0,0 0 0 0 0,0 1 0 0 0,0-1 0 0 0,1 0 0 0 0,0 0 0 0 0,0 0 0 0 0,0 0 0 0 0,1 0 0 0 0,0 0 0 0 0,0 0 0 0 0,1-1 0 0 0,-1 0 0 0 0,1 0 0 0 0,0 0 0 0 0,8 8 0 0 0,-5-7 0 0 0,0-1 0 0 0,0 0 0 0 0,0 0 0 0 0,0 0 0 0 0,1-1 0 0 0,0 0 0 0 0,0-1 0 0 0,13 5 0 0 0,-17-7 0 0 0,0 0 0 0 0,0 0 0 0 0,1-1 0 0 0,-1 0 0 0 0,0 1 0 0 0,1-1 0 0 0,-1-1 0 0 0,0 1 0 0 0,0-1 0 0 0,1 0 0 0 0,-1 0 0 0 0,0 0 0 0 0,0 0 0 0 0,0-1 0 0 0,0 1 0 0 0,0-1 0 0 0,0 0 0 0 0,0 0 0 0 0,5-5 0 0 0,-9 7 0 0 0,1 0 0 0 0,0-1 0 0 0,-1 1 0 0 0,1 0 0 0 0,0-1 0 0 0,-1 1 0 0 0,1-1 0 0 0,-1 1 0 0 0,1-1 0 0 0,0 1 0 0 0,-1-1 0 0 0,0 1 0 0 0,1-1 0 0 0,-1 1 0 0 0,1-1 0 0 0,-1 0 0 0 0,0 1 0 0 0,1-1 0 0 0,-1 0 0 0 0,0 1 0 0 0,1-1 0 0 0,-1 0 0 0 0,0 0 0 0 0,0 1 0 0 0,0-1 0 0 0,0 0 0 0 0,0 0 0 0 0,0 1 0 0 0,0-1 0 0 0,0 0 0 0 0,0 1 0 0 0,0-1 0 0 0,0 0 0 0 0,-1 0 0 0 0,1 1 0 0 0,0-1 0 0 0,0 0 0 0 0,-1 1 0 0 0,1-1 0 0 0,0 0 0 0 0,-1 1 0 0 0,1-1 0 0 0,-1 1 0 0 0,1-1 0 0 0,-1 0 0 0 0,1 1 0 0 0,-1-1 0 0 0,1 1 0 0 0,-1-1 0 0 0,1 1 0 0 0,-1 0 0 0 0,0-1 0 0 0,1 1 0 0 0,-1 0 0 0 0,0-1 0 0 0,0 1 0 0 0,-2-2 0 0 0,0 1 0 0 0,0 0 0 0 0,0 0 0 0 0,0 0 0 0 0,-1 0 0 0 0,1 1 0 0 0,0-1 0 0 0,0 1 0 0 0,0 0 0 0 0,-1 0 0 0 0,1 0 0 0 0,-5 1 0 0 0,-21 5 0 0 0,20-4 0 0 0,0-1 0 0 0,0 1 0 0 0,0 1 0 0 0,1 0 0 0 0,-1 0 0 0 0,-15 9 0 0 0,5-4-1610 0 0,20-21-2236 0 0,2 8 2630 0 0,1 0 0 0 0,-1 0 1 0 0,1 0-1 0 0,-1 0 1 0 0,1 1-1 0 0,6-6 1 0 0,56-30-13643 0 0,-43 28 12002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6:5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1 244 0 0,'-2'4'16746'0'0,"-3"8"-7608"0"0,-6 10-4712 0 0,-10 24-2652 0 0,-14 23-2099 0 0,-10 20 1942 0 0,19-28-3321 0 0,8-9-3656 0 0,4 2-5211 0 0,13-41 3901 0 0,1-13 6528 0 0,0 0-1 0 0,0 0 1 0 0,1 1-1 0 0,-1-1 1 0 0,0 0-1 0 0,0 0 1 0 0,0 0 0 0 0,0 1-1 0 0,0-1 1 0 0,0 0-1 0 0,1 0 1 0 0,-1 0-1 0 0,0 1 1 0 0,0-1-1 0 0,0 0 1 0 0,0 0 0 0 0,1 0-1 0 0,-1 0 1 0 0,0 0-1 0 0,0 0 1 0 0,0 1-1 0 0,1-1 1 0 0,-1 0 0 0 0,0 0-1 0 0,0 0 1 0 0,1 0-1 0 0,-1 0 1 0 0,0 0-1 0 0,0 0 1 0 0,1 0 0 0 0,-1 0-1 0 0,0 0 1 0 0,0 0-1 0 0,0 0 1 0 0,1 0-1 0 0,-1 0 1 0 0,0 0-1 0 0,0 0 1 0 0,1 0 0 0 0,-1-1-1 0 0,0 1 1 0 0,0 0-1 0 0,0 0 1 0 0,1 0-1 0 0,-1 0 1 0 0,0 0 0 0 0,0 0-1 0 0,0-1 1 0 0,0 1-1 0 0,1 0 1 0 0,7-4-1777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1:04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1264 0 0,'6'4'18671'0'0,"9"0"-8655"0"0,7 0-6794 0 0,4 1-5020 0 0,46 10-17208 0 0,-45-11 8356 0 0,-19-4 8995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1:05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1360 0 0,'31'4'14371'0'0,"-3"4"-8877"0"0,4 1-9449 0 0,3-6-10255 0 0,-28-3 12370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1:05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1212 0 0,'12'3'11814'0'0,"15"3"-3693"0"0,-7 3-6597 0 0,2 1-7701 0 0,3-10-7497 0 0,-18-4 11678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1:05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0 528 0 0,'27'23'11056'0'0,"3"-3"-3673"0"0,4-3-3638 0 0,0-1-3835 0 0,9 4-6479 0 0,7-8-6588 0 0,-41-12 11177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1:06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1404 0 0,'8'4'7433'0'0,"11"4"-1582"0"0,12 2-647 0 0,-2 2-7769 0 0,30 10-13049 0 0,-49-22 14137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1:07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0 900 0 0,'10'1'9953'0'0,"5"-1"-4876"0"0,-7 1-4109 0 0,0 0 0 0 0,0 0 0 0 0,1 1 0 0 0,12 4 1 0 0,4 4 1334 0 0,1-3-3835 0 0,54 11-15535 0 0,-71-16 14868 0 0,-1 1 387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1:08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0 516 0 0,'4'0'1584'0'0,"0"0"324"0"0,3 4 201 0 0,-3 0-169 0 0,4 0-340 0 0,0 0-364 0 0,-4-4-408 0 0,4 4-424 0 0,0 0-392 0 0,-5 0-388 0 0,1-4-380 0 0,0 0-384 0 0,0 4-400 0 0,8-4-312 0 0,-4 4-61 0 0,-1-4 117 0 0,5 0 232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1:08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0 804 0 0,'26'5'9396'0'0,"1"5"-3732"0"0,10 3-1723 0 0,-12-7-3958 0 0,2 0-5028 0 0,13-2-7519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1:0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0 404 0 0,'5'2'1493'0'0,"-1"0"0"0"0,1-1 0 0 0,0 0 0 0 0,0 0 0 0 0,0 0 1 0 0,0-1-1 0 0,9 1 0 0 0,12 0 1749 0 0,-2 6-5038 0 0,6 5-9647 0 0,-25-9 9755 0 0</inkml:trace>
  <inkml:trace contextRef="#ctx0" brushRef="#br0" timeOffset="1">294 96 528 0 0,'12'4'1092'0'0,"-5"4"48"0"0,1-4-200 0 0,0 0-412 0 0,0 4-512 0 0,0-4-576 0 0,-1-4-312 0 0,1 4-168 0 0,-4 0-32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8:59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4 688 0 0,'-19'-3'14110'0'0,"5"12"-5259"0"0,11-6-8071 0 0,1 1 0 0 0,0-1 0 0 0,0 1-1 0 0,0 0 1 0 0,1 0 0 0 0,-1 0 0 0 0,1 0 0 0 0,-2 8 0 0 0,0 9-106 0 0,0 1 1 0 0,1 32 0 0 0,8 95-534 0 0,-2-74-2718 0 0,-2 0-5527 0 0,-2-71 6801 0 0,0 0-1 0 0,0 0 1 0 0,0 0 0 0 0,1 0-1 0 0,-1 0 1 0 0,1 0 0 0 0,0 0 0 0 0,0-1-1 0 0,1 1 1 0 0,-1 0 0 0 0,1-1-1 0 0,-1 1 1 0 0,5 5 0 0 0,1-8-1247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6:58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8 0 0,'0'-36'8710'0'0,"0"12"10603"0"0,20 57-14577 0 0,5 36-4736 0 0,24 109 0 0 0,-27-91 0 0 0,-18-70-1319 0 0,-2-9-215 0 0,-1-1 0 0 0,1 0 0 0 0,0 1 0 0 0,1-1 0 0 0,-1 0 1 0 0,2-1-1 0 0,-1 1 0 0 0,5 7 0 0 0,1-30-12406 0 0,-5 9 11517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9:00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59 928 0 0,'0'-2'1314'0'0,"1"-1"-1"0"0,-1 0 1 0 0,1 0-1 0 0,-1 0 1 0 0,1 1-1 0 0,0-1 0 0 0,0 0 1 0 0,0 1-1 0 0,0-1 1 0 0,0 1-1 0 0,1-1 1 0 0,-1 1-1 0 0,1 0 1 0 0,0-1-1 0 0,0 1 1 0 0,0 0-1 0 0,0 0 1 0 0,0 0-1 0 0,2-1 1 0 0,5-6 4001 0 0,-11 33-5061 0 0,-17 23-254 0 0,-1 0 0 0 0,-41 66 0 0 0,61-113 0 0 0,0 1 0 0 0,1-1 0 0 0,-1 1 0 0 0,0-1 0 0 0,1 1 0 0 0,-1-1 0 0 0,1 1 0 0 0,-1-1 0 0 0,0 0 0 0 0,1 1 0 0 0,-1-1 0 0 0,1 0 0 0 0,-1 1 0 0 0,1-1 0 0 0,-1 0 0 0 0,1 0 0 0 0,0 1 0 0 0,-1-1 0 0 0,1 0 0 0 0,-1 0 0 0 0,1 0 0 0 0,-1 0 0 0 0,1 0 0 0 0,0 0 0 0 0,-1 0 0 0 0,1 0 0 0 0,-1 0 0 0 0,1 0 0 0 0,0 0 0 0 0,-1 0 0 0 0,1 0 0 0 0,-1 0 0 0 0,1 0 0 0 0,0-1 0 0 0,51 0 0 0 0,18 1 0 0 0,-69 0 0 0 0,16 3-2725 0 0,-13-3 473 0 0,0 1 0 0 0,0-1 0 0 0,0 0-1 0 0,0 0 1 0 0,0 0 0 0 0,0 0-1 0 0,0-1 1 0 0,8-2 0 0 0,9-6-2800 0 0,-2-3 1856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9:01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14 2372 0 0,'-19'-10'5984'0'0,"18"9"-5147"0"0,-1 1 0 0 0,1-1 0 0 0,-1 1 1 0 0,1-1-1 0 0,-1 1 0 0 0,1 0 0 0 0,-1-1 0 0 0,1 1 1 0 0,-1 0-1 0 0,1 0 0 0 0,-1 0 0 0 0,1 0 1 0 0,-1 1-1 0 0,1-1 0 0 0,-1 0 0 0 0,1 1 0 0 0,-1-1 1 0 0,1 1-1 0 0,0-1 0 0 0,-1 1 0 0 0,1-1 0 0 0,-1 1 1 0 0,-1 1-1 0 0,-15 22 3104 0 0,9-4-3847 0 0,0 0 1 0 0,1 1-1 0 0,2 0 0 0 0,-8 39 0 0 0,-5 89-188 0 0,17-125-813 0 0,2 1-1 0 0,1-1 1 0 0,1 1 0 0 0,0-1-1 0 0,2 1 1 0 0,11 35 0 0 0,16-103-24525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20:22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1784 0 0,'-20'12'15485'0'0,"-1"10"-8188"0"0,7-7-4133 0 0,-3 2-1443 0 0,0 0 0 0 0,-25 36 1 0 0,14-18-5304 0 0,0-2-6770 0 0,55-49-6052 0 0,-12 4 14208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20:23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49 584 0 0,'-18'-7'3815'0'0,"10"4"866"0"0,1 2 0 0 0,-1-1 0 0 0,1 1 0 0 0,-16 0 0 0 0,-2 0 256 0 0,23 1-4911 0 0,57-19-26 0 0,-40 15 0 0 0,-1 1 0 0 0,1 0 0 0 0,0 2 0 0 0,0-1 0 0 0,-1 2 0 0 0,1 0 0 0 0,0 0 0 0 0,0 2 0 0 0,0 0 0 0 0,27 7 0 0 0,-37-8 0 0 0,-1 1 0 0 0,0-1 0 0 0,0 1 0 0 0,0 0 0 0 0,0 0 0 0 0,0 0 0 0 0,-1 0 0 0 0,1 1 0 0 0,0 0 0 0 0,-1-1 0 0 0,0 1 0 0 0,0 0 0 0 0,0 1 0 0 0,0-1 0 0 0,0 1 0 0 0,-1-1 0 0 0,1 1 0 0 0,-1 0 0 0 0,0 0 0 0 0,0 0 0 0 0,-1 0 0 0 0,1 0 0 0 0,-1 0 0 0 0,0 0 0 0 0,0 1 0 0 0,0-1 0 0 0,0 1 0 0 0,-1-1 0 0 0,0 0 0 0 0,0 1 0 0 0,0-1 0 0 0,0 1 0 0 0,-2 6 0 0 0,-3 13 0 0 0,-1 0 0 0 0,0-1 0 0 0,-2 1 0 0 0,-19 39 0 0 0,17-40 0 0 0,-8 15 0 0 0,-27 40 0 0 0,-5 11 0 0 0,50-88 0 0 0,-1 0 0 0 0,1 0 0 0 0,-1 0 0 0 0,1 0 0 0 0,0-1 0 0 0,-1 1 0 0 0,1 0 0 0 0,0 0 0 0 0,0 0 0 0 0,0 0 0 0 0,0 0 0 0 0,0 0 0 0 0,0 0 0 0 0,0 0 0 0 0,0 0 0 0 0,0-1 0 0 0,0 1 0 0 0,0 0 0 0 0,1 0 0 0 0,-1 0 0 0 0,0 0 0 0 0,1 0 0 0 0,-1 0 0 0 0,0-1 0 0 0,1 1 0 0 0,-1 0 0 0 0,1 0 0 0 0,0-1 0 0 0,-1 1 0 0 0,2 1 0 0 0,1 0 0 0 0,-1 0 0 0 0,1-1 0 0 0,0 1 0 0 0,0-1 0 0 0,0 1 0 0 0,0-1 0 0 0,0 0 0 0 0,0 0 0 0 0,5 0 0 0 0,69 5 0 0 0,-60-5-1176 0 0,1-2 0 0 0,0 0 0 0 0,24-6 0 0 0,-37 6 744 0 0,1 0 0 0 0,-1-1 0 0 0,0 0-1 0 0,0 0 1 0 0,0 0 0 0 0,0 0-1 0 0,-1-1 1 0 0,1 0 0 0 0,0 0-1 0 0,-1 0 1 0 0,0-1 0 0 0,0 1 0 0 0,0-1-1 0 0,0 0 1 0 0,5-8 0 0 0,7-13-18370 0 0,-16 21 16817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20:23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33 800 0 0,'-55'0'9250'0'0,"-26"0"12774"0"0,81 1-22007 0 0,0-1 0 0 0,0 0-1 0 0,-1 0 1 0 0,1 0 0 0 0,0 0-1 0 0,-1 0 1 0 0,1 0-1 0 0,0 1 1 0 0,-1-1 0 0 0,1 0-1 0 0,0 0 1 0 0,-1 0 0 0 0,1 0-1 0 0,0 0 1 0 0,-1 0 0 0 0,1 0-1 0 0,0 0 1 0 0,-1-1 0 0 0,1 1-1 0 0,0 0 1 0 0,0 0 0 0 0,-1 0-1 0 0,1 0 1 0 0,0 0 0 0 0,-1 0-1 0 0,1-1 1 0 0,0 1 0 0 0,0 0-1 0 0,-1 0 1 0 0,1 0-1 0 0,0-1 1 0 0,0 1 0 0 0,-1 0-1 0 0,1 0 1 0 0,0-1 0 0 0,0 1-1 0 0,0 0 1 0 0,0 0 0 0 0,-1-1-1 0 0,1 1 1 0 0,0 0 0 0 0,0-1-1 0 0,0 1 1 0 0,0 0 0 0 0,0-1-1 0 0,0 1 1 0 0,0 0 0 0 0,0-1-1 0 0,0 1 1 0 0,0 0 0 0 0,0-1-1 0 0,15-8-189 0 0,36 1 173 0 0,1 3 0 0 0,0 2 0 0 0,0 3 0 0 0,79 8 0 0 0,-2 9-162 0 0,-122-14-1207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20:24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42 68 0 0,'9'-23'28982'0'0,"-8"23"-28320"0"0,9-1 2393 0 0,34 4-3055 0 0,-34-1 0 0 0,0-1 0 0 0,1-1 0 0 0,-1 0 0 0 0,1 0 0 0 0,-1-1 0 0 0,1 0 0 0 0,12-3 0 0 0,-23 3-23 0 0,0 1 0 0 0,0 0 0 0 0,0 0 0 0 0,0 0 0 0 0,0-1 0 0 0,0 1 0 0 0,0 0 0 0 0,0 0 0 0 0,0-1 0 0 0,0 1 0 0 0,0 0 0 0 0,-1 0 0 0 0,1-1 0 0 0,0 1 0 0 0,0 0 0 0 0,0 0 0 0 0,0 0 0 0 0,0-1 0 0 0,0 1 0 0 0,0 0 0 0 0,-1 0 0 0 0,1 0 0 0 0,0-1 0 0 0,0 1 0 0 0,0 0 0 0 0,0 0 0 0 0,-1 0 0 0 0,1 0 0 0 0,0 0 0 0 0,0 0 0 0 0,0-1 0 0 0,-1 1 0 0 0,1 0 0 0 0,0 0 0 0 0,0 0 0 0 0,-1 0 0 0 0,1 0 0 0 0,0 0 0 0 0,0 0 0 0 0,-1 0 0 0 0,1 0 0 0 0,0 0 0 0 0,0 0 0 0 0,-1 0 0 0 0,1 0 0 0 0,0 0 0 0 0,0 0 0 0 0,0 0 0 0 0,-1 0 0 0 0,1 1 0 0 0,-16-6-1232 0 0,-9 2 1741 0 0,1 0-1 0 0,-1 2 1 0 0,1 1-1 0 0,-25 3 1 0 0,46-3-486 0 0,-1 1 0 0 0,1-1 0 0 0,-1 1 0 0 0,1 0 0 0 0,-1 0 0 0 0,1 0 0 0 0,0 0 0 0 0,-1 1 0 0 0,1 0 0 0 0,0-1 0 0 0,0 1 0 0 0,0 0 0 0 0,0 0 0 0 0,1 1 0 0 0,-1-1 0 0 0,0 0 0 0 0,1 1 0 0 0,0 0 0 0 0,0-1 0 0 0,0 1 0 0 0,0 0 0 0 0,0 0 0 0 0,0 0 0 0 0,1 1 0 0 0,-1-1 0 0 0,1 0 0 0 0,0 1 0 0 0,0-1 0 0 0,0 0 0 0 0,0 1 0 0 0,1-1 0 0 0,0 1 0 0 0,-1-1 0 0 0,2 7 0 0 0,-1-4 0 0 0,0 0 0 0 0,1 0 0 0 0,0 0 0 0 0,0-1 0 0 0,1 1 0 0 0,-1 0 0 0 0,1-1 0 0 0,1 1 0 0 0,-1-1 0 0 0,1 0 0 0 0,0 1 0 0 0,0-1 0 0 0,0-1 0 0 0,1 1 0 0 0,-1 0 0 0 0,1-1 0 0 0,1 0 0 0 0,-1 0 0 0 0,0 0 0 0 0,7 4 0 0 0,-1-2 0 0 0,-1 0 0 0 0,0 0 0 0 0,-1 0 0 0 0,1 1 0 0 0,-1 0 0 0 0,-1 1 0 0 0,1 0 0 0 0,-1 0 0 0 0,-1 1 0 0 0,7 10 0 0 0,-11-16 0 0 0,0 1 0 0 0,-1-1 0 0 0,0 0 0 0 0,1 1 0 0 0,-1-1 0 0 0,-1 1 0 0 0,1-1 0 0 0,0 1 0 0 0,-1-1 0 0 0,0 1 0 0 0,0 0 0 0 0,0-1 0 0 0,0 1 0 0 0,0-1 0 0 0,-1 1 0 0 0,0 0 0 0 0,-1 4 0 0 0,0-3 0 0 0,0-1 0 0 0,-1 0 0 0 0,1 1 0 0 0,-1-1 0 0 0,1-1 0 0 0,-1 1 0 0 0,-1 0 0 0 0,1-1 0 0 0,0 1 0 0 0,-5 2 0 0 0,4-3 1 0 0,1-1 0 0 0,-1 1 0 0 0,1-1 0 0 0,-1 0 0 0 0,0 0 0 0 0,0-1 0 0 0,0 1 0 0 0,0-1 0 0 0,0 0 0 0 0,0 0 0 0 0,0 0 0 0 0,0-1 0 0 0,-1 1 0 0 0,1-1 0 0 0,0 0 0 0 0,0 0 0 0 0,0-1 0 0 0,-1 1 0 0 0,1-1 0 0 0,-4-1 0 0 0,1 1-18 0 0,-1 0-1 0 0,1 0 0 0 0,0 1 0 0 0,0 0 0 0 0,-1 0 0 0 0,-9 2 1 0 0,2 6-4158 0 0,28 19-19738 0 0,1-23 20801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21:0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72 728 0 0,'18'-11'16457'0'0,"-17"-2"-5724"0"0,-1 13-10636 0 0,-1 0 0 0 0,1 0 0 0 0,0 0 0 0 0,0 0 0 0 0,0-1 0 0 0,0 1 0 0 0,0 0 0 0 0,0 0 0 0 0,0 0 0 0 0,-1 0 0 0 0,1 0 0 0 0,0-1 0 0 0,0 1 0 0 0,0 0 0 0 0,0 0 0 0 0,0 0 0 0 0,-1 0 0 0 0,1 0 0 0 0,0 0 0 0 0,0 0 0 0 0,0 0 0 0 0,-1 0 0 0 0,1 0 0 0 0,0 0 0 0 0,0 0 0 0 0,0 0 0 0 0,-1 0 0 0 0,1 0 0 0 0,0 0 0 0 0,0 0 0 0 0,0 0 0 0 0,0 0-1 0 0,-1 0 1 0 0,1 0 0 0 0,0 0 0 0 0,0 0 0 0 0,0 0 0 0 0,-1 0 0 0 0,1 0 0 0 0,0 0 0 0 0,0 0 0 0 0,0 0 0 0 0,0 1 0 0 0,0-1 0 0 0,-1 0 0 0 0,1 0 0 0 0,0 0 0 0 0,0 0 0 0 0,0 1 0 0 0,-8 4-97 0 0,1 1 0 0 0,0 0 0 0 0,1 1 0 0 0,-1 0 0 0 0,2 0 0 0 0,-1 0 0 0 0,0 1 0 0 0,-4 8 0 0 0,8-13 0 0 0,1 0 0 0 0,-1 0 0 0 0,0 0 0 0 0,1 1 0 0 0,0-1 0 0 0,0 0 0 0 0,0 0 0 0 0,0 1 0 0 0,0-1 0 0 0,1 1 0 0 0,-1-1 0 0 0,1 1 0 0 0,0-1 0 0 0,0 1 0 0 0,0-1 0 0 0,0 1 0 0 0,1-1 0 0 0,0 0 0 0 0,-1 1 0 0 0,1-1 0 0 0,1 0 0 0 0,-1 1 0 0 0,0-1 0 0 0,3 4 0 0 0,-4-7 0 0 0,1 1 0 0 0,-1 0 0 0 0,1 0 0 0 0,0 0 0 0 0,-1-1 0 0 0,1 1 0 0 0,0 0 0 0 0,0-1 0 0 0,0 1 0 0 0,0 0 0 0 0,-1-1 0 0 0,1 1 0 0 0,0-1 0 0 0,0 0 0 0 0,0 1 0 0 0,0-1 0 0 0,0 0 0 0 0,0 1 0 0 0,0-1 0 0 0,0 0 0 0 0,0 0 0 0 0,0 0 0 0 0,0 0 0 0 0,0 0 0 0 0,0 0 0 0 0,2-1 0 0 0,-1 1 0 0 0,1-1 0 0 0,-1 0 0 0 0,1 0 0 0 0,-1-1 0 0 0,0 1 0 0 0,1 0 0 0 0,-1-1 0 0 0,0 1 0 0 0,4-5 0 0 0,35-44 0 0 0,-38 44 0 0 0,0 0 0 0 0,0 0 0 0 0,-1-1 0 0 0,0 1 0 0 0,0-1 0 0 0,0 1 0 0 0,-1-1 0 0 0,0 1 0 0 0,0-1 0 0 0,-1 0 0 0 0,1 1 0 0 0,-1-1 0 0 0,-2-9 0 0 0,2 13 0 0 0,0 1 0 0 0,-1 0 0 0 0,1 0 0 0 0,-1 0 0 0 0,1 0 0 0 0,-1 0 0 0 0,0 0 0 0 0,0 0 0 0 0,0 0 0 0 0,0 0 0 0 0,0 0 0 0 0,0 0 0 0 0,-1 1 0 0 0,1-1 0 0 0,0 0 0 0 0,-1 1 0 0 0,1-1 0 0 0,-1 1 0 0 0,0 0 0 0 0,0 0 0 0 0,1-1 0 0 0,-1 1 0 0 0,0 0 0 0 0,0 0 0 0 0,0 0 0 0 0,0 1 0 0 0,0-1 0 0 0,0 0 0 0 0,0 1 0 0 0,0 0 0 0 0,0-1 0 0 0,-1 1 0 0 0,1 0 0 0 0,0 0 0 0 0,0 0 0 0 0,0 0 0 0 0,0 0 0 0 0,0 1 0 0 0,-1-1 0 0 0,1 1 0 0 0,0-1 0 0 0,0 1 0 0 0,0 0 0 0 0,-3 2 0 0 0,1-2 0 0 0,1 0 0 0 0,-1 1 0 0 0,1 0 0 0 0,-1 0 0 0 0,1 0 0 0 0,0 0 0 0 0,-1 0 0 0 0,1 1 0 0 0,0-1 0 0 0,1 1 0 0 0,-1 0 0 0 0,0 0 0 0 0,1 0 0 0 0,-1 0 0 0 0,1 0 0 0 0,0 1 0 0 0,0-1 0 0 0,1 1 0 0 0,-1-1 0 0 0,1 1 0 0 0,-1 0 0 0 0,1 0 0 0 0,-1 6 0 0 0,2-7 0 0 0,0 0 0 0 0,0 1 0 0 0,0-1 0 0 0,0 0 0 0 0,1 0 0 0 0,-1 0 0 0 0,1 1 0 0 0,0-1 0 0 0,-1 0 0 0 0,2 0 0 0 0,-1 0 0 0 0,0 0 0 0 0,1 0 0 0 0,-1-1 0 0 0,1 1 0 0 0,0 0 0 0 0,0-1 0 0 0,0 1 0 0 0,0-1 0 0 0,0 1 0 0 0,0-1 0 0 0,1 0 0 0 0,-1 0 0 0 0,1 0 0 0 0,0-1 0 0 0,-1 1 0 0 0,1 0 0 0 0,0-1 0 0 0,4 2 0 0 0,-6-3 0 0 0,1 1 0 0 0,-1-1 0 0 0,1 1 0 0 0,-1-1 0 0 0,1 0 0 0 0,0 1 0 0 0,-1-1 0 0 0,1 0 0 0 0,-1 0 0 0 0,1 0 0 0 0,0 0 0 0 0,-1 0 0 0 0,1-1 0 0 0,-1 1 0 0 0,1 0 0 0 0,-1-1 0 0 0,1 1 0 0 0,0-1 0 0 0,-1 0 0 0 0,0 1 0 0 0,1-1 0 0 0,-1 0 0 0 0,1 0 0 0 0,-1 0 0 0 0,0 0 0 0 0,0 0 0 0 0,0 0 0 0 0,1 0 0 0 0,-1 0 0 0 0,0-1 0 0 0,0 1 0 0 0,0 0 0 0 0,-1-1 0 0 0,1 1 0 0 0,0-1 0 0 0,-1 1 0 0 0,1-1 0 0 0,0-2 0 0 0,0 2 0 0 0,0 0 0 0 0,-1-1 0 0 0,1 1 0 0 0,-1 0 0 0 0,0 0 0 0 0,0-1 0 0 0,1 1 0 0 0,-2 0 0 0 0,1 0 0 0 0,0-1 0 0 0,0 1 0 0 0,-1 0 0 0 0,1-1 0 0 0,-1 1 0 0 0,0 0 0 0 0,1 0 0 0 0,-1 0 0 0 0,0 0 0 0 0,-1 0 0 0 0,1 0 0 0 0,0 0 0 0 0,0 0 0 0 0,-1 0 0 0 0,1 1 0 0 0,-1-1 0 0 0,0 0 0 0 0,1 1 0 0 0,-4-3 0 0 0,-1 1 0 0 0,-1 1 0 0 0,1 0 0 0 0,0 0 0 0 0,-1 0 0 0 0,0 1 0 0 0,1 0 0 0 0,-1 0 0 0 0,0 1 0 0 0,1-1 0 0 0,-1 1 0 0 0,0 1 0 0 0,0 0 0 0 0,1 0 0 0 0,-1 0 0 0 0,0 0 0 0 0,1 1 0 0 0,-1 0 0 0 0,1 1 0 0 0,-8 4 0 0 0,13-7 0 0 0,0 0 0 0 0,1 1 0 0 0,-1-1 0 0 0,1 1 0 0 0,-1-1 0 0 0,1 1 0 0 0,-1-1 0 0 0,1 1 0 0 0,-1-1 0 0 0,1 1 0 0 0,-1-1 0 0 0,1 1 0 0 0,0 0 0 0 0,0-1 0 0 0,-1 1 0 0 0,1 0 0 0 0,0-1 0 0 0,0 1 0 0 0,-1 0 0 0 0,1-1 0 0 0,0 1 0 0 0,0 0 0 0 0,0 0 0 0 0,0-1 0 0 0,0 1 0 0 0,0 0 0 0 0,0-1 0 0 0,0 1 0 0 0,1 1 0 0 0,14 19 0 0 0,-12-19 0 0 0,0 1 0 0 0,0-1 0 0 0,1 1 0 0 0,-1-1 0 0 0,1 0 0 0 0,-1 0 0 0 0,1-1 0 0 0,0 1 0 0 0,-1-1 0 0 0,1 1 0 0 0,5 0 0 0 0,-6-3 0 0 0,1 1 0 0 0,0 0 0 0 0,0-1 0 0 0,-1 0 0 0 0,1 0 0 0 0,-1 0 0 0 0,1 0 0 0 0,-1 0 0 0 0,1-1 0 0 0,-1 1 0 0 0,0-1 0 0 0,1 0 0 0 0,-1 0 0 0 0,0-1 0 0 0,0 1 0 0 0,-1 0 0 0 0,1-1 0 0 0,0 0 0 0 0,-1 0 0 0 0,0 1 0 0 0,1-2 0 0 0,-1 1 0 0 0,0 0 0 0 0,-1 0 0 0 0,1-1 0 0 0,-1 1 0 0 0,2-4 0 0 0,-3 7-23 0 0,1-1 1 0 0,-1 1-1 0 0,0-1 1 0 0,0 1-1 0 0,0-1 1 0 0,0 1-1 0 0,1-1 0 0 0,-1 1 1 0 0,0-1-1 0 0,0 1 1 0 0,0-1-1 0 0,0 1 0 0 0,0-1 1 0 0,0 1-1 0 0,0-1 1 0 0,0 1-1 0 0,0 0 1 0 0,0-1-1 0 0,0 1 0 0 0,-1-1 1 0 0,1 1-1 0 0,0-1 1 0 0,0 1-1 0 0,0-1 1 0 0,-1 1-1 0 0,1-1 0 0 0,0 1 1 0 0,0 0-1 0 0,-1-1 1 0 0,1 1-1 0 0,0 0 0 0 0,-1-1 1 0 0,1 1-1 0 0,-1 0 1 0 0,1-1-1 0 0,0 1 1 0 0,-1 0-1 0 0,1 0 0 0 0,-1-1 1 0 0,1 1-1 0 0,-1 0 1 0 0,1 0-1 0 0,-1 0 1 0 0,1 0-1 0 0,0 0 0 0 0,-1 0 1 0 0,1-1-1 0 0,-1 1 1 0 0,1 0-1 0 0,-1 0 0 0 0,1 1 1 0 0,-1-1-1 0 0,1 0 1 0 0,-1 0-1 0 0,1 0 1 0 0,-1 0-1 0 0,1 0 0 0 0,-1 0 1 0 0,1 1-1 0 0,-1-1 1 0 0,1 0-1 0 0,0 0 0 0 0,-1 1 1 0 0,1-1-1 0 0,-1 0 1 0 0,0 1-1 0 0,-30 17-4138 0 0,77-35-20219 0 0,-27 3 22087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5:18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36 424 0 0,'18'-18'15335'0'0,"-36"16"-4238"0"0,17 2-11043 0 0,1 0 0 0 0,0 0 0 0 0,0 0 0 0 0,-1 0-1 0 0,1-1 1 0 0,0 1 0 0 0,0 0 0 0 0,-1 0-1 0 0,1 0 1 0 0,0 0 0 0 0,0 0 0 0 0,-1 0 0 0 0,1 0-1 0 0,0 0 1 0 0,0 0 0 0 0,-1 0 0 0 0,1 0-1 0 0,0 0 1 0 0,0 0 0 0 0,-1 0 0 0 0,1 0 0 0 0,0 0-1 0 0,0 0 1 0 0,-1 1 0 0 0,1-1 0 0 0,0 0 0 0 0,0 0-1 0 0,-1 0 1 0 0,1 0 0 0 0,0 0 0 0 0,0 1-1 0 0,0-1 1 0 0,-1 0 0 0 0,1 0 0 0 0,0 0 0 0 0,0 1-1 0 0,0-1 1 0 0,0 0 0 0 0,-1 0 0 0 0,1 1-1 0 0,0-1 1 0 0,0 0 0 0 0,0 0 0 0 0,0 1 0 0 0,0-1-1 0 0,0 1 1 0 0,-11 10 451 0 0,10-8-347 0 0,-1 0-1 0 0,1 0 0 0 0,0 1 0 0 0,0-1 1 0 0,0 0-1 0 0,0 0 0 0 0,1 1 0 0 0,-1-1 0 0 0,1 0 1 0 0,0 1-1 0 0,0-1 0 0 0,0 7 0 0 0,0-10-135 0 0,1 1-1 0 0,-1 0 1 0 0,0 0-1 0 0,1-1 0 0 0,-1 1 1 0 0,0 0-1 0 0,1-1 0 0 0,-1 1 1 0 0,1 0-1 0 0,-1-1 0 0 0,1 1 1 0 0,-1 0-1 0 0,1-1 1 0 0,-1 1-1 0 0,1-1 0 0 0,0 1 1 0 0,-1-1-1 0 0,1 1 0 0 0,0-1 1 0 0,-1 0-1 0 0,2 1 1 0 0,0 0-35 0 0,0-1 1 0 0,0 0-1 0 0,0 0 1 0 0,0 0 0 0 0,0 0-1 0 0,0 0 1 0 0,0 0 0 0 0,0 0-1 0 0,0-1 1 0 0,0 1 0 0 0,0-1-1 0 0,3 0 1 0 0,-2-1-4 0 0,1 0-1 0 0,-1 0 1 0 0,0 0 0 0 0,0-1-1 0 0,1 1 1 0 0,-1-1-1 0 0,-1 0 1 0 0,1 0 0 0 0,0 0-1 0 0,-1 0 1 0 0,0 0 0 0 0,1 0-1 0 0,1-6 1 0 0,-3 8 30 0 0,0 0-1 0 0,0 0 1 0 0,0 0 0 0 0,-1-1 0 0 0,1 1-1 0 0,-1 0 1 0 0,1-1 0 0 0,-1 1 0 0 0,1 0-1 0 0,-1-1 1 0 0,0 1 0 0 0,1 0 0 0 0,-1-1-1 0 0,0 1 1 0 0,0-1 0 0 0,0 1 0 0 0,0-1-1 0 0,0 1 1 0 0,0 0 0 0 0,-1-1-1 0 0,1 1 1 0 0,-1-1 0 0 0,1 1 0 0 0,0 0-1 0 0,-1-1 1 0 0,0 1 0 0 0,1 0 0 0 0,-1 0-1 0 0,0-1 1 0 0,0 1 0 0 0,0 0 0 0 0,0 0-1 0 0,0 0 1 0 0,0 0 0 0 0,0 0 0 0 0,-1-1-1 0 0,0 2-7 0 0,1 0 0 0 0,0 0 0 0 0,-1 0 0 0 0,1 1 0 0 0,0-1 0 0 0,-1 0 0 0 0,1 1 0 0 0,0-1 0 0 0,0 1-1 0 0,0-1 1 0 0,-1 1 0 0 0,1 0 0 0 0,0 0 0 0 0,0-1 0 0 0,0 1 0 0 0,0 0 0 0 0,0 0 0 0 0,0 0 0 0 0,0 0 0 0 0,1 0-1 0 0,-1 0 1 0 0,0 0 0 0 0,0 0 0 0 0,0 3 0 0 0,-19 28 91 0 0,17-27-163 0 0,0 1 1 0 0,1-1-1 0 0,0 1 0 0 0,0-1 1 0 0,0 1-1 0 0,-1 11 0 0 0,3-17 58 0 0,0 0-1 0 0,0 1 0 0 0,0-1 0 0 0,0 0 1 0 0,0 1-1 0 0,0-1 0 0 0,0 0 1 0 0,0 1-1 0 0,0-1 0 0 0,0 0 0 0 0,0 0 1 0 0,0 1-1 0 0,1-1 0 0 0,-1 0 1 0 0,0 1-1 0 0,0-1 0 0 0,0 0 0 0 0,1 0 1 0 0,-1 1-1 0 0,0-1 0 0 0,0 0 1 0 0,1 0-1 0 0,-1 0 0 0 0,0 1 1 0 0,0-1-1 0 0,1 0 0 0 0,-1 0 0 0 0,0 0 1 0 0,0 0-1 0 0,1 0 0 0 0,-1 1 1 0 0,0-1-1 0 0,1 0 0 0 0,-1 0 0 0 0,0 0 1 0 0,1 0-1 0 0,-1 0 0 0 0,0 0 1 0 0,1 0-1 0 0,0 0 0 0 0,28-13-239 0 0,-14 5-256 0 0,23-13-371 0 0,-38 21 879 0 0,1-1 0 0 0,0 1-1 0 0,0-1 1 0 0,0 1 0 0 0,0-1 0 0 0,-1 1-1 0 0,1-1 1 0 0,0 0 0 0 0,0 0 0 0 0,-1 1-1 0 0,1-1 1 0 0,-1 0 0 0 0,1 0 0 0 0,-1 0 0 0 0,1 0-1 0 0,-1 0 1 0 0,1 0 0 0 0,-1 0 0 0 0,0 0-1 0 0,0 0 1 0 0,1 0 0 0 0,-1 0 0 0 0,0 0-1 0 0,0 0 1 0 0,0 0 0 0 0,0 0 0 0 0,0 0-1 0 0,0 0 1 0 0,0 0 0 0 0,0 0 0 0 0,-1-1-1 0 0,-1 2 56 0 0,1-1-1 0 0,-1 1 0 0 0,1-1 1 0 0,-1 1-1 0 0,1 0 0 0 0,-1 0 1 0 0,1 0-1 0 0,-1 0 0 0 0,0 0 0 0 0,1 0 1 0 0,-1 0-1 0 0,1 1 0 0 0,-1-1 1 0 0,1 0-1 0 0,-1 1 0 0 0,1-1 1 0 0,-1 1-1 0 0,1 0 0 0 0,-1-1 0 0 0,-1 3 1 0 0,-32 16 1040 0 0,22-11-7992 0 0,2 0-944 0 0,31-19-7840 0 0,-9 10 13585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5:19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63 632 0 0,'-4'-20'12391'0'0,"-6"7"-4302"0"0,-7 5-2334 0 0,14 8-5453 0 0,1 0 0 0 0,0 0 0 0 0,0 0 0 0 0,0 1 1 0 0,0-1-1 0 0,0 0 0 0 0,0 1 0 0 0,0-1 0 0 0,0 1 0 0 0,0 0 0 0 0,1 0 0 0 0,-1 0 1 0 0,0 0-1 0 0,-2 1 0 0 0,1 0-267 0 0,-6 4 102 0 0,1 0 0 0 0,0 0 0 0 0,0 0 0 0 0,0 1 0 0 0,-8 11 0 0 0,14-16-120 0 0,1 0 1 0 0,0 0 0 0 0,-1 0-1 0 0,1 0 1 0 0,0 0-1 0 0,0 0 1 0 0,0 0 0 0 0,1 1-1 0 0,-1-1 1 0 0,0 0 0 0 0,1 1-1 0 0,0-1 1 0 0,-1 1-1 0 0,1-1 1 0 0,0 0 0 0 0,0 1-1 0 0,0-1 1 0 0,1 1 0 0 0,-1-1-1 0 0,0 0 1 0 0,1 1 0 0 0,0-1-1 0 0,-1 0 1 0 0,1 1-1 0 0,0-1 1 0 0,0 0 0 0 0,1 0-1 0 0,1 4 1 0 0,-2-6-18 0 0,-1 1 0 0 0,0 0 0 0 0,1-1 0 0 0,-1 1 0 0 0,1 0 0 0 0,-1-1 0 0 0,1 1 0 0 0,0-1 0 0 0,-1 1 0 0 0,1-1 0 0 0,0 1 0 0 0,-1-1 0 0 0,1 1 0 0 0,0-1 0 0 0,0 0 0 0 0,-1 1 0 0 0,1-1 0 0 0,0 0 0 0 0,0 0 0 0 0,-1 1 0 0 0,1-1 0 0 0,0 0 0 0 0,0 0 0 0 0,0 0 0 0 0,0 0 0 0 0,-1 0 0 0 0,1 0 0 0 0,1 0 0 0 0,22-16 0 0 0,9-30 0 0 0,-32 44 0 0 0,0-1 0 0 0,0 0 0 0 0,-1 0 0 0 0,1 0 0 0 0,-1 1 0 0 0,1-1 0 0 0,-1 0 0 0 0,0 0 0 0 0,-1 0 0 0 0,1 0 0 0 0,0 0 0 0 0,-1 1 0 0 0,1-1 0 0 0,-1 0 0 0 0,0 0 0 0 0,0 1 0 0 0,0-1 0 0 0,0 0 0 0 0,-1 1 0 0 0,1-1 0 0 0,-1 1 0 0 0,1 0 0 0 0,-1-1 0 0 0,0 1 0 0 0,0 0 0 0 0,0 0 0 0 0,0 0 0 0 0,0 0 0 0 0,0 1 0 0 0,-4-3 0 0 0,3 2 0 0 0,0 0 0 0 0,1 0 0 0 0,-1 0 0 0 0,0 0 0 0 0,0 1 0 0 0,0 0 0 0 0,0-1 0 0 0,0 1 0 0 0,0 0 0 0 0,0 1 0 0 0,-1-1 0 0 0,1 0 0 0 0,0 1 0 0 0,0 0 0 0 0,-1 0 0 0 0,1 0 0 0 0,0 0 0 0 0,0 0 0 0 0,-1 1 0 0 0,1-1 0 0 0,0 1 0 0 0,0 0 0 0 0,0 0 0 0 0,0 0 0 0 0,0 0 0 0 0,-6 4 0 0 0,7-3 0 0 0,-1 0 0 0 0,1 0 0 0 0,0 0 0 0 0,0 1 0 0 0,0-1 0 0 0,0 1 0 0 0,1-1 0 0 0,-1 1 0 0 0,1-1 0 0 0,-1 1 0 0 0,1 0 0 0 0,0 0 0 0 0,0 0 0 0 0,0 0 0 0 0,1 0 0 0 0,-1 0 0 0 0,1 0 0 0 0,-1 0 0 0 0,1 0 0 0 0,0 0 0 0 0,0 0 0 0 0,0 0 0 0 0,1 0 0 0 0,-1 0 0 0 0,1 0 0 0 0,1 4 0 0 0,-1-5 0 0 0,-1 0 0 0 0,1 0 0 0 0,0 0 0 0 0,0-1 0 0 0,0 1 0 0 0,0-1 0 0 0,1 1 0 0 0,-1-1 0 0 0,0 1 0 0 0,1-1 0 0 0,-1 1 0 0 0,0-1 0 0 0,1 0 0 0 0,0 0 0 0 0,-1 0 0 0 0,1 0 0 0 0,0 0 0 0 0,0 0 0 0 0,-1 0 0 0 0,1-1 0 0 0,0 1 0 0 0,0-1 0 0 0,0 1 0 0 0,0-1 0 0 0,0 0 0 0 0,0 1 0 0 0,0-1 0 0 0,0 0 0 0 0,0-1 0 0 0,0 1 0 0 0,0 0 0 0 0,-1 0 0 0 0,1-1 0 0 0,0 1 0 0 0,0-1 0 0 0,0 0 0 0 0,0 1 0 0 0,0-1 0 0 0,-1 0 0 0 0,1 0 0 0 0,2-2 0 0 0,0 1 0 0 0,-1 0 0 0 0,1-1 0 0 0,-1 1 0 0 0,1-1 0 0 0,-1 0 0 0 0,0 0 0 0 0,0 0 0 0 0,0 0 0 0 0,4-7 0 0 0,-6 9 0 0 0,0 0 0 0 0,0-1 0 0 0,-1 1 0 0 0,1 0 0 0 0,0-1 0 0 0,-1 1 0 0 0,1-1 0 0 0,-1 1 0 0 0,0-1 0 0 0,1 1 0 0 0,-1-1 0 0 0,0 1 0 0 0,0-1 0 0 0,0 1 0 0 0,0-1 0 0 0,0 1 0 0 0,0-1 0 0 0,0 1 0 0 0,-1-1 0 0 0,1 1 0 0 0,0 0 0 0 0,-1-1 0 0 0,1 1 0 0 0,-1-1 0 0 0,0 1 0 0 0,1 0 0 0 0,-1-1 0 0 0,0 1 0 0 0,0 0 0 0 0,-2-2 0 0 0,3 3 0 0 0,-1-1 0 0 0,0 1 0 0 0,0 0 0 0 0,1 0 0 0 0,-1 0 0 0 0,0 0 0 0 0,0 0 0 0 0,1 0 0 0 0,-1 0 0 0 0,0 0 0 0 0,0 0 0 0 0,0 0 0 0 0,1 1 0 0 0,-1-1 0 0 0,0 0 0 0 0,1 0 0 0 0,-1 1 0 0 0,0-1 0 0 0,0 0 0 0 0,1 1 0 0 0,-1-1 0 0 0,1 1 0 0 0,-1-1 0 0 0,0 1 0 0 0,1-1 0 0 0,-1 1 0 0 0,1-1 0 0 0,-1 1 0 0 0,1 0 0 0 0,-1-1 0 0 0,1 1 0 0 0,0 0 0 0 0,-1-1 0 0 0,1 1 0 0 0,0 0 0 0 0,-1 0 0 0 0,1-1 0 0 0,0 1 0 0 0,0 1 0 0 0,-15 31 0 0 0,8 15 0 0 0,12-24 0 0 0,-5-24 0 0 0,0 1 0 0 0,0-1 0 0 0,1 0 0 0 0,-1 1 0 0 0,0-1 0 0 0,1 0 0 0 0,-1 1 0 0 0,1-1 0 0 0,-1 0 0 0 0,0 1 0 0 0,1-1 0 0 0,-1 0 0 0 0,1 0 0 0 0,-1 0 0 0 0,1 1 0 0 0,-1-1 0 0 0,1 0 0 0 0,-1 0 0 0 0,1 0 0 0 0,-1 0 0 0 0,0 0 0 0 0,1 0 0 0 0,-1 0 0 0 0,1 0 0 0 0,-1 0 0 0 0,1 0 0 0 0,-1 0 0 0 0,1 0 0 0 0,-1 0 0 0 0,1 0 0 0 0,-1-1 0 0 0,1 1 0 0 0,-1 0 0 0 0,1 0 0 0 0,-1-1 0 0 0,0 1 0 0 0,1 0 0 0 0,10-6-3420 0 0,16-6-18740 0 0,-12 10 17213 0 0,-4 2 2927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04:40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10757 0 0,'0'0'71'0'0,"7"-13"1679"0"0,-2 6 2242 0 0,11-4 2442 0 0,4-10-3928 0 0,-9 9-2075 0 0,7-8 149 0 0,1-1-4095 0 0,38-50-17596 0 0,-50 63 19520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6:59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21 492 0 0,'-29'-7'27389'0'0,"51"9"-22503"0"0,33 4-7419 0 0,-20-5-3327 0 0,65-8-1 0 0,-33-5-9534 0 0,-48 9 12981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04:41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73 988 0 0,'3'9'13472'0'0,"10"-12"-10805"0"0,-2 0-2772 0 0,19-10-1178 0 0,5-16-617 0 0,-19 14-2309 0 0,1 1-4035 0 0,-9 10 6870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04:42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88 0 0,'18'-2'12275'0'0,"2"-3"-5704"0"0,4-4-3907 0 0,4-10-4288 0 0,-22 14-1546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5:29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 1400 0 0,'8'-11'21135'0'0,"53"-29"-17164"0"0,-22 13-5989 0 0,1 5-4103 0 0,7-7-8892 0 0,-39 22 12803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5:29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 1464 0 0,'2'-2'6196'0'0,"8"-9"2356"0"0,36-10-910 0 0,-2-5-6218 0 0,26-14-3590 0 0,-13 13-5644 0 0,3-2-4298 0 0,-41 21 9806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5:30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1604 0 0,'8'-3'12726'0'0,"6"-4"-7947"0"0,24-7-769 0 0,-20 9-4306 0 0,1-1 1 0 0,27-13-1 0 0,6-10-10151 0 0,-2 1 876 0 0,-33 19 7577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5:30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0 188 1268 0 0,'16'-12'12023'0'0,"20"-7"-4525"0"0,-1 1-4589 0 0,-1-5-3298 0 0,32-27-7230 0 0,4-4-5061 0 0,-54 42 10402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5:38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 16 420 0 0,'-14'-13'21192'0'0,"-3"11"-12206"0"0,-3 1-6817 0 0,8 2-2169 0 0,-1 0 0 0 0,1 1 0 0 0,-1 1 0 0 0,1-1 0 0 0,0 2 0 0 0,0 0 0 0 0,1 1 0 0 0,-1 0 0 0 0,1 0 0 0 0,-21 14 0 0 0,17-9 0 0 0,0 0 0 0 0,-28 11 0 0 0,-10 6 0 0 0,29-12 0 0 0,10-8 0 0 0,0 1 0 0 0,0 1 0 0 0,1 0 0 0 0,0 1 0 0 0,1 0 0 0 0,0 1 0 0 0,0 1 0 0 0,1 0 0 0 0,1 0 0 0 0,-13 19 0 0 0,15-18 0 0 0,1 1 0 0 0,1 0 0 0 0,-1 0 0 0 0,2 0 0 0 0,0 1 0 0 0,-4 20 0 0 0,-17 61 0 0 0,20-72 0 0 0,1 0 0 0 0,-4 45 0 0 0,9-57 0 0 0,1 0 0 0 0,0 0 0 0 0,0-1 0 0 0,1 1 0 0 0,1-1 0 0 0,0 1 0 0 0,0-1 0 0 0,6 12 0 0 0,0-2 0 0 0,1-1 0 0 0,1 0 0 0 0,0 0 0 0 0,24 28 0 0 0,-27-38 0 0 0,1 0 0 0 0,0-1 0 0 0,0 0 0 0 0,1-1 0 0 0,0 0 0 0 0,0-1 0 0 0,1 0 0 0 0,0 0 0 0 0,22 9 0 0 0,25 7 0 0 0,-22-8 0 0 0,45 13 0 0 0,-67-24 0 0 0,0-1 0 0 0,0-1 0 0 0,0 0 0 0 0,0-1 0 0 0,1-1 0 0 0,27-2 0 0 0,-19-1 0 0 0,1-1 0 0 0,-1-1 0 0 0,-1-1 0 0 0,1-1 0 0 0,-1-1 0 0 0,0-1 0 0 0,-1-1 0 0 0,0-1 0 0 0,0-1 0 0 0,-1 0 0 0 0,-1-2 0 0 0,0 0 0 0 0,31-31 0 0 0,-32 26 0 0 0,0-1 0 0 0,-1-1 0 0 0,-2 0 0 0 0,19-32 0 0 0,-30 45 0 0 0,0 0 0 0 0,0 0 0 0 0,0 0 0 0 0,-1 0 0 0 0,0-1 0 0 0,-1 1 0 0 0,0-1 0 0 0,0 0 0 0 0,-1 0 0 0 0,0 0 0 0 0,-1 0 0 0 0,0 0 0 0 0,0 0 0 0 0,-1 1 0 0 0,0-1 0 0 0,-3-13 0 0 0,-6-18 0 0 0,10 35 0 0 0,0 0 0 0 0,-1-1 0 0 0,0 1 0 0 0,0 1 0 0 0,0-1 0 0 0,-1 0 0 0 0,1 0 0 0 0,-1 0 0 0 0,0 1 0 0 0,-1-1 0 0 0,1 1 0 0 0,-1 0 0 0 0,0-1 0 0 0,0 1 0 0 0,0 1 0 0 0,0-1 0 0 0,-1 0 0 0 0,0 1 0 0 0,1-1 0 0 0,-8-3 0 0 0,5 4 0 0 0,-1 1 0 0 0,0-1 0 0 0,0 1 0 0 0,0 1 0 0 0,-1-1 0 0 0,1 1 0 0 0,0 1 0 0 0,0-1 0 0 0,-1 1 0 0 0,1 0 0 0 0,-8 2 0 0 0,-17-1 0 0 0,16 2-2267 0 0,-41 25-15018 0 0,41-16 12765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5:38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0 648 0 0,'8'4'28087'0'0,"-12"3"-29451"0"0,-32 35 5837 0 0,2 4-3945 0 0,19-25-2007 0 0,12-17 3461 0 0,-1 2-4378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5:39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0 576 0 0,'-3'3'26459'0'0,"14"0"-21822"0"0,1 0-3706 0 0,50 3-846 0 0,108-1 1 0 0,-137-5-93 0 0,113 8 7 0 0,-187-8-31971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21:07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41 100 0 0,'15'-40'20679'0'0,"-14"41"-20384"0"0,0 1 1 0 0,0-1 0 0 0,-1 0-1 0 0,1 1 1 0 0,0-1 0 0 0,-1 1-1 0 0,0-1 1 0 0,1 1 0 0 0,-1-1-1 0 0,0 1 1 0 0,1-1 0 0 0,-1 1-1 0 0,0 0 1 0 0,0-1 0 0 0,-1 1-1 0 0,1-1 1 0 0,0 1 0 0 0,-1 2 0 0 0,-2 33 413 0 0,0-8-257 0 0,1 1 1 0 0,2 0-1 0 0,6 49 1 0 0,0 22-393 0 0,-2 31-157 0 0,-2-64-2638 0 0,-1-2-6799 0 0,-1-64 8765 0 0,0 0 1 0 0,1-1-1 0 0,-1 1 0 0 0,0 0 0 0 0,0-1 1 0 0,1 1-1 0 0,-1 0 0 0 0,1-1 0 0 0,-1 1 0 0 0,1-1 1 0 0,0 1-1 0 0,-1-1 0 0 0,1 1 0 0 0,0-1 1 0 0,0 1-1 0 0,0-1 0 0 0,2 2 0 0 0,1 4-1479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6:59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44 16 0 0,'-23'-31'26163'0'0,"10"21"-24429"0"0,22 7 453 0 0,25 10 480 0 0,-20 0-2741 0 0,0 0 1 0 0,-1 1-1 0 0,0 1 1 0 0,-1 0-1 0 0,0 1 1 0 0,0 0-1 0 0,10 12 0 0 0,67 89-1625 0 0,-54-66 701 0 0,-35-45 999 0 0,6 8-2176 0 0,8 5-6470 0 0,-14-13 8384 0 0,1 0 1 0 0,-1 1-1 0 0,0-1 0 0 0,1 0 0 0 0,-1 0 0 0 0,1 1 0 0 0,-1-1 1 0 0,1 0-1 0 0,-1 0 0 0 0,1 0 0 0 0,-1 1 0 0 0,0-1 1 0 0,1 0-1 0 0,-1 0 0 0 0,1 0 0 0 0,-1 0 0 0 0,1 0 1 0 0,-1 0-1 0 0,1 0 0 0 0,-1 0 0 0 0,1 0 0 0 0,-1 0 1 0 0,1 0-1 0 0,-1-1 0 0 0,1 1 0 0 0,-1 0 0 0 0,1 0 1 0 0,-1 0-1 0 0,1-1 0 0 0,-1 1 0 0 0,1 0 0 0 0,-1 0 1 0 0,0-1-1 0 0,1 1 0 0 0,-1 0 0 0 0,0-1 0 0 0,1 1 1 0 0,-1 0-1 0 0,0-1 0 0 0,1 1 0 0 0,-1-1 0 0 0,0 1 1 0 0,0-1-1 0 0,1 1 0 0 0,-1 0 0 0 0,0-1 0 0 0,0 1 1 0 0,0-1-1 0 0,0 1 0 0 0,0-1 0 0 0,0 1 0 0 0,0-1 1 0 0,0 1-1 0 0,0-1 0 0 0,0 1 0 0 0,0-2 0 0 0,3-9-2171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6:27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44 196 0 0,'0'-8'860'0'0,"-4"4"708"0"0,4-4-1036 0 0,0 4-228 0 0,0 0-236 0 0,0 0-236 0 0,0 0-252 0 0,4 0-256 0 0,0 4-140 0 0,0-4-28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23:00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8 712 0 0,'7'-7'29236'0'0,"0"13"-27838"0"0,3 3-3307 0 0,23 21 2774 0 0,-1 2-1 0 0,44 57 1 0 0,12 12-2864 0 0,-71-75-478 0 0,-6-8-1824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23:00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2 1452 0 0,'-11'-2'20960'0'0,"-15"27"-14719"0"0,-26 36-4416 0 0,52-61-1790 0 0,-67 88 1763 0 0,-27 31-2994 0 0,63-78-4214 0 0,23-26-457 0 0,5-2-4699 0 0,14-5 1822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23:00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62 1940 0 0,'4'-19'12985'0'0,"5"3"-5101"0"0,-6 14-7356 0 0,-1-1-1 0 0,0 1 1 0 0,1 0-1 0 0,-1 0 0 0 0,1 0 1 0 0,0 0-1 0 0,0 0 1 0 0,0 1-1 0 0,5-3 0 0 0,-6 3-544 0 0,0 0 0 0 0,0 1 0 0 0,0-1-1 0 0,0 1 1 0 0,0-1 0 0 0,0 1-1 0 0,0 0 1 0 0,0-1 0 0 0,0 1-1 0 0,0 0 1 0 0,0 0 0 0 0,0 1 0 0 0,0-1-1 0 0,0 0 1 0 0,0 1 0 0 0,0-1-1 0 0,0 1 1 0 0,0 0 0 0 0,0-1-1 0 0,0 1 1 0 0,0 0 0 0 0,0 0-1 0 0,-1 0 1 0 0,1 1 0 0 0,0-1 0 0 0,-1 0-1 0 0,1 1 1 0 0,-1-1 0 0 0,1 1-1 0 0,-1-1 1 0 0,0 1 0 0 0,1-1-1 0 0,0 4 1 0 0,-1-2 151 0 0,0 1 1 0 0,-1-1-1 0 0,1 1 0 0 0,-1-1 0 0 0,0 1 0 0 0,0-1 0 0 0,0 1 0 0 0,0-1 1 0 0,0 1-1 0 0,-1-1 0 0 0,0 0 0 0 0,0 1 0 0 0,0-1 0 0 0,0 1 1 0 0,0-1-1 0 0,-1 0 0 0 0,-2 6 0 0 0,-37 56 2413 0 0,35-57-2308 0 0,-5 8-189 0 0,7-9-48 0 0,0 0-1 0 0,0 0 1 0 0,-1-1-1 0 0,0 0 1 0 0,-1 0 0 0 0,1 0-1 0 0,-1 0 1 0 0,0-1 0 0 0,-1 0-1 0 0,1 0 1 0 0,-1 0-1 0 0,-7 3 1 0 0,14-8-2 0 0,0 0 0 0 0,0 0 0 0 0,0 0 0 0 0,0 0 0 0 0,1 0 0 0 0,-1 0 0 0 0,0 1 0 0 0,0-1 0 0 0,0 0 0 0 0,0 0 0 0 0,0 0 0 0 0,1 0 0 0 0,-1 0 0 0 0,0 0 0 0 0,0 1 0 0 0,0-1 0 0 0,0 0 0 0 0,0 0 0 0 0,0 0 0 0 0,0 0 0 0 0,0 0 0 0 0,0 1 0 0 0,0-1 0 0 0,0 0 0 0 0,0 0 0 0 0,1 0 0 0 0,-1 0 0 0 0,0 1 0 0 0,0-1 0 0 0,0 0 0 0 0,0 0 0 0 0,0 0 0 0 0,-1 0 0 0 0,1 1 0 0 0,0-1 0 0 0,0 0 0 0 0,0 0 0 0 0,0 0 0 0 0,0 0 0 0 0,0 0 0 0 0,0 1 0 0 0,0-1 0 0 0,0 0 0 0 0,0 0 0 0 0,0 0 0 0 0,0 0 0 0 0,-1 0 0 0 0,1 1 0 0 0,0-1 0 0 0,0 0 0 0 0,0 0 0 0 0,0 0 0 0 0,0 0 0 0 0,-1 0 0 0 0,11 2 0 0 0,71 6-690 0 0,-66-7 375 0 0,1 0 0 0 0,0 0 0 0 0,0 2 0 0 0,-1 0-1 0 0,25 8 1 0 0,-30-5 553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1:51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44 0 0,'-5'10'23881'0'0,"4"2"-19970"0"0,-1 8-4245 0 0,1-6 2243 0 0,-5 29-1070 0 0,-3 0 0 0 0,-1-1 0 0 0,-19 49 0 0 0,27-87-839 0 0,1 0 0 0 0,-1 0 0 0 0,0 0 0 0 0,0 0 0 0 0,0 0 0 0 0,-1-1 0 0 0,1 1 0 0 0,-1-1 0 0 0,0 0 0 0 0,0 0 0 0 0,0 0 0 0 0,0 0 0 0 0,-1 0 0 0 0,1-1 0 0 0,-1 1 0 0 0,1-1 0 0 0,-1 0 0 0 0,0 0 0 0 0,0 0 0 0 0,0-1 0 0 0,-6 2 0 0 0,4-2 0 0 0,-1-1 0 0 0,1 1 0 0 0,0-2 0 0 0,0 1 0 0 0,-1-1 0 0 0,1 0 0 0 0,0 0 0 0 0,0-1 0 0 0,0 1 0 0 0,0-1 0 0 0,0-1 0 0 0,1 1 0 0 0,-1-1 0 0 0,-5-4 0 0 0,-1 1 0 0 0,0-1 0 0 0,1 0 0 0 0,0-1 0 0 0,0 0 0 0 0,0-1 0 0 0,1 0 0 0 0,1 0 0 0 0,0-1 0 0 0,0-1 0 0 0,1 0 0 0 0,-9-13 0 0 0,10 2 0 0 0,8 22 0 0 0,0-1 0 0 0,0 1 0 0 0,0 0 0 0 0,0 0 0 0 0,-1-1 0 0 0,1 1 0 0 0,0 0 0 0 0,0 0 0 0 0,0 0 0 0 0,0 0 0 0 0,0 0 0 0 0,-1 0 0 0 0,1 0 0 0 0,0 0 0 0 0,0 0 0 0 0,0 0 0 0 0,0 0 0 0 0,0 1 0 0 0,0-1 0 0 0,-1 0 0 0 0,1 1 0 0 0,0-1 0 0 0,0 0 0 0 0,-1 1 0 0 0,2 0 0 0 0,110 33 0 0 0,-59-20 0 0 0,86 37 0 0 0,10 23 0 0 0,-143-68-3050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2:32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49 100 0 0,'-17'-18'25192'0'0,"11"11"-20861"0"0,2 3-3999 0 0,3 2-307 0 0,-1 1-1 0 0,1-1 1 0 0,-1 1-1 0 0,0-1 0 0 0,0 1 1 0 0,0-1-1 0 0,0 1 1 0 0,0 0-1 0 0,0 0 0 0 0,0 0 1 0 0,0 0-1 0 0,0 1 1 0 0,-1-1-1 0 0,1 0 0 0 0,0 1 1 0 0,0-1-1 0 0,-1 1 1 0 0,1 0-1 0 0,0 0 1 0 0,-1 0-1 0 0,1 0 0 0 0,0 0 1 0 0,-1 1-1 0 0,1-1 1 0 0,-4 2-1 0 0,1 0 62 0 0,0 1 0 0 0,0-1 0 0 0,0 1-1 0 0,1 0 1 0 0,-1 1 0 0 0,1-1 0 0 0,-1 1 0 0 0,1 0 0 0 0,0 0 0 0 0,-5 7 0 0 0,-1 2 68 0 0,1 0 0 0 0,1 1 0 0 0,0 0 0 0 0,0 1 0 0 0,1 0 0 0 0,1 0 0 0 0,-5 19 0 0 0,8-21-154 0 0,1 1 0 0 0,0-1 0 0 0,1 0 0 0 0,1 1 0 0 0,0-1 0 0 0,1 1 0 0 0,0-1 0 0 0,6 24 0 0 0,-5-31 0 0 0,0 0 0 0 0,0 0 0 0 0,0 0 0 0 0,1 0 0 0 0,-1 0 0 0 0,2-1 0 0 0,-1 0 0 0 0,0 1 0 0 0,1-1 0 0 0,0 0 0 0 0,0-1 0 0 0,1 1 0 0 0,-1-1 0 0 0,1 0 0 0 0,0 0 0 0 0,0 0 0 0 0,0-1 0 0 0,1 0 0 0 0,-1 0 0 0 0,1 0 0 0 0,6 2 0 0 0,-5-3 0 0 0,-1 0 0 0 0,1-1 0 0 0,-1 0 0 0 0,1 0 0 0 0,0-1 0 0 0,-1 0 0 0 0,1 0 0 0 0,0 0 0 0 0,-1-1 0 0 0,1 0 0 0 0,0 0 0 0 0,-1-1 0 0 0,1 0 0 0 0,-1 0 0 0 0,0 0 0 0 0,0-1 0 0 0,0 0 0 0 0,0 0 0 0 0,0 0 0 0 0,-1-1 0 0 0,1 0 0 0 0,-1 0 0 0 0,0-1 0 0 0,0 1 0 0 0,0-1 0 0 0,-1 0 0 0 0,0 0 0 0 0,7-11 0 0 0,-6 9 0 0 0,0-1 0 0 0,0 0 0 0 0,-1 0 0 0 0,0-1 0 0 0,-1 0 0 0 0,1 1 0 0 0,-2-1 0 0 0,1 0 0 0 0,-1 0 0 0 0,-1 0 0 0 0,1-1 0 0 0,-2 1 0 0 0,1 0 0 0 0,-1 0 0 0 0,-1-1 0 0 0,0 1 0 0 0,0 0 0 0 0,0 0 0 0 0,-1 0 0 0 0,-5-13 0 0 0,4 16 0 0 0,0 1 0 0 0,0 0 0 0 0,-1-1 0 0 0,0 2 0 0 0,1-1 0 0 0,-2 0 0 0 0,1 1 0 0 0,0 0 0 0 0,-1 0 0 0 0,0 0 0 0 0,0 0 0 0 0,0 1 0 0 0,0 0 0 0 0,-1 0 0 0 0,1 0 0 0 0,-1 1 0 0 0,0 0 0 0 0,0 0 0 0 0,1 0 0 0 0,-1 1 0 0 0,0 0 0 0 0,-1 0 0 0 0,1 0 0 0 0,0 1 0 0 0,0 0 0 0 0,0 0 0 0 0,0 1 0 0 0,-12 2 0 0 0,3 3-2807 0 0,-22 18-10135 0 0,56-19-2772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3:33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1280 0 0,'53'8'13788'0'0,"2"9"-9697"0"0,-36-10-3786 0 0,1-1 1 0 0,25 5-1 0 0,-6-2-1050 0 0,19 13-7224 0 0,-7-2-1542 0 0,-40-16 7985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3:33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1 184 0 0,'32'5'14538'0'0,"3"6"-9862"0"0,7 2-3657 0 0,27-3-3585 0 0,-1 0-9969 0 0,-52-4 8751 0 0,-8-5 2348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3:36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1 632 0 0,'48'23'12261'0'0,"-1"-7"-6387"0"0,2-6-7597 0 0,6-7-9012 0 0,-36 1 6173 0 0,-11 0 2891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3:44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17 671 620 0 0,'-16'7'21222'0'0,"17"9"-14183"0"0,24 23-7904 0 0,-20-33 2317 0 0,-2 0-1418 0 0,1-1 1 0 0,0 1-1 0 0,0-1 0 0 0,0 0 0 0 0,1 0 1 0 0,0 0-1 0 0,-1-1 0 0 0,2 0 0 0 0,-1 0 1 0 0,0 0-1 0 0,1 0 0 0 0,0-1 0 0 0,0 0 1 0 0,0 0-1 0 0,0-1 0 0 0,0 1 0 0 0,1-2 1 0 0,11 4-1 0 0,23 2 9 0 0,-15-2-46 0 0,-1 0 0 0 0,40 0 0 0 0,-56-5 64 0 0,0 0-1 0 0,0-1 0 0 0,0-1 1 0 0,-1 1-1 0 0,1-1 0 0 0,0 0 0 0 0,-1-1 1 0 0,0 0-1 0 0,1-1 0 0 0,-1 0 1 0 0,10-6-1 0 0,2-2 75 0 0,0-1 0 0 0,-1-1 0 0 0,0-1 0 0 0,-1 0 0 0 0,-1-2 0 0 0,0 0 0 0 0,-2-1 0 0 0,0 0 0 0 0,0-1 0 0 0,-2-1 0 0 0,-1 0 0 0 0,0-1 0 0 0,13-34 0 0 0,-12 22-135 0 0,0-1 0 0 0,-1 0 0 0 0,13-58 0 0 0,-23 82 0 0 0,-1-1 0 0 0,0 1 0 0 0,0-1 0 0 0,-1 1 0 0 0,-1-1 0 0 0,0 1 0 0 0,0 0 0 0 0,-1-1 0 0 0,0 1 0 0 0,0 0 0 0 0,-1 0 0 0 0,-1 0 0 0 0,-8-17 0 0 0,-4-2 0 0 0,5 7 0 0 0,-1 1 0 0 0,-2 0 0 0 0,0 0 0 0 0,-21-23 0 0 0,32 41 0 0 0,1 1 0 0 0,-1 0 0 0 0,0 1 0 0 0,0-1 0 0 0,0 0 0 0 0,0 1 0 0 0,0 0 0 0 0,0-1 0 0 0,0 1 0 0 0,-1 1 0 0 0,1-1 0 0 0,0 0 0 0 0,-1 1 0 0 0,1-1 0 0 0,0 1 0 0 0,-5 0 0 0 0,-62 8 0 0 0,17-1 0 0 0,33-7-3041 0 0,-30 0-10464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6:59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16 1184 0 0,'-10'-12'4039'0'0,"-10"8"8349"0"0,-3 12-361 0 0,9 1-8898 0 0,-6 6-3119 0 0,1 2-1 0 0,1 0 1 0 0,0 1 0 0 0,1 1-1 0 0,-20 30 1 0 0,-60 111-272 0 0,93-153 235 0 0,-3 7-208 0 0,4 1-10997 0 0,25-11-6683 0 0,-11-8 15453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3:45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0 116 756 0 0,'6'5'27530'0'0,"1"-14"-26911"0"0,1-3-268 0 0,2 1 0 0 0,-1 0 0 0 0,1 1 0 0 0,1 0 0 0 0,0 0 0 0 0,0 1 1 0 0,1 1-1 0 0,0 0 0 0 0,0 0 0 0 0,17-6 0 0 0,-23 14-2220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3:45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1 884 0 0,'-6'5'26265'0'0,"16"-1"-20647"0"0,47 30-9127 0 0,-39-22 802 0 0,2 0 0 0 0,21 9 0 0 0,-20-13-9907 0 0,-6-5 7917 0 0,-3-2 1931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4:26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226 109 1488 0 0,'-4'-24'5110'0'0,"2"21"-3958"0"0,1 1 0 0 0,0 0 0 0 0,-1 0 0 0 0,1 0 0 0 0,-1 0 0 0 0,1 0 0 0 0,-1 0 0 0 0,0 0 0 0 0,0 0 0 0 0,0 1 0 0 0,0-1-1 0 0,0 1 1 0 0,0-1 0 0 0,0 1 0 0 0,-1 0 0 0 0,1 0 0 0 0,0 0 0 0 0,-1 0 0 0 0,-2 0 0 0 0,-16-2 1978 0 0,14 3-3130 0 0,0 1 0 0 0,1 0 0 0 0,-1 0 0 0 0,0 1 0 0 0,1-1 0 0 0,-1 2 0 0 0,1-1 0 0 0,0 1 0 0 0,0 0 0 0 0,0 0 0 0 0,0 0 0 0 0,0 1 0 0 0,1 0 0 0 0,-1 0 0 0 0,1 0 0 0 0,0 1 0 0 0,0 0 0 0 0,1 0 0 0 0,-1 0 0 0 0,1 1 0 0 0,1-1 0 0 0,-1 1 0 0 0,1 0 0 0 0,0 0 0 0 0,0 0 0 0 0,0 1 0 0 0,1-1 0 0 0,-2 10 0 0 0,1-6 0 0 0,0 1 0 0 0,1-1 0 0 0,0 1 0 0 0,0 0 0 0 0,2 0 0 0 0,-1 0 0 0 0,1 0 0 0 0,1 0 0 0 0,0 0 0 0 0,0 0 0 0 0,2-1 0 0 0,-1 1 0 0 0,1 0 0 0 0,0-1 0 0 0,1 0 0 0 0,10 20 0 0 0,-8-22 0 0 0,-1-1 0 0 0,2 1 0 0 0,-1-1 0 0 0,1-1 0 0 0,0 1 0 0 0,0-1 0 0 0,0 0 0 0 0,1-1 0 0 0,0 0 0 0 0,0 0 0 0 0,1 0 0 0 0,-1-1 0 0 0,1-1 0 0 0,0 1 0 0 0,0-2 0 0 0,0 1 0 0 0,1-1 0 0 0,-1 0 0 0 0,0-1 0 0 0,1 0 0 0 0,-1-1 0 0 0,1 0 0 0 0,-1 0 0 0 0,1-1 0 0 0,-1 0 0 0 0,1-1 0 0 0,-1 0 0 0 0,0 0 0 0 0,0-1 0 0 0,0 0 0 0 0,0-1 0 0 0,0 0 0 0 0,-1 0 0 0 0,0-1 0 0 0,0 0 0 0 0,0 0 0 0 0,0-1 0 0 0,-1 0 0 0 0,0-1 0 0 0,10-11 0 0 0,-11 12 0 0 0,-1-1 0 0 0,0-1 0 0 0,0 1 0 0 0,-1 0 0 0 0,0-1 0 0 0,0 0 0 0 0,-1 0 0 0 0,0 0 0 0 0,0-1 0 0 0,-1 1 0 0 0,0 0 0 0 0,0-1 0 0 0,-1 0 0 0 0,0 1 0 0 0,-1-1 0 0 0,0 0 0 0 0,0 0 0 0 0,-1 1 0 0 0,0-1 0 0 0,0 0 0 0 0,-1 1 0 0 0,0 0 0 0 0,-1-1 0 0 0,-6-13 0 0 0,2 8 0 0 0,0 0 0 0 0,0 1 0 0 0,-2 0 0 0 0,0 1 0 0 0,0 0 0 0 0,-1 0 0 0 0,0 1 0 0 0,-1 0 0 0 0,0 1 0 0 0,-1 0 0 0 0,0 1 0 0 0,-1 0 0 0 0,-18-9 0 0 0,28 17-238 0 0,1 0 1 0 0,0 0-1 0 0,0 0 0 0 0,0 1 1 0 0,-1-1-1 0 0,1 1 0 0 0,0-1 1 0 0,-1 1-1 0 0,1 0 0 0 0,-5 0 1 0 0,4 0-231 0 0,1 1 0 0 0,-1-1 0 0 0,1 1 0 0 0,-1-1 1 0 0,1 1-1 0 0,-1 0 0 0 0,1 0 0 0 0,0 0 0 0 0,-1 0 1 0 0,1 0-1 0 0,0 1 0 0 0,0-1 0 0 0,0 1 0 0 0,0-1 1 0 0,0 1-1 0 0,0 0 0 0 0,0 0 0 0 0,0 0 0 0 0,1 0 1 0 0,-1 0-1 0 0,1 0 0 0 0,0 0 0 0 0,-1 1 0 0 0,1-1 0 0 0,-1 4 1 0 0,3 9-12509 0 0,6-11 10222 0 0,1-3 710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6:22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26 1808 0 0,'-11'-18'22889'0'0,"9"17"-22416"0"0,0 0 0 0 0,0 0 0 0 0,0 0 0 0 0,0 0 0 0 0,0 1 0 0 0,0-1-1 0 0,-1 1 1 0 0,1-1 0 0 0,0 1 0 0 0,0 0 0 0 0,-1 0 0 0 0,1 0 0 0 0,0 0 0 0 0,0 0 0 0 0,-1 0-1 0 0,-1 1 1 0 0,-1 1-471 0 0,1 0 1 0 0,-1-1-1 0 0,1 1 0 0 0,0 1 0 0 0,0-1 0 0 0,0 1 0 0 0,0-1 0 0 0,0 1 0 0 0,0 0 1 0 0,1 0-1 0 0,0 1 0 0 0,-1-1 0 0 0,1 1 0 0 0,0 0 0 0 0,1 0 0 0 0,-1 0 1 0 0,-3 8-1 0 0,1-1-3 0 0,1-1-1 0 0,0 1 1 0 0,1 0 0 0 0,0-1 0 0 0,1 2 0 0 0,-1 14 0 0 0,2-14 1 0 0,2 0 0 0 0,-1-1 0 0 0,2 1 0 0 0,-1-1 0 0 0,2 1 0 0 0,-1-1 0 0 0,2 0 0 0 0,-1 0 0 0 0,2 0 0 0 0,-1 0 0 0 0,8 11 0 0 0,-10-18 0 0 0,0-1 0 0 0,0 1 0 0 0,0 0 0 0 0,0-1 0 0 0,1 0 0 0 0,-1 0 0 0 0,1 0 0 0 0,0 0 0 0 0,0 0 0 0 0,0 0 0 0 0,1-1 0 0 0,-1 1 0 0 0,0-1 0 0 0,1 0 0 0 0,0 0 0 0 0,-1 0 0 0 0,1-1 0 0 0,0 1 0 0 0,0-1 0 0 0,0 0 0 0 0,0 0 0 0 0,0 0 0 0 0,0-1 0 0 0,0 1 0 0 0,0-1 0 0 0,1 0 0 0 0,-1 0 0 0 0,0-1 0 0 0,0 1 0 0 0,0-1 0 0 0,0 0 0 0 0,0 0 0 0 0,0 0 0 0 0,7-4 0 0 0,-5 1 0 0 0,1 0 0 0 0,0-1 0 0 0,-1 0 0 0 0,0 0 0 0 0,0-1 0 0 0,0 0 0 0 0,-1 0 0 0 0,0 0 0 0 0,0-1 0 0 0,-1 1 0 0 0,0-1 0 0 0,0 0 0 0 0,0-1 0 0 0,-1 1 0 0 0,0-1 0 0 0,0 1 0 0 0,-1-1 0 0 0,0 0 0 0 0,0 0 0 0 0,0-13 0 0 0,-1 15 0 0 0,0 1 0 0 0,-1-1 0 0 0,1 0 0 0 0,-1 0 0 0 0,-1 0 0 0 0,1 1 0 0 0,-1-1 0 0 0,0 0 0 0 0,0 0 0 0 0,-1 1 0 0 0,1-1 0 0 0,-1 1 0 0 0,0-1 0 0 0,-1 1 0 0 0,0 0 0 0 0,1 0 0 0 0,-2 0 0 0 0,1 0 0 0 0,0 0 0 0 0,-1 1 0 0 0,0-1 0 0 0,0 1 0 0 0,-1 0 0 0 0,1 1 0 0 0,-1-1 0 0 0,1 1 0 0 0,-1-1 0 0 0,0 2 0 0 0,-7-4 0 0 0,-2 0 0 0 0,-37-11 0 0 0,48 16 0 0 0,0 0 0 0 0,0 1 0 0 0,0-1 0 0 0,0 1 0 0 0,0 0 0 0 0,0 0 0 0 0,-1 0 0 0 0,1 0 0 0 0,0 1 0 0 0,0-1 0 0 0,0 1 0 0 0,0-1 0 0 0,-5 3 0 0 0,7 0-2237 0 0,12-4-2954 0 0,15-4-4929 0 0,9-6 1857 0 0,0 2 3595 0 0,-4 5 2572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6:5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35 212 0 0,'-7'-21'24806'0'0,"2"10"-17399"0"0,-10 11-7245 0 0,10-1-152 0 0,-1 1 0 0 0,1-1 0 0 0,-1 1 0 0 0,1 1 0 0 0,-1-1 0 0 0,1 1 0 0 0,-1 0 0 0 0,1 0 0 0 0,0 1 0 0 0,-1 0 0 0 0,1 0 0 0 0,0 0 0 0 0,0 0 0 0 0,0 1 0 0 0,1 0 0 0 0,-1 0 0 0 0,-5 4 0 0 0,-3 4-10 0 0,1 1 0 0 0,0 0 0 0 0,-20 28 0 0 0,27-33 0 0 0,0 1 0 0 0,1 0 0 0 0,0 0 0 0 0,1 0 0 0 0,0 0 0 0 0,0 0 0 0 0,1 1 0 0 0,0 0 0 0 0,-2 15 0 0 0,4-13 0 0 0,0-1 0 0 0,0 0 0 0 0,1 0 0 0 0,0 0 0 0 0,1 0 0 0 0,0 0 0 0 0,1 0 0 0 0,0 0 0 0 0,0 0 0 0 0,10 16 0 0 0,-11-21 0 0 0,0-1 0 0 0,1 1 0 0 0,0-1 0 0 0,0 0 0 0 0,0 0 0 0 0,0 0 0 0 0,1 0 0 0 0,-1-1 0 0 0,1 1 0 0 0,0-1 0 0 0,0 0 0 0 0,0 0 0 0 0,1 0 0 0 0,-1-1 0 0 0,1 0 0 0 0,-1 1 0 0 0,1-2 0 0 0,0 1 0 0 0,0 0 0 0 0,0-1 0 0 0,0 0 0 0 0,0 0 0 0 0,6 0 0 0 0,4-2 0 0 0,0 0 0 0 0,0-2 0 0 0,0 1 0 0 0,0-2 0 0 0,0 0 0 0 0,-1 0 0 0 0,1-2 0 0 0,-1 0 0 0 0,-1 0 0 0 0,1-1 0 0 0,-1-1 0 0 0,19-15 0 0 0,-24 18 0 0 0,-1-1 0 0 0,1 0 0 0 0,-1-1 0 0 0,-1 0 0 0 0,1 0 0 0 0,-1 0 0 0 0,-1-1 0 0 0,1 0 0 0 0,-1 0 0 0 0,-1-1 0 0 0,1 1 0 0 0,-1-1 0 0 0,-1 0 0 0 0,0 0 0 0 0,0 0 0 0 0,-1 0 0 0 0,0-1 0 0 0,0 1 0 0 0,-1-1 0 0 0,0-18 0 0 0,-3 22-66 0 0,1 0 0 0 0,-1-1 1 0 0,0 1-1 0 0,-1 0 0 0 0,0 0 0 0 0,0 1 0 0 0,0-1 0 0 0,0 0 1 0 0,-1 1-1 0 0,0 0 0 0 0,0 0 0 0 0,0 0 0 0 0,-1 0 0 0 0,0 1 1 0 0,0 0-1 0 0,0 0 0 0 0,0 0 0 0 0,0 1 0 0 0,-1-1 0 0 0,-6-2 1 0 0,4 2-178 0 0,0 0 1 0 0,0 0-1 0 0,0 1 1 0 0,0 0-1 0 0,0 1 1 0 0,0 0-1 0 0,-1 0 1 0 0,1 0 0 0 0,-1 1-1 0 0,0 1 1 0 0,1-1-1 0 0,-1 2 1 0 0,0-1-1 0 0,-14 3 1 0 0,4 7-6957 0 0,12-1 1376 0 0,13 7-7663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41:07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71 352 0 0,'-16'-28'15390'0'0,"-5"7"-5362"0"0,-6 10-4543 0 0,24 11-5319 0 0,0-1 0 0 0,0 1-1 0 0,0 0 1 0 0,0 1 0 0 0,0-1 0 0 0,-1 1-1 0 0,1-1 1 0 0,-5 3 0 0 0,0-1-164 0 0,1 1 0 0 0,0 1 0 0 0,0-1 0 0 0,0 1 0 0 0,1 1 0 0 0,0-1 0 0 0,-1 1 0 0 0,-5 6-1 0 0,3-2 0 0 0,1 0 0 0 0,1 1 0 0 0,0 0 0 0 0,0 0 0 0 0,1 1-1 0 0,0-1 1 0 0,1 1 0 0 0,-4 12 0 0 0,1 1-2 0 0,1 1 0 0 0,1 0 1 0 0,1 0-1 0 0,2 1 0 0 0,-1 48 0 0 0,4-67 1 0 0,0 1 0 0 0,1-1 0 0 0,0 0 0 0 0,0 1 0 0 0,1-1 0 0 0,0 0 0 0 0,0 0 0 0 0,1 0 0 0 0,-1 0 0 0 0,2-1 0 0 0,-1 1 0 0 0,1-1 0 0 0,0 0 0 0 0,0 0 0 0 0,7 8 0 0 0,-7-10 0 0 0,0-1 0 0 0,0 1 0 0 0,0-1 0 0 0,1 0 0 0 0,-1 0 0 0 0,1 0 0 0 0,-1-1 0 0 0,1 0 0 0 0,0 0 0 0 0,0 0 0 0 0,0 0 0 0 0,0-1 0 0 0,1 1 0 0 0,-1-1 0 0 0,0-1 0 0 0,0 1 0 0 0,1-1 0 0 0,-1 0 0 0 0,0 0 0 0 0,1-1 0 0 0,8-1 0 0 0,3-2 0 0 0,0-2 0 0 0,0 1 0 0 0,-1-2 0 0 0,0 0 0 0 0,0-1 0 0 0,-1-1 0 0 0,0 0 0 0 0,0-1 0 0 0,-1-1 0 0 0,20-18 0 0 0,-19 14 0 0 0,0-1 0 0 0,-1-1 0 0 0,0 0 0 0 0,-2 0 0 0 0,0-1 0 0 0,-1-1 0 0 0,-1 0 0 0 0,10-26 0 0 0,-17 40 0 0 0,-2 0 0 0 0,1 0 0 0 0,0 0 0 0 0,-1 0 0 0 0,0 0 0 0 0,0 0 0 0 0,-1 0 0 0 0,0 0 0 0 0,1 0 0 0 0,-2-1 0 0 0,1 1 0 0 0,0 0 0 0 0,-1 0 0 0 0,0 0 0 0 0,-1 0 0 0 0,1 0 0 0 0,-1 0 0 0 0,0 0 0 0 0,0 0 0 0 0,0 1 0 0 0,0-1 0 0 0,-1 1 0 0 0,0-1 0 0 0,0 1 0 0 0,0 0 0 0 0,-1 0 0 0 0,1 0 0 0 0,-8-5 0 0 0,0 1 0 0 0,0 1 0 0 0,0 0 0 0 0,-1 1 0 0 0,0 0 0 0 0,0 1 0 0 0,-1 0 0 0 0,0 1 0 0 0,1 0 0 0 0,-1 1 0 0 0,-15-1 0 0 0,-8-2-732 0 0,11 1-1430 0 0,1 2-1 0 0,-31-1 0 0 0,48 4 1712 0 0,1 0 0 0 0,-1 1 0 0 0,1-1-1 0 0,0 1 1 0 0,-1 1 0 0 0,1-1 0 0 0,0 1 0 0 0,0 0 0 0 0,0 1 0 0 0,0-1-1 0 0,0 1 1 0 0,1 0 0 0 0,-9 7 0 0 0,12-8-391 0 0,1-1 1 0 0,0 1-1 0 0,-1 0 0 0 0,1 1 0 0 0,0-1 0 0 0,0 0 1 0 0,0 0-1 0 0,1 0 0 0 0,-1 1 0 0 0,1-1 1 0 0,-1 0-1 0 0,1 1 0 0 0,-1-1 0 0 0,1 0 0 0 0,0 1 1 0 0,0-1-1 0 0,1 5 0 0 0,2 5-1805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41:46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82 1056 0 0,'-3'-1'17721'0'0,"-4"-1"-13470"0"0,-15-3-538 0 0,19 5-3569 0 0,0 0-1 0 0,0 1 1 0 0,0-1-1 0 0,0 1 1 0 0,0 0-1 0 0,0 0 1 0 0,0 0-1 0 0,1 0 1 0 0,-1 0-1 0 0,0 1 1 0 0,1-1-1 0 0,-1 1 1 0 0,1 0-1 0 0,-5 3 1 0 0,-30 37 287 0 0,11-11 243 0 0,19-22-589 0 0,-1 2 0 0 0,1-1 0 0 0,1 1 0 0 0,0 0 0 0 0,1 0 0 0 0,0 1 0 0 0,0 0 0 0 0,1 0 0 0 0,1 0-1 0 0,0 0 1 0 0,1 0 0 0 0,-1 14 0 0 0,-2 0-61 0 0,4-22 7 0 0,1-1 1 0 0,0 1 0 0 0,0 0-1 0 0,0 0 1 0 0,0-1 0 0 0,1 1-1 0 0,-1 0 1 0 0,1-1-1 0 0,0 1 1 0 0,0 0 0 0 0,1-1-1 0 0,-1 1 1 0 0,1-1 0 0 0,-1 0-1 0 0,1 1 1 0 0,0-1-1 0 0,0 0 1 0 0,1 0 0 0 0,-1 0-1 0 0,1-1 1 0 0,-1 1-1 0 0,1 0 1 0 0,0-1 0 0 0,0 0-1 0 0,5 4 1 0 0,-3-3 22 0 0,1 1 1 0 0,0-1 0 0 0,-1-1-1 0 0,1 1 1 0 0,0-1-1 0 0,0 0 1 0 0,1 0-1 0 0,-1 0 1 0 0,0-1-1 0 0,1 0 1 0 0,-1-1-1 0 0,1 1 1 0 0,-1-1-1 0 0,7-1 1 0 0,11-1-55 0 0,0 0 0 0 0,-1 1 0 0 0,1 2 0 0 0,0 0 0 0 0,0 2 0 0 0,-1 1 0 0 0,30 8 0 0 0,-19-6 0 0 0,1 0 0 0 0,55 0 0 0 0,19 3 0 0 0,-88-7 0 0 0,-1-2 0 0 0,0 0 0 0 0,0-1 0 0 0,25-4 0 0 0,42-2 0 0 0,-55 8 0 0 0,1-2 0 0 0,0-1 0 0 0,0-1 0 0 0,-1-1 0 0 0,62-18 0 0 0,-57 12 0 0 0,-32 9 0 0 0,0 1 0 0 0,0-1 0 0 0,0 0 0 0 0,0-1 0 0 0,-1 1 0 0 0,1-1 0 0 0,0 0 0 0 0,-1 0 0 0 0,1 0 0 0 0,-1-1 0 0 0,0 0 0 0 0,0 0 0 0 0,0 0 0 0 0,0 0 0 0 0,0 0 0 0 0,-1-1 0 0 0,1 0 0 0 0,-1 1 0 0 0,0-1 0 0 0,4-8 0 0 0,20-37 0 0 0,16-35 0 0 0,-40 77 0 0 0,-1 1 0 0 0,0-1 0 0 0,0 1 0 0 0,-1-1 0 0 0,0 0 0 0 0,0 1 0 0 0,0-1 0 0 0,-1 0 0 0 0,0 0 0 0 0,-2-13 0 0 0,-1 11 0 0 0,-1 0 0 0 0,0 0 0 0 0,0 0 0 0 0,-1 1 0 0 0,0 0 0 0 0,0 0 0 0 0,-1 0 0 0 0,0 0 0 0 0,-1 1 0 0 0,0 0 0 0 0,0 0 0 0 0,-11-8 0 0 0,5 6 0 0 0,-1 0 0 0 0,0 0 0 0 0,0 2 0 0 0,0 0 0 0 0,-1 0 0 0 0,0 1 0 0 0,-18-4 0 0 0,25 9 0 0 0,0 1 0 0 0,1-1 0 0 0,-1 1 0 0 0,1 1 0 0 0,-1-1 0 0 0,-11 4 0 0 0,-30 1 0 0 0,45-6 0 0 0,15 38-32031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41:46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14 169 1508 0 0,'-14'-6'22395'0'0,"19"-8"-15242"0"0,24-15-5471 0 0,3 5-1701 0 0,-5 3 65 0 0,39-23 1 0 0,-58 40-97 0 0,1-1 1 0 0,-1 2-1 0 0,1-1 0 0 0,-1 1 0 0 0,1 0 0 0 0,0 1 1 0 0,1 0-1 0 0,-1 0 0 0 0,16 0 0 0 0,-15 7-3532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41:47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1 228 0 0,'-25'4'26748'0'0,"35"8"-27175"0"0,26 23 1857 0 0,-20-21-1470 0 0,-1 1 1 0 0,24 31-1 0 0,-34-38-1253 0 0,0 0-1 0 0,-1 0 1 0 0,1 1-1 0 0,-2-1 1 0 0,5 16-1 0 0,-7-23 731 0 0,-1 1 0 0 0,0 0 0 0 0,0-1 0 0 0,1 1 0 0 0,-1-1 0 0 0,1 0 0 0 0,0 1-1 0 0,-1-1 1 0 0,1 1 0 0 0,0-1 0 0 0,0 0 0 0 0,0 1 0 0 0,0-1 0 0 0,0 0 0 0 0,0 0 0 0 0,0 0 0 0 0,0 0 0 0 0,0 0-1 0 0,0 0 1 0 0,1 0 0 0 0,-1 0 0 0 0,0 0 0 0 0,1-1 0 0 0,-1 1 0 0 0,1-1 0 0 0,-1 1 0 0 0,1-1 0 0 0,-1 1-1 0 0,1-1 1 0 0,-1 0 0 0 0,4 1 0 0 0,6-1-1385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44:54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9 520 0 0,'30'-3'21211'0'0,"-21"2"-15114"0"0,-9 0-6034 0 0,-1 1 1 0 0,1 0 0 0 0,0-1-1 0 0,0 1 1 0 0,-1 0 0 0 0,1 0-1 0 0,0-1 1 0 0,-1 1-1 0 0,1 0 1 0 0,0 0 0 0 0,-1 0-1 0 0,1-1 1 0 0,-1 1 0 0 0,1 0-1 0 0,0 0 1 0 0,-1 0-1 0 0,1 0 1 0 0,-1 0 0 0 0,1 0-1 0 0,0 0 1 0 0,-1 0 0 0 0,1 0-1 0 0,-1 0 1 0 0,1 0-1 0 0,0 0 1 0 0,-1 0 0 0 0,1 0-1 0 0,-1 0 1 0 0,1 0 0 0 0,0 0-1 0 0,-1 1 1 0 0,1-1-1 0 0,0 0 1 0 0,-1 0 0 0 0,1 0-1 0 0,0 1 1 0 0,-1-1 0 0 0,1 0-1 0 0,0 1 1 0 0,-1-1-1 0 0,-16 9 2268 0 0,-30 17-2331 0 0,35-21 0 0 0,1 0 0 0 0,1 1 0 0 0,-18 12 0 0 0,16-7 0 0 0,0 1 0 0 0,1 0 0 0 0,1 0 0 0 0,0 1 0 0 0,0 0 0 0 0,2 1 0 0 0,-1 0 0 0 0,-9 24 0 0 0,14-29 0 0 0,0 1 0 0 0,1-1 0 0 0,0 1 0 0 0,0 0 0 0 0,1-1 0 0 0,0 1 0 0 0,1 0 0 0 0,0 1 0 0 0,1-1 0 0 0,0 0 0 0 0,0 0 0 0 0,1 0 0 0 0,0 0 0 0 0,5 17 0 0 0,-2-20 0 0 0,0 0 0 0 0,0-1 0 0 0,0 1 0 0 0,1-1 0 0 0,0 0 0 0 0,0 0 0 0 0,1-1 0 0 0,-1 0 0 0 0,1 0 0 0 0,0 0 0 0 0,1-1 0 0 0,-1 1 0 0 0,1-2 0 0 0,0 1 0 0 0,0-1 0 0 0,0 0 0 0 0,9 2 0 0 0,-1 1 0 0 0,0-2 0 0 0,0 0 0 0 0,1 0 0 0 0,-1-2 0 0 0,1 0 0 0 0,0 0 0 0 0,24-2 0 0 0,-32-2 0 0 0,1 1 0 0 0,-1-1 0 0 0,1 0 0 0 0,-1-1 0 0 0,0 0 0 0 0,0 0 0 0 0,0-1 0 0 0,0 0 0 0 0,0-1 0 0 0,-1 1 0 0 0,0-1 0 0 0,0-1 0 0 0,-1 1 0 0 0,1-1 0 0 0,-1 0 0 0 0,0-1 0 0 0,-1 0 0 0 0,1 0 0 0 0,-1 0 0 0 0,-1 0 0 0 0,5-10 0 0 0,-3 6 0 0 0,0-1 0 0 0,-2 0 0 0 0,1-1 0 0 0,-1 1 0 0 0,-1-1 0 0 0,0 1 0 0 0,-1-1 0 0 0,-1 0 0 0 0,0 0 0 0 0,0 0 0 0 0,-1 0 0 0 0,-1 0 0 0 0,-4-22 0 0 0,2 26-9 0 0,-1-1 0 0 0,-1 1-1 0 0,0 0 1 0 0,0 1 0 0 0,0-1 0 0 0,-1 1 0 0 0,-1 0-1 0 0,1 0 1 0 0,-1 1 0 0 0,-1 0 0 0 0,1 0 0 0 0,-1 1-1 0 0,0 0 1 0 0,0 0 0 0 0,-1 1 0 0 0,0 0 0 0 0,0 1-1 0 0,0 0 1 0 0,-1 0 0 0 0,1 1 0 0 0,-1 0 0 0 0,0 0 0 0 0,-10 0-1 0 0,18 3-803 0 0,-1 0 0 0 0,0 1-1 0 0,0 0 1 0 0,1-1 0 0 0,-1 1-1 0 0,0 0 1 0 0,1 0 0 0 0,-1 1-1 0 0,1-1 1 0 0,-4 3-1 0 0,-7 3-7122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7:00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13 1152 0 0,'-20'-4'28482'0'0,"34"4"-25349"0"0,51 8-7005 0 0,5 0-2374 0 0,-38-12-5123 0 0,-1-6 4082 0 0,-23 7 5950 0 0,11-4-871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0:23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0 368 0 0,'20'4'23524'0'0,"-43"45"-17873"0"0,12 24-5096 0 0,2 39 850 0 0,2-16-391 0 0,-1-33-764 0 0,-7 23-250 0 0,-10 44 0 0 0,2-11 0 0 0,14-63 0 0 0,3 0 0 0 0,2 1 0 0 0,6 97 0 0 0,6-61 0 0 0,31 131 0 0 0,-35-199-2192 0 0,-4-23 1534 0 0,0-1-1 0 0,0 1 0 0 0,0 0 0 0 0,0 0 0 0 0,0 0 0 0 0,0-1 1 0 0,-1 1-1 0 0,1 0 0 0 0,0 0 0 0 0,-1-1 0 0 0,0 1 1 0 0,0 2-1 0 0,0-3 115 0 0,0 0-1 0 0,0 0 1 0 0,0 0 0 0 0,0 0 0 0 0,0 0 0 0 0,0-1 0 0 0,0 1 0 0 0,0 0 0 0 0,0 0-1 0 0,0-1 1 0 0,0 1 0 0 0,0-1 0 0 0,-1 1 0 0 0,1-1 0 0 0,0 1 0 0 0,-3-1-1 0 0,-20 2-2865 0 0,16-5-3136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5:2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16 169 204 0 0,'-16'-5'26412'0'0,"17"4"-26280"0"0,0 0-1 0 0,1 1 1 0 0,-1-1 0 0 0,0 0 0 0 0,0 1-1 0 0,0-1 1 0 0,1 0 0 0 0,-1 1 0 0 0,0 0 0 0 0,1-1-1 0 0,-1 1 1 0 0,0 0 0 0 0,1-1 0 0 0,-1 1-1 0 0,1 0 1 0 0,-1 0 0 0 0,0 0 0 0 0,1 0 0 0 0,-1 1-1 0 0,0-1 1 0 0,1 0 0 0 0,2 1 0 0 0,42 6 2935 0 0,-43-7-3014 0 0,42 6-53 0 0,51-1 0 0 0,-53-3 0 0 0,62 9 0 0 0,-58-5 0 0 0,0-2 0 0 0,1-3 0 0 0,0-1 0 0 0,75-11 0 0 0,-94 11 0 0 0,0 1 0 0 0,0 1 0 0 0,54 10 0 0 0,-35-4 0 0 0,-39-7 0 0 0,0-1 0 0 0,1-1 0 0 0,-1 1 0 0 0,0-1 0 0 0,18-5 0 0 0,29-2 0 0 0,-12 9 0 0 0,-20 0 0 0 0,1-1 0 0 0,-1-1 0 0 0,27-5 0 0 0,-8-3 0 0 0,1 1 0 0 0,81-2 0 0 0,-62 1 0 0 0,-53 6 0 0 0,1 1 0 0 0,-1 0 0 0 0,0 1 0 0 0,1 0 0 0 0,-1 1 0 0 0,17 1 0 0 0,45 7 0 0 0,-42-6 0 0 0,55 12 0 0 0,-34-3 0 0 0,0-2 0 0 0,0-3 0 0 0,77 1 0 0 0,-114-4 0 0 0,-12-3 0 0 0,0 1 0 0 0,0 0 0 0 0,0-1 0 0 0,0 0 0 0 0,0 1 0 0 0,0-1 0 0 0,0 0 0 0 0,0 0 0 0 0,0 0 0 0 0,1 0 0 0 0,-1 0 0 0 0,3-2 0 0 0,116-18 0 0 0,-115 20 0 0 0,-1-1 0 0 0,0 0 0 0 0,1 1 0 0 0,0 0 0 0 0,-1 0 0 0 0,1 1 0 0 0,-1 0 0 0 0,7 1 0 0 0,-3 0 0 0 0,144-2 0 0 0,-118 1 0 0 0,-19-1 0 0 0,1 1 0 0 0,-1-2 0 0 0,25-4 0 0 0,-13 2 0 0 0,55-2 0 0 0,5 0 0 0 0,-33 2 0 0 0,101 15 0 0 0,-33-4 0 0 0,63-16 0 0 0,-160 6 0 0 0,0 0 0 0 0,34-8 0 0 0,-34 5 0 0 0,0 1 0 0 0,36-1 0 0 0,137-15 0 0 0,17 16 0 0 0,-129 10 0 0 0,-64-3 0 0 0,1-2 0 0 0,0 0 0 0 0,39-4 0 0 0,-24 0 0 0 0,75 1 0 0 0,-59 3 0 0 0,103-17 0 0 0,39 4 0 0 0,-153 10 0 0 0,64-12 0 0 0,-75 9 0 0 0,42-5 0 0 0,99 1 0 0 0,14-7 0 0 0,-165 16 0 0 0,-2 0 0 0 0,1 0 0 0 0,0-1 0 0 0,23-6 0 0 0,-29 5 0 0 0,0 1 0 0 0,0 0 0 0 0,0 1 0 0 0,17 2 0 0 0,-15-1 0 0 0,-1 0 0 0 0,1-1 0 0 0,23-4 0 0 0,174-13 0 0 0,-182 13 0 0 0,59 1 0 0 0,-59 3 0 0 0,59-8 0 0 0,-64 5 0 0 0,1 2 0 0 0,52 3 0 0 0,-16 0 0 0 0,236-10 0 0 0,-277 19 0 0 0,-17-10 0 0 0,0-1 0 0 0,-4 0 0 0 0,0 0 0 0 0,1 0 0 0 0,-1 1 0 0 0,0-1 0 0 0,0 1 0 0 0,0 0 0 0 0,1 0 0 0 0,-1 0 0 0 0,0 0 0 0 0,0 1 0 0 0,3 2 0 0 0,4 0 0 0 0,84 4 0 0 0,39 8 0 0 0,-39-4 0 0 0,-4 4 0 0 0,-71-15 0 0 0,1 1 0 0 0,-1 1 0 0 0,24 7 0 0 0,-11-1 0 0 0,-19-4 0 0 0,1-1 0 0 0,1-1 0 0 0,-1 0 0 0 0,22 1 0 0 0,43 0 0 0 0,-160 27-10591 0 0,18-10-8521 0 0,51-17 16668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5:33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28 600 0 0,'0'-3'6698'0'0,"0"-22"8737"0"0,2 96-8086 0 0,0-1-5302 0 0,2 72-5839 0 0,-5-131 3879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5:38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1004 0 0,'4'-12'20479'0'0,"6"3"-15562"0"0,0 6-3512 0 0,19 2-419 0 0,-15 0-488 0 0,1 1-1 0 0,0 1 1 0 0,20 3 0 0 0,-12-1-79 0 0,-1-1 0 0 0,42-2 0 0 0,-31 0-289 0 0,-1-1-28 0 0,-20 0-31 0 0,0 0 0 0 0,-1 2 0 0 0,1-1 0 0 0,-1 1-1 0 0,1 1 1 0 0,19 5 0 0 0,-23-5-71 0 0,0-1 0 0 0,1 0 0 0 0,0 0 0 0 0,-1 0 0 0 0,1-1 0 0 0,0 0 0 0 0,-1-1 0 0 0,1 0 0 0 0,0-1 0 0 0,-1 1 0 0 0,12-5 0 0 0,-8 3 0 0 0,1 0 0 0 0,0 1 0 0 0,17-1 0 0 0,72-5 0 0 0,-58 2 0 0 0,-36 5 0 0 0,-1-1 0 0 0,1 1 0 0 0,-1 1 0 0 0,1-1 0 0 0,0 1 0 0 0,11 2 0 0 0,19 2 0 0 0,-32-4 0 0 0,0 1 0 0 0,0-1 0 0 0,0 1 0 0 0,0 0 0 0 0,-1 1 0 0 0,1-1 0 0 0,0 1 0 0 0,-1 0 0 0 0,8 4 0 0 0,-2-1 0 0 0,-1 0 0 0 0,1 0 0 0 0,0-1 0 0 0,0 0 0 0 0,1-1 0 0 0,-1-1 0 0 0,23 3 0 0 0,28 6 0 0 0,-44-8 0 0 0,1-1 0 0 0,0-1 0 0 0,25-2 0 0 0,-17 1 0 0 0,-8-1 0 0 0,0-1 0 0 0,-1-1 0 0 0,28-7 0 0 0,-27 5 0 0 0,0 1 0 0 0,0 1 0 0 0,29-1 0 0 0,156-8 0 0 0,-124 17 0 0 0,-57-2 0 0 0,0-1 0 0 0,0-2 0 0 0,31-2 0 0 0,-45 1 0 0 0,0-1 0 0 0,1 2 0 0 0,-1-1 0 0 0,1 1 0 0 0,-1 0 0 0 0,1 1 0 0 0,-1 0 0 0 0,14 4 0 0 0,-9-1 0 0 0,1-1 0 0 0,0-1 0 0 0,0 0 0 0 0,0-1 0 0 0,0-1 0 0 0,0 0 0 0 0,22-4 0 0 0,28 1 0 0 0,-32 3 0 0 0,0-1 0 0 0,57-10 0 0 0,-11 7 0 0 0,-64 3 0 0 0,-1 0 0 0 0,0-1 0 0 0,22-6 0 0 0,-28 6 0 0 0,0 0 0 0 0,0 0 0 0 0,0 1 0 0 0,0 0 0 0 0,1 0 0 0 0,-1 1 0 0 0,0 0 0 0 0,0 1 0 0 0,15 2 0 0 0,-11-1 0 0 0,-1-1 0 0 0,1 0 0 0 0,-1 0 0 0 0,1-2 0 0 0,-1 1 0 0 0,17-4 0 0 0,-16 2 0 0 0,-1 1 0 0 0,0 0 0 0 0,0 1 0 0 0,1 0 0 0 0,-1 1 0 0 0,16 2 0 0 0,-7 0 0 0 0,1 0 0 0 0,0-2 0 0 0,0 0 0 0 0,24-3 0 0 0,3 1 0 0 0,-16-1 0 0 0,-24 1 0 0 0,1 1 0 0 0,-1-1 0 0 0,1 2 0 0 0,-1-1 0 0 0,1 1 0 0 0,-1 0 0 0 0,9 3 0 0 0,-3 0 0 0 0,0-2 0 0 0,0 1 0 0 0,1-2 0 0 0,-1 0 0 0 0,0 0 0 0 0,23-3 0 0 0,5 1 0 0 0,57 8 0 0 0,-76-4 0 0 0,0-1 0 0 0,0 0 0 0 0,1-2 0 0 0,-1-1 0 0 0,24-4 0 0 0,-33 4 0 0 0,0-1 0 0 0,1 2 0 0 0,-1 0 0 0 0,25 3 0 0 0,18 1 0 0 0,8 1 0 0 0,-50-2 0 0 0,1-2 0 0 0,-1 0 0 0 0,0 0 0 0 0,24-4 0 0 0,-25 2 0 0 0,-1 1 0 0 0,1 0 0 0 0,0 1 0 0 0,23 4 0 0 0,-24-3 0 0 0,0 0 0 0 0,0-1 0 0 0,0-1 0 0 0,0 0 0 0 0,17-2 0 0 0,-9 0 0 0 0,0 1 0 0 0,1 1 0 0 0,-1 1 0 0 0,34 5 0 0 0,35 2 0 0 0,120-12 0 0 0,-190 2 0 0 0,-1 0 0 0 0,0-1 0 0 0,19-5 0 0 0,26-5 0 0 0,-49 12 0 0 0,0 0 0 0 0,-1 0 0 0 0,1 2 0 0 0,-1-1 0 0 0,1 2 0 0 0,23 5 0 0 0,-22-4 0 0 0,1-2 0 0 0,-1 0 0 0 0,1 0 0 0 0,28-4 0 0 0,5 1 0 0 0,251 2 0 0 0,-181 8 0 0 0,-101-8 0 0 0,-15 1 0 0 0,0-1 0 0 0,0 0 0 0 0,0 0 0 0 0,0 0 0 0 0,0 0 0 0 0,0-1 0 0 0,-1 1 0 0 0,1-1 0 0 0,0 0 0 0 0,0-1 0 0 0,4-1 0 0 0,3-1 0 0 0,-1 1 0 0 0,1 0 0 0 0,0 1 0 0 0,0 0 0 0 0,0 0 0 0 0,0 1 0 0 0,0 1 0 0 0,16 1 0 0 0,50-6 0 0 0,-54 3 0 0 0,-1 0 0 0 0,1 1 0 0 0,0 1 0 0 0,28 5 0 0 0,22-1 0 0 0,126-13 0 0 0,-124 3 0 0 0,1 4 0 0 0,111 10 0 0 0,-156-6 0 0 0,51-2 0 0 0,-29-1 0 0 0,171-7 0 0 0,-47 6 0 0 0,-93 4 0 0 0,-68-1 0 0 0,0 0 0 0 0,0 2 0 0 0,17 4 0 0 0,-18-3 0 0 0,1-1 0 0 0,-1-1 0 0 0,18 1 0 0 0,-7-2 0 0 0,-1 2 0 0 0,29 6 0 0 0,12 2 0 0 0,-32-7 0 0 0,-1 1 0 0 0,58 17 0 0 0,-88-21 0 0 0,-1 0 0 0 0,0 0 0 0 0,0-1 0 0 0,1 1 0 0 0,-1 0 0 0 0,0-1 0 0 0,0 0 0 0 0,0 0 0 0 0,0 0 0 0 0,0 0 0 0 0,0 0 0 0 0,1 0 0 0 0,-1 0 0 0 0,0-1 0 0 0,0 1 0 0 0,0-1 0 0 0,0 1 0 0 0,0-1 0 0 0,0 0 0 0 0,0 0 0 0 0,3-2 0 0 0,-1 3 0 0 0,0 0 0 0 0,-4 0-25 0 0,0 0 0 0 0,-1 0 0 0 0,1 0-1 0 0,0 0 1 0 0,0 0 0 0 0,0 0 0 0 0,-1 1 0 0 0,1-1 0 0 0,0 0-1 0 0,0 0 1 0 0,0 0 0 0 0,0 0 0 0 0,0 1 0 0 0,-1-1 0 0 0,1 0 0 0 0,0 0-1 0 0,0 0 1 0 0,0 1 0 0 0,0-1 0 0 0,0 0 0 0 0,0 0 0 0 0,0 0 0 0 0,0 1-1 0 0,0-1 1 0 0,0 0 0 0 0,0 0 0 0 0,0 0 0 0 0,0 1 0 0 0,0-1-1 0 0,0 0 1 0 0,0 0 0 0 0,0 1 0 0 0,0-1 0 0 0,0 0 0 0 0,0 0 0 0 0,0 0-1 0 0,0 1 1 0 0,0-1 0 0 0,0 0 0 0 0,0 0 0 0 0,1 0 0 0 0,-1 1-1 0 0,0-1 1 0 0,0 0 0 0 0,0 0 0 0 0,0 0 0 0 0,1 0 0 0 0,-1 0 0 0 0,0 1-1 0 0,0-1 1 0 0,0 0 0 0 0,0 0 0 0 0,1 0 0 0 0,-1 0 0 0 0,0 0 0 0 0,0 0-1 0 0,0 0 1 0 0,1 0 0 0 0,-18 11-2392 0 0,2-5-2989 0 0,0 1 0 0 0,0 0 0 0 0,1 1 0 0 0,-17 12 0 0 0,20-12 3590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6:08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1104 0 0,'9'7'23510'0'0,"-7"-6"-23244"0"0,1 1-1 0 0,-1-1 1 0 0,1 1-1 0 0,-1-1 1 0 0,1 0 0 0 0,-1 0-1 0 0,1 0 1 0 0,-1 0 0 0 0,1 0-1 0 0,3 0 1 0 0,133 15 1773 0 0,175-16 546 0 0,-258 7-2601 0 0,-47-5 14 0 0,0 0-1 0 0,1-1 0 0 0,-1 0 1 0 0,1 0-1 0 0,-1-1 1 0 0,15-2-1 0 0,27-8-74 0 0,-36 6 47 0 0,-1 0 1 0 0,1 2-1 0 0,0 0 1 0 0,0 0-1 0 0,-1 2 1 0 0,1-1-1 0 0,30 5 1 0 0,-33-3-102 0 0,0 1 0 0 0,0-2 0 0 0,0 0 0 0 0,0-1 0 0 0,14-2 1 0 0,-15 2 28 0 0,0-1 0 0 0,0 2 1 0 0,-1 0-1 0 0,1 0 0 0 0,0 0 1 0 0,14 4-1 0 0,109 16-66 0 0,45 4-753 0 0,-136-18 1045 0 0,0-2-1 0 0,-1-2 0 0 0,54-4 0 0 0,-15 1-243 0 0,-40-1 66 0 0,-30 1 62 0 0,0 1 1 0 0,0 0 0 0 0,-1 0-1 0 0,1 1 1 0 0,0 0-1 0 0,0 1 1 0 0,17 5 0 0 0,-20-5-25 0 0,1 0 0 0 0,-1-1 0 0 0,1-1 1 0 0,0 1-1 0 0,0-2 0 0 0,-1 1 1 0 0,1-1-1 0 0,13-3 0 0 0,-12 2 9 0 0,0 1 1 0 0,0 0-1 0 0,1 0 1 0 0,-1 1-1 0 0,1 1 0 0 0,19 2 1 0 0,-13 0 7 0 0,1-1 0 0 0,0-1 0 0 0,0 0 0 0 0,20-2 0 0 0,0 0 69 0 0,29 13-86 0 0,-67-12 45 0 0,31 12 683 0 0,-8-13-658 0 0,0 0-1 0 0,41-9 0 0 0,19-1 34 0 0,-13 2-22 0 0,-54 7-46 0 0,1 0 0 0 0,30 2 0 0 0,29-4 24 0 0,-38 0-22 0 0,1 1 0 0 0,60 4 0 0 0,-29 1-4 0 0,-34 1-7 0 0,-28-2-6 0 0,-1 0 1 0 0,1 0-1 0 0,0-1 0 0 0,-1 0 1 0 0,1 0-1 0 0,8-2 0 0 0,40-6-9 0 0,1 3-1 0 0,83 2 1 0 0,87-1-31 0 0,-110 16-21 0 0,58-4-30 0 0,-122-2-12 0 0,-45-4 98 0 0,0-1-1 0 0,0 0 1 0 0,1 0 0 0 0,-1-1 0 0 0,0 0 0 0 0,1 0-1 0 0,13-3 1 0 0,-7 1 14 0 0,-1 0 0 0 0,1 1 0 0 0,0 0 0 0 0,15 2 1 0 0,-1 0 17 0 0,178 3 25 0 0,-86 8-20 0 0,75 4-13 0 0,-56-4-221 0 0,24-8-955 0 0,-24 0 773 0 0,40 0 292 0 0,-161-4 74 0 0,-13 1 6 0 0,-1-1 1 0 0,0 0 0 0 0,1 0 0 0 0,-1-1 0 0 0,1 1 0 0 0,-1-1-1 0 0,9-3 1 0 0,7-2 104 0 0,1 1 0 0 0,0 1 0 0 0,23-1 0 0 0,32-6-42 0 0,-45 7 19 0 0,-1 1 0 0 0,60 1 0 0 0,-54 3 36 0 0,3-2-67 0 0,-16 0-24 0 0,0 1 1 0 0,37 5-1 0 0,-34-1 8 0 0,52 1 0 0 0,30 3 511 0 0,29-8 277 0 0,-71-10-430 0 0,-53 7-354 0 0,1 0 0 0 0,28-1 0 0 0,69-4 835 0 0,-80 6-758 0 0,-26 1-98 0 0,1 0-1 0 0,0 1 1 0 0,-1 0-1 0 0,1 0 1 0 0,0 1 0 0 0,-1-1-1 0 0,1 1 1 0 0,-1 1-1 0 0,1-1 1 0 0,9 5 0 0 0,55 14 141 0 0,-60-17-151 0 0,1 0 0 0 0,0 0 0 0 0,0-1 0 0 0,0-1 0 0 0,0 0 0 0 0,0 0 0 0 0,13-2 0 0 0,-12 1 0 0 0,34 2 0 0 0,-35-1 0 0 0,1 0 0 0 0,-1 0 0 0 0,0-1 0 0 0,0-1 0 0 0,0 0 0 0 0,1-1 0 0 0,11-3 0 0 0,-19 4 0 0 0,1 0 0 0 0,-1 0 0 0 0,1 1 0 0 0,0 0 0 0 0,-1 0 0 0 0,1 0 0 0 0,0 1 0 0 0,6 1 0 0 0,-6-1 0 0 0,1 0 0 0 0,-1-1 0 0 0,1 1 0 0 0,-1-1 0 0 0,1-1 0 0 0,9-1 0 0 0,0-1 0 0 0,0 1 0 0 0,1 1 0 0 0,-1 0 0 0 0,31 2 0 0 0,-3 1 0 0 0,-12-6 0 0 0,-27 3 0 0 0,0 0 0 0 0,0 0 0 0 0,0 1 0 0 0,0 0 0 0 0,0 0 0 0 0,0 0 0 0 0,0 0 0 0 0,6 2 0 0 0,141 26 0 0 0,-129-23 0 0 0,0-2 0 0 0,1 0 0 0 0,39-1 0 0 0,-62-2 0 0 0,1-1 0 0 0,-1 1 0 0 0,1 0 0 0 0,0-1 0 0 0,-1 1 0 0 0,1 0 0 0 0,-1-1 0 0 0,1 0 0 0 0,-1 1 0 0 0,1-1 0 0 0,-1 0 0 0 0,0 0 0 0 0,1 0 0 0 0,1-2 0 0 0,-2 2 0 0 0,0 0 0 0 0,0 0 0 0 0,1 1 0 0 0,-1-1 0 0 0,0 0 0 0 0,1 0 0 0 0,-1 1 0 0 0,0-1 0 0 0,1 0 0 0 0,-1 1 0 0 0,1 0 0 0 0,-1-1 0 0 0,1 1 0 0 0,2 0 0 0 0,-4-1-10 0 0,0 1 1 0 0,0 0-1 0 0,0-1 1 0 0,0 1-1 0 0,0 0 0 0 0,0 0 1 0 0,0-1-1 0 0,0 1 0 0 0,0 0 1 0 0,0-1-1 0 0,0 1 1 0 0,0 0-1 0 0,0-1 0 0 0,0 1 1 0 0,0 0-1 0 0,0 0 0 0 0,0-1 1 0 0,0 1-1 0 0,0 0 1 0 0,0-1-1 0 0,0 1 0 0 0,-1 0 1 0 0,1 0-1 0 0,0-1 0 0 0,0 1 1 0 0,0 0-1 0 0,0 0 1 0 0,-1-1-1 0 0,1 1 0 0 0,0 0 1 0 0,0 0-1 0 0,-1 0 0 0 0,1-1 1 0 0,0 1-1 0 0,0 0 1 0 0,-1 0-1 0 0,1 0 0 0 0,0 0 1 0 0,0 0-1 0 0,-1 0 0 0 0,1-1 1 0 0,0 1-1 0 0,-1 0 1 0 0,1 0-1 0 0,0 0 0 0 0,-1 0 1 0 0,0-1-493 0 0,-29 1-12650 0 0,10 0-3373 0 0,19-4 14537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6:12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20 648 0 0,'-8'-14'10001'0'0,"19"9"-2122"0"0,39 12 1740 0 0,-21-3-7915 0 0,154 12-126 0 0,1 0-240 0 0,-111-13-1338 0 0,77 13 0 0 0,-49-3 0 0 0,4-6 0 0 0,-48-4 0 0 0,59 11 0 0 0,-114-13 0 0 0,30 6 0 0 0,1-2 0 0 0,0 0 0 0 0,1-3 0 0 0,-1 0 0 0 0,37-4 0 0 0,-5-2 0 0 0,1 3 0 0 0,-1 3 0 0 0,90 14 0 0 0,-64-5 0 0 0,52-7 0 0 0,-107-5 0 0 0,1 1 0 0 0,0 2 0 0 0,70 13 0 0 0,-65-7 0 0 0,1-2 0 0 0,0-1 0 0 0,75-4 0 0 0,-99-1 0 0 0,62 10 0 0 0,-66-7 0 0 0,-1-1 0 0 0,1 0 0 0 0,0-1 0 0 0,-1 0 0 0 0,23-3 0 0 0,7-2 0 0 0,0 2 0 0 0,58 5 0 0 0,-10-1 0 0 0,158 18 0 0 0,-171-16 0 0 0,-51-1 0 0 0,0-2 0 0 0,48-4 0 0 0,-33 0 0 0 0,73 4 0 0 0,-41 0 0 0 0,66 7 0 0 0,-94-3 0 0 0,0-3 0 0 0,73-5 0 0 0,-72-3 0 0 0,-1 3 0 0 0,1 2 0 0 0,0 2 0 0 0,50 8 0 0 0,-81-8 0 0 0,0 0 0 0 0,1-2 0 0 0,-1 0 0 0 0,0 0 0 0 0,30-8 0 0 0,-33 5 0 0 0,0 2 0 0 0,1-1 0 0 0,-1 2 0 0 0,1 0 0 0 0,-1 1 0 0 0,1 0 0 0 0,-1 1 0 0 0,20 3 0 0 0,17 6 0 0 0,1-3 0 0 0,0-2 0 0 0,0-2 0 0 0,73-6 0 0 0,-20 1 0 0 0,-9-1 0 0 0,-65 0 0 0 0,1 2 0 0 0,-1 1 0 0 0,1 1 0 0 0,-1 2 0 0 0,1 1 0 0 0,42 11 0 0 0,-58-11 0 0 0,-1-1 0 0 0,1-1 0 0 0,0 0 0 0 0,0-1 0 0 0,-1-1 0 0 0,28-2 0 0 0,5 0 0 0 0,4 12 0 0 0,-43-7 0 0 0,0-1 0 0 0,0 0 0 0 0,0-1 0 0 0,12 1 0 0 0,-8-1 0 0 0,-4-1 0 0 0,0 0 0 0 0,-1 0 0 0 0,1-1 0 0 0,-1 0 0 0 0,1-1 0 0 0,8-2 0 0 0,-2 0 0 0 0,-1 0 0 0 0,0 1 0 0 0,1 1 0 0 0,28-2 0 0 0,-27 3 0 0 0,0-1 0 0 0,-1 0 0 0 0,27-9 0 0 0,-26 7 0 0 0,-1 0 0 0 0,0 1 0 0 0,29-2 0 0 0,133-11 0 0 0,-149 15 0 0 0,51-10 0 0 0,-51 7 0 0 0,52-4 0 0 0,75-8 0 0 0,54 4 0 0 0,-192 12 0 0 0,0-1 0 0 0,-1-1 0 0 0,1-1 0 0 0,20-6 0 0 0,-8 4 0 0 0,-1 1 0 0 0,0 1 0 0 0,50 2 0 0 0,-47 1 0 0 0,0 0 0 0 0,0-2 0 0 0,34-8 0 0 0,-26 3 0 0 0,1 1 0 0 0,-1 2 0 0 0,46 1 0 0 0,43-9 0 0 0,-125 12 0 0 0,1 0 0 0 0,-1 0 0 0 0,0-1 0 0 0,1 0 0 0 0,-1 0 0 0 0,0 0 0 0 0,0 0 0 0 0,0 0 0 0 0,4-2 0 0 0,-4 1 0 0 0,0 1 0 0 0,1-1 0 0 0,-1 1 0 0 0,1 0 0 0 0,-1 0 0 0 0,1 0 0 0 0,0 0 0 0 0,-1 1 0 0 0,6-1 0 0 0,30 3 0 0 0,-26-1 0 0 0,1 0 0 0 0,-1-1 0 0 0,24-3 0 0 0,-25 1 0 0 0,-1 1 0 0 0,1 1 0 0 0,-1-1 0 0 0,1 2 0 0 0,-1 0 0 0 0,1 0 0 0 0,-1 1 0 0 0,14 4 0 0 0,30-4 0 0 0,-5 0 0 0 0,-44 0 0 0 0,27 0 0 0 0,-30-2 0 0 0,-33 0 0 0 0,-10 3-7106 0 0,-8-1-9330 0 0,15-7 10328 0 0,14-3 3635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6:44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43 512 0 0,'-1'-17'17742'0'0,"-4"4"-8755"0"0,4 12-8790 0 0,0 0-1 0 0,0 0 1 0 0,0 0-1 0 0,-1 0 0 0 0,1 0 1 0 0,0 0-1 0 0,-1 0 1 0 0,1 1-1 0 0,0-1 1 0 0,-1 0-1 0 0,1 1 0 0 0,-1-1 1 0 0,1 1-1 0 0,-1 0 1 0 0,1-1-1 0 0,-1 1 0 0 0,1 0 1 0 0,-1 0-1 0 0,1 0 1 0 0,-1 0-1 0 0,1 0 1 0 0,-1 0-1 0 0,1 0 0 0 0,-1 1 1 0 0,1-1-1 0 0,-1 0 1 0 0,-2 2-1 0 0,-18 3-193 0 0,-1 2 0 0 0,1 0 1 0 0,1 2-1 0 0,-1 0 0 0 0,1 2 1 0 0,1 0-1 0 0,-34 25 0 0 0,51-34-3 0 0,1 0 0 0 0,0 0 0 0 0,0 0 0 0 0,0 1 0 0 0,0-1 0 0 0,0 1 0 0 0,0-1 0 0 0,0 1 0 0 0,1-1 0 0 0,-1 1 0 0 0,1 0 0 0 0,0 0 0 0 0,0 0 0 0 0,0 0 0 0 0,0 0 0 0 0,1 0 0 0 0,-1 0 0 0 0,1 0 0 0 0,0 0 0 0 0,0 0 0 0 0,0 0 0 0 0,0 0 0 0 0,0 0 0 0 0,0 0 0 0 0,1 0 0 0 0,0 0 0 0 0,0 0 0 0 0,0 0 0 0 0,2 4 0 0 0,4 8 0 0 0,1 0 0 0 0,0-1 0 0 0,1 0 0 0 0,17 20 0 0 0,6 10 0 0 0,-24-30 0 0 0,1-1 0 0 0,1-1 0 0 0,13 14 0 0 0,-23-25 0 0 0,1 0 0 0 0,-1 0 0 0 0,0 0 0 0 0,1 0 0 0 0,-1 0 0 0 0,0 0 0 0 0,0 0 0 0 0,0 0 0 0 0,0 0 0 0 0,0 0 0 0 0,0 0 0 0 0,0 0 0 0 0,0 0 0 0 0,0 0 0 0 0,0 0 0 0 0,0 0 0 0 0,-1 0 0 0 0,1 0 0 0 0,0 0 0 0 0,-1-1 0 0 0,1 1 0 0 0,-1 0 0 0 0,1 0 0 0 0,-1 0 0 0 0,1 0 0 0 0,-1 0 0 0 0,0-1 0 0 0,1 1 0 0 0,-1 0 0 0 0,0-1 0 0 0,0 1 0 0 0,1 0 0 0 0,-2 0 0 0 0,-34 29 0 0 0,27-23 0 0 0,5-3-14 0 0,-1-1 0 0 0,1 0 0 0 0,-1 0 0 0 0,0 0 0 0 0,0 0-1 0 0,0-1 1 0 0,0 1 0 0 0,0-1 0 0 0,0-1 0 0 0,-1 1 0 0 0,1-1 0 0 0,-1 0 0 0 0,-6 0 0 0 0,3-1-101 0 0,-1 0 0 0 0,0-1-1 0 0,1-1 1 0 0,-1 0 0 0 0,1 0 0 0 0,-16-6 0 0 0,15 6-3992 0 0,56 22-21120 0 0,-28-19 23145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6:45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43 436 0 0,'-1'-3'1761'0'0,"-1"1"1"0"0,1-1-1 0 0,-1 0 0 0 0,0 1 1 0 0,0-1-1 0 0,0 1 0 0 0,0 0 0 0 0,0-1 1 0 0,-1 1-1 0 0,1 0 0 0 0,-1 1 1 0 0,-2-3-1 0 0,-5-4 3679 0 0,46 8-1446 0 0,-11-1-4124 0 0,-15 0-15 0 0,-1 1 1 0 0,0 0-1 0 0,0 0 1 0 0,0 0-1 0 0,0 1 1 0 0,0 1-1 0 0,0 0 1 0 0,13 4-1 0 0,-21-6 8 0 0,-1 0 0 0 0,1 1 0 0 0,-1-1 0 0 0,0 0 0 0 0,1 1 0 0 0,-1-1 0 0 0,0 1 0 0 0,1-1 0 0 0,-1 1 0 0 0,0-1 0 0 0,0 0 0 0 0,1 1 0 0 0,-1-1 0 0 0,0 1 0 0 0,0-1 0 0 0,0 1 0 0 0,0-1 0 0 0,0 1 0 0 0,0 0 0 0 0,1-1 0 0 0,-1 1 0 0 0,0-1 0 0 0,-1 1 0 0 0,1-1 0 0 0,0 1 0 0 0,0-1 0 0 0,0 1 0 0 0,0-1 0 0 0,0 1 0 0 0,0-1 0 0 0,-1 1 0 0 0,1-1 0 0 0,0 1 0 0 0,0-1 0 0 0,-1 0 0 0 0,1 1 0 0 0,0-1 0 0 0,-1 1 0 0 0,1-1 0 0 0,0 0 0 0 0,-1 1 0 0 0,1-1 0 0 0,-1 0 0 0 0,1 1-1 0 0,0-1 1 0 0,-1 0 0 0 0,1 1 0 0 0,-1-1 0 0 0,1 0 0 0 0,-1 0 0 0 0,1 0 0 0 0,-1 0 0 0 0,0 1 0 0 0,-29 12-7545 0 0,-18-20-141 0 0,16 2 6702 0 0,0 6 4033 0 0,29 0-2389 0 0,0 0 0 0 0,0 0-1 0 0,1 0 1 0 0,-1 1 0 0 0,1-1 0 0 0,-1 1 0 0 0,1 0 0 0 0,0 0 0 0 0,0-1-1 0 0,0 1 1 0 0,0 1 0 0 0,0-1 0 0 0,0 0 0 0 0,0 0 0 0 0,1 1 0 0 0,-4 5-1 0 0,-19 48 5214 0 0,17-38-4617 0 0,5-15-1072 0 0,1 0 0 0 0,0 0 0 0 0,0-1-1 0 0,0 1 1 0 0,0 0 0 0 0,0 0 0 0 0,0 0-1 0 0,1 0 1 0 0,0 0 0 0 0,-1 0 0 0 0,1 0 0 0 0,0 0-1 0 0,1 0 1 0 0,-1 0 0 0 0,0 0 0 0 0,1 0-1 0 0,0 0 1 0 0,-1 0 0 0 0,1 0 0 0 0,0 0-1 0 0,1 0 1 0 0,-1-1 0 0 0,0 1 0 0 0,4 4-1 0 0,0-2 36 0 0,0-1-1 0 0,0 0 0 0 0,1 0 0 0 0,0 0 0 0 0,0 0 0 0 0,0-1 0 0 0,0 0 0 0 0,0 0 0 0 0,14 3 1 0 0,-9-3-40 0 0,0 0 0 0 0,0-1-1 0 0,20 1 1 0 0,29 7 239 0 0,-57-9-200 0 0,-1 0-1 0 0,0 0 0 0 0,1 0 0 0 0,-1 1 0 0 0,0-1 1 0 0,0 1-1 0 0,0 0 0 0 0,0 0 0 0 0,0-1 1 0 0,0 1-1 0 0,0 0 0 0 0,-1 1 0 0 0,1-1 0 0 0,-1 0 1 0 0,1 0-1 0 0,-1 1 0 0 0,0-1 0 0 0,0 1 1 0 0,0-1-1 0 0,0 1 0 0 0,-1-1 0 0 0,1 1 1 0 0,-1-1-1 0 0,1 1 0 0 0,-1 0 0 0 0,0-1 0 0 0,0 6 1 0 0,0-5 25 0 0,0 1 0 0 0,-1-1 0 0 0,1 1 1 0 0,-1-1-1 0 0,0 1 0 0 0,0-1 1 0 0,0 1-1 0 0,0-1 0 0 0,0 1 0 0 0,-1-1 1 0 0,1 0-1 0 0,-1 0 0 0 0,0 0 0 0 0,0 0 1 0 0,0 0-1 0 0,-1 0 0 0 0,1-1 0 0 0,-1 1 1 0 0,-5 3-1 0 0,-2 0-408 0 0,0-1 0 0 0,0-1-1 0 0,-1 0 1 0 0,0 0 0 0 0,0-1 0 0 0,0 0 0 0 0,0-1-1 0 0,0-1 1 0 0,-1 1 0 0 0,1-2 0 0 0,-1 0 0 0 0,-11-1-1 0 0,13 1 96 0 0,53-17-25508 0 0,-24 14 23411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6:4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82 1324 0 0,'4'-60'15186'0'0,"-1"39"-7608"0"0,-2 31 58 0 0,-3 24-7361 0 0,-1-1 0 0 0,-8 36 1 0 0,-5 38-59 0 0,9-37-3031 0 0,3-44 88 0 0,2 0 1 0 0,0 1-1 0 0,2-1 1 0 0,5 50-1 0 0,-5-75 2530 0 0,0-1 0 0 0,0 1-1 0 0,0-1 1 0 0,0 0-1 0 0,0 1 1 0 0,0-1-1 0 0,0 1 1 0 0,0-1-1 0 0,0 1 1 0 0,1-1 0 0 0,-1 0-1 0 0,0 1 1 0 0,0-1-1 0 0,0 0 1 0 0,1 1-1 0 0,-1-1 1 0 0,0 0-1 0 0,0 1 1 0 0,1-1 0 0 0,-1 0-1 0 0,0 1 1 0 0,1-1-1 0 0,-1 0 1 0 0,0 0-1 0 0,1 1 1 0 0,-1-1-1 0 0,1 0 1 0 0,-1 0 0 0 0,0 0-1 0 0,1 0 1 0 0,-1 1-1 0 0,1-1 1 0 0,-1 0-1 0 0,0 0 1 0 0,1 0-1 0 0,-1 0 1 0 0,1 0 0 0 0,-1 0-1 0 0,1 0 1 0 0,-1 0-1 0 0,0 0 1 0 0,1 0-1 0 0,-1-1 1 0 0,1 1-1 0 0,-1 0 1 0 0,0 0 0 0 0,1 0-1 0 0,-1 0 1 0 0,1-1-1 0 0,-1 1 1 0 0,0 0-1 0 0,1 0 1 0 0,-1-1-1 0 0,0 1 1 0 0,1 0 0 0 0,-1 0-1 0 0,0-1 1 0 0,0 1-1 0 0,1 0 1 0 0,-1-1-1 0 0,0 1 1 0 0,0-1-1 0 0,1 0 1 0 0,7-6-2069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6:46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137 103 872 0 0,'7'-36'11382'0'0,"-5"33"-10286"0"0,-1-1 1 0 0,0 1-1 0 0,0-1 0 0 0,0 1 1 0 0,-1-1-1 0 0,1 1 1 0 0,-1-1-1 0 0,0 0 0 0 0,0 1 1 0 0,0-1-1 0 0,0 0 1 0 0,-2-6-1 0 0,2 10-925 0 0,0-1 0 0 0,0 0 0 0 0,0 1 0 0 0,0-1 0 0 0,0 0 1 0 0,0 1-1 0 0,-1-1 0 0 0,1 0 0 0 0,0 1 0 0 0,0-1 0 0 0,-1 1 0 0 0,1-1 0 0 0,-1 1 0 0 0,1-1 0 0 0,0 0 0 0 0,-1 1 0 0 0,1-1 0 0 0,-1 1 0 0 0,1 0 0 0 0,-1-1 1 0 0,1 1-1 0 0,-1-1 0 0 0,1 1 0 0 0,-2-1 0 0 0,-13 17 1414 0 0,-5 12-1518 0 0,1 0 0 0 0,2 2 0 0 0,-22 51 0 0 0,33-68-55 0 0,1 1 0 0 0,0 0 0 0 0,2 1 0 0 0,-1-1-1 0 0,2 1 1 0 0,0 0 0 0 0,0-1 0 0 0,2 1-1 0 0,-1 0 1 0 0,5 29 0 0 0,-3-40-12 0 0,-1 0 0 0 0,1 0 0 0 0,0 0 0 0 0,1-1 0 0 0,-1 1 0 0 0,1 0 0 0 0,0-1 0 0 0,-1 1 0 0 0,2-1 0 0 0,-1 1 0 0 0,0-1 0 0 0,1 0 0 0 0,-1 0 0 0 0,1 0 0 0 0,0 0 0 0 0,0-1 0 0 0,0 1 0 0 0,0-1 0 0 0,0 0 0 0 0,1 1 0 0 0,-1-2 0 0 0,1 1 0 0 0,0 0 0 0 0,-1-1 0 0 0,1 1 0 0 0,0-1 0 0 0,7 1 0 0 0,-3-1 0 0 0,0-1 0 0 0,-1 0 0 0 0,1 0 0 0 0,0-1 0 0 0,0 0 0 0 0,-1 0 0 0 0,1 0 0 0 0,-1-1 0 0 0,1-1 0 0 0,-1 1 0 0 0,0-1 0 0 0,0 0 0 0 0,12-8 0 0 0,-11 6 0 0 0,-1 0 0 0 0,0-1 0 0 0,0 0 0 0 0,0 0 0 0 0,-1 0 0 0 0,0-1 0 0 0,0 0 0 0 0,-1 0 0 0 0,6-10 0 0 0,-10 15 0 0 0,1 0 0 0 0,-1 1 0 0 0,-1-1 0 0 0,1 0 0 0 0,0 0 0 0 0,0 0 0 0 0,-1 0 0 0 0,1 0 0 0 0,-1 0 0 0 0,1-1 0 0 0,-1 1 0 0 0,0 0 0 0 0,0 0 0 0 0,0 0 0 0 0,0 0 0 0 0,0 0 0 0 0,-1 0 0 0 0,1 0 0 0 0,-1 0 0 0 0,1 0 0 0 0,-1 0 0 0 0,0 0 0 0 0,0 0 0 0 0,0 0 0 0 0,0 0 0 0 0,0 0 0 0 0,0 0 0 0 0,0 1 0 0 0,-1-1 0 0 0,1 0 0 0 0,0 1 0 0 0,-1-1 0 0 0,0 1 0 0 0,1 0 0 0 0,-1 0 0 0 0,0-1 0 0 0,1 1 0 0 0,-1 0 0 0 0,0 0 0 0 0,0 1 0 0 0,0-1 0 0 0,0 0 0 0 0,-4 0 0 0 0,-5-3-53 0 0,0 1 1 0 0,0 0-1 0 0,0 1 0 0 0,-1 0 1 0 0,1 1-1 0 0,-1 0 0 0 0,-12 1 1 0 0,18 0-53 0 0,0 0 0 0 0,0 1 0 0 0,0 0 0 0 0,0 0 0 0 0,0 1 0 0 0,0-1 0 0 0,0 1 0 0 0,0 0 1 0 0,0 1-1 0 0,1-1 0 0 0,-1 1 0 0 0,1 1 0 0 0,0-1 0 0 0,-9 8 0 0 0,7-1-4355 0 0,41-2-18120 0 0,-15-11 19868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7:08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28 2048 0 0,'11'-28'26171'0'0,"-6"49"-21623"0"0,-3-7-4548 0 0,-2 1 0 0 0,0 0 0 0 0,0 0 0 0 0,-1-1 0 0 0,-1 1 0 0 0,-4 17 0 0 0,-30 88 0 0 0,23-84 0 0 0,-15 74 0 0 0,27-103-451 0 0,-3 20-3750 0 0,2 22-6706 0 0,2-46 10088 0 0,0 0-1 0 0,0 0 1 0 0,1-1-1 0 0,-1 1 1 0 0,1 0 0 0 0,0-1-1 0 0,0 1 1 0 0,0-1 0 0 0,0 1-1 0 0,2 3 1 0 0,-3-5 648 0 0,1-1 1 0 0,0 1-1 0 0,0 0 0 0 0,-1-1 1 0 0,1 1-1 0 0,0 0 1 0 0,0-1-1 0 0,0 1 0 0 0,0-1 1 0 0,-1 1-1 0 0,1-1 1 0 0,0 1-1 0 0,0-1 1 0 0,0 0-1 0 0,0 0 0 0 0,0 1 1 0 0,0-1-1 0 0,0 0 1 0 0,0 0-1 0 0,0 0 0 0 0,0 0 1 0 0,0 0-1 0 0,0 0 1 0 0,0 0-1 0 0,0 0 0 0 0,0-1 1 0 0,2 1-1 0 0,12-7-2407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6:47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8 1268 0 0,'-1'-1'878'0'0,"0"0"-1"0"0,0 1 1 0 0,0-1 0 0 0,0 0 0 0 0,-1 1-1 0 0,1-1 1 0 0,0 1 0 0 0,0-1-1 0 0,-1 1 1 0 0,1-1 0 0 0,0 1-1 0 0,0 0 1 0 0,-1 0 0 0 0,1 0-1 0 0,0 0 1 0 0,-1 0 0 0 0,1 0 0 0 0,0 0-1 0 0,-2 0 1 0 0,-2 9 6394 0 0,3 8-4307 0 0,0-7-3528 0 0,-18 169 4834 0 0,12-111-7614 0 0,1 92-10945 0 0,7-159 13966 0 0,0-1-1 0 0,0 1 1 0 0,0 0-1 0 0,0-1 1 0 0,0 1-1 0 0,0-1 1 0 0,0 1-1 0 0,0 0 1 0 0,0-1-1 0 0,0 1 1 0 0,1-1-1 0 0,-1 1 1 0 0,0 0-1 0 0,1-1 1 0 0,-1 1-1 0 0,0-1 1 0 0,1 1-1 0 0,-1-1 1 0 0,0 1-1 0 0,1-1 1 0 0,-1 0-1 0 0,1 1 1 0 0,-1-1-1 0 0,1 1 1 0 0,-1-1-1 0 0,1 0 1 0 0,-1 1-1 0 0,1-1 1 0 0,0 0-1 0 0,-1 0 1 0 0,1 1-1 0 0,-1-1 1 0 0,1 0-1 0 0,0 0 1 0 0,-1 0-1 0 0,1 0 1 0 0,-1 0-1 0 0,1 0 1 0 0,1 0-1 0 0,9 0-1661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6:54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8 688 0 0,'0'-4'868'0'0,"-4"4"-64"0"0,0 0 448 0 0,0-4-852 0 0,0 4 12 0 0,0 0-804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6:5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1064 0 0,'-3'2'24630'0'0,"2"1"-24934"0"0,2 45 3561 0 0,0-13-1659 0 0,-6 60 0 0 0,8-19-1513 0 0,-1-80-81 0 0,1-1 0 0 0,-1 1 0 0 0,1-1 0 0 0,0 1 0 0 0,1 0 0 0 0,5-5 0 0 0,8-12 19 0 0,-16 20-18 0 0,0-1 1 0 0,0 0-1 0 0,1 1 1 0 0,-1 0-1 0 0,0-1 0 0 0,1 1 1 0 0,0-1-1 0 0,-1 1 1 0 0,1 0-1 0 0,0 0 0 0 0,-1 0 1 0 0,1 0-1 0 0,0 0 1 0 0,0 1-1 0 0,0-1 0 0 0,0 0 1 0 0,0 1-1 0 0,0 0 1 0 0,0-1-1 0 0,0 1 0 0 0,0 0 1 0 0,2 0-1 0 0,1 0 22 0 0,-1 1 0 0 0,1 0 0 0 0,-1 0 1 0 0,1 0-1 0 0,-1 0 0 0 0,1 1 0 0 0,-1-1 0 0 0,0 1 0 0 0,8 5 0 0 0,-7-4-6 0 0,-1-1-1 0 0,1 1 1 0 0,-1 1 0 0 0,0-1-1 0 0,0 0 1 0 0,0 1 0 0 0,-1 0-1 0 0,1 0 1 0 0,-1 0 0 0 0,0 0 0 0 0,0 1-1 0 0,0-1 1 0 0,0 1 0 0 0,-1 0-1 0 0,0 0 1 0 0,0 0 0 0 0,0 0-1 0 0,1 9 1 0 0,-3-10-21 0 0,0-1 0 0 0,-1 1 0 0 0,0 0 0 0 0,1 0 0 0 0,-1 0 0 0 0,0-1 0 0 0,-1 1 0 0 0,1 0 0 0 0,-1-1 0 0 0,0 1 0 0 0,1-1 0 0 0,-2 0 0 0 0,1 1 0 0 0,0-1 0 0 0,-1 0 0 0 0,1 0 0 0 0,-1-1 0 0 0,0 1 0 0 0,0 0 0 0 0,0-1 0 0 0,0 0 0 0 0,0 0 0 0 0,-1 0 0 0 0,-6 3 0 0 0,1-1 0 0 0,-1 0 0 0 0,0-1 0 0 0,-1 0 0 0 0,1 0 0 0 0,0-1 0 0 0,-1-1 0 0 0,1 0 0 0 0,-12 0 0 0 0,10 0-2061 0 0,55-30-25278 0 0,-24 17 24804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6:56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1196 0 0,'-7'4'31983'0'0,"15"0"-34585"0"0,7 2 3091 0 0,1-1-1 0 0,0 0 0 0 0,0-1 0 0 0,0-1 1 0 0,28 3-1 0 0,-2-7-5259 0 0,-1-6-7757 0 0,-5 6-1673 0 0,-25 1 12294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6:56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17 1128 0 0,'5'-3'2905'0'0,"1"1"0"0"0,0-1 0 0 0,-1 1 0 0 0,1 0 0 0 0,0 1 0 0 0,0-1 0 0 0,8 0 1 0 0,-13 2-2615 0 0,0 0 1 0 0,0 0-1 0 0,0 0 1 0 0,0 0-1 0 0,0 0 1 0 0,0 1-1 0 0,0-1 1 0 0,0 0-1 0 0,0 0 1 0 0,0 1-1 0 0,0-1 1 0 0,0 1-1 0 0,0-1 1 0 0,0 1-1 0 0,0-1 1 0 0,0 1-1 0 0,0-1 1 0 0,-1 1-1 0 0,1 0 1 0 0,1 1-1 0 0,-1-1-248 0 0,0 1 0 0 0,-1-1-1 0 0,1 1 1 0 0,-1 0-1 0 0,1-1 1 0 0,-1 1-1 0 0,0 0 1 0 0,0-1 0 0 0,1 1-1 0 0,-1 0 1 0 0,0-1-1 0 0,-1 1 1 0 0,1 0 0 0 0,0 0-1 0 0,0-1 1 0 0,-1 1-1 0 0,0 2 1 0 0,-11 36-186 0 0,8-29-85 0 0,0 0 0 0 0,1 0 0 0 0,0 0 0 0 0,1 1 0 0 0,-1 11-1 0 0,4-17 291 0 0,0 1-1 0 0,1-1 1 0 0,0 0-1 0 0,0-1 0 0 0,0 1 1 0 0,0 0-1 0 0,1-1 0 0 0,4 8 1 0 0,11 28 1898 0 0,-17-39-1931 0 0,-1 0-1 0 0,1 1 0 0 0,-1-1 0 0 0,1 0 1 0 0,-1 1-1 0 0,0-1 0 0 0,0 0 1 0 0,0 0-1 0 0,0 1 0 0 0,-1-1 0 0 0,1 0 1 0 0,0 0-1 0 0,-2 5 0 0 0,1-6-20 0 0,0 0-1 0 0,1 0 0 0 0,-1 0 1 0 0,0 0-1 0 0,0 0 0 0 0,1-1 1 0 0,-1 1-1 0 0,0 0 0 0 0,0 0 1 0 0,0-1-1 0 0,0 1 0 0 0,0-1 1 0 0,0 1-1 0 0,0-1 0 0 0,0 1 1 0 0,0-1-1 0 0,0 1 0 0 0,-1-1 1 0 0,1 0-1 0 0,-1 0 0 0 0,-7 1-17 0 0,0-1 0 0 0,1-1 0 0 0,-1 0 0 0 0,0 0-1 0 0,1-1 1 0 0,-11-3 0 0 0,-26-3-40 0 0,97 16-28445 0 0,-34-8 25803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6:58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69 1088 0 0,'-26'-10'18335'0'0,"25"9"-17987"0"0,1 0 0 0 0,0 0 0 0 0,0 0-1 0 0,0 0 1 0 0,1 0 0 0 0,-1 0 0 0 0,0 0-1 0 0,0-1 1 0 0,1 1 0 0 0,-1 0 0 0 0,0 0-1 0 0,1 0 1 0 0,-1 0 0 0 0,1 0-1 0 0,-1 0 1 0 0,1 1 0 0 0,0-1 0 0 0,-1 0-1 0 0,1 0 1 0 0,1-1 0 0 0,1-1-55 0 0,0-1 1 0 0,1 1-1 0 0,0-1 1 0 0,0 1-1 0 0,0 0 0 0 0,0 0 1 0 0,0 1-1 0 0,1-1 1 0 0,-1 1-1 0 0,1 0 0 0 0,4-1 1 0 0,-5 2-218 0 0,-1 1-1 0 0,1-1 1 0 0,-1 1 0 0 0,1 0 0 0 0,-1 0-1 0 0,1 1 1 0 0,-1-1 0 0 0,0 1 0 0 0,1 0 0 0 0,-1-1-1 0 0,0 2 1 0 0,1-1 0 0 0,-1 0 0 0 0,0 1 0 0 0,0-1-1 0 0,0 1 1 0 0,5 4 0 0 0,-6-5-43 0 0,-1 0 0 0 0,0 1 0 0 0,0-1 0 0 0,0 0 0 0 0,0 1 0 0 0,0-1 0 0 0,0 1 0 0 0,0 0 0 0 0,-1-1 0 0 0,1 1 0 0 0,0 0 0 0 0,-1-1 0 0 0,0 1 0 0 0,1 0 0 0 0,-1 0 0 0 0,0 0 0 0 0,0-1 0 0 0,0 1 1 0 0,0 0-1 0 0,0 0 0 0 0,0-1 0 0 0,0 1 0 0 0,-1 0 0 0 0,1 0 0 0 0,-1-1 0 0 0,1 1 0 0 0,-1 0 0 0 0,0-1 0 0 0,1 1 0 0 0,-1 0 0 0 0,0-1 0 0 0,0 1 0 0 0,0-1 0 0 0,-3 3 0 0 0,-33 71-533 0 0,36-74 504 0 0,1 1 0 0 0,-1-1-1 0 0,1 0 1 0 0,-1 0 0 0 0,1 0 0 0 0,0 0 0 0 0,-1 0-1 0 0,1 1 1 0 0,0-1 0 0 0,0 0 0 0 0,0 0-1 0 0,0 1 1 0 0,0-1 0 0 0,0 0 0 0 0,0 0 0 0 0,0 1-1 0 0,0-1 1 0 0,1 0 0 0 0,-1 0 0 0 0,1 0 0 0 0,-1 0-1 0 0,1 1 1 0 0,0 1 0 0 0,21 26 255 0 0,-2-3-109 0 0,-17-19-150 0 0,0 1 0 0 0,-1 0 0 0 0,1 1 0 0 0,1 12 0 0 0,-4-19 0 0 0,0 0 0 0 0,0 0 0 0 0,0 0 0 0 0,0-1 0 0 0,0 1 0 0 0,0 0 0 0 0,-1 0 0 0 0,1 0 0 0 0,0 0 0 0 0,-1-1 0 0 0,0 1 0 0 0,1 0 0 0 0,-1 0 0 0 0,0-1 0 0 0,0 1 0 0 0,0 0 0 0 0,0-1 0 0 0,0 1 0 0 0,0-1 0 0 0,0 0 0 0 0,-1 1 0 0 0,1-1 0 0 0,0 0 0 0 0,-1 0 0 0 0,1 1 0 0 0,-4 0 0 0 0,2-1 0 0 0,1-1 0 0 0,-1 0 0 0 0,1-1 0 0 0,-1 1 0 0 0,1 0 0 0 0,-1-1 0 0 0,1 1 0 0 0,-1-1 0 0 0,1 0 0 0 0,0 0 0 0 0,-1 0 0 0 0,1 0 0 0 0,0 0 0 0 0,0-1 0 0 0,-2 0 0 0 0,-26-10 0 0 0,-9 24-13096 0 0,62 8-4975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0:21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4 1224 0 0,'9'15'28746'0'0,"-17"-14"-29176"0"0,-44-21 3657 0 0,44 20-3227 0 0,0 1 0 0 0,0 0 0 0 0,0 0 0 0 0,0 0 0 0 0,0 1 0 0 0,0 1 0 0 0,0-1 0 0 0,0 1 0 0 0,1 0 0 0 0,-1 1 0 0 0,1 0 0 0 0,0 0 0 0 0,0 1 0 0 0,1-1 0 0 0,-1 1 0 0 0,1 1 0 0 0,0-1 0 0 0,0 1 0 0 0,1 0 0 0 0,0 1 0 0 0,0-1 0 0 0,0 1 0 0 0,1 0 0 0 0,-6 13 0 0 0,2-3 0 0 0,2 0 0 0 0,0 1 0 0 0,0 0 0 0 0,2 0 0 0 0,0 0 0 0 0,2 1 0 0 0,0-1 0 0 0,0 1 0 0 0,2-1 0 0 0,2 21 0 0 0,0-12 0 0 0,-2-14 0 0 0,1-1 0 0 0,0 0 0 0 0,1 1 0 0 0,6 20 0 0 0,-7-29 0 0 0,1-1 0 0 0,0 1 0 0 0,0 0 0 0 0,0 0 0 0 0,0-1 0 0 0,1 1 0 0 0,0-1 0 0 0,-1 0 0 0 0,1 0 0 0 0,0 0 0 0 0,1 0 0 0 0,-1 0 0 0 0,0-1 0 0 0,1 1 0 0 0,-1-1 0 0 0,1 0 0 0 0,0 0 0 0 0,4 1 0 0 0,8 4 0 0 0,1-1 0 0 0,-1-1 0 0 0,1-1 0 0 0,0 0 0 0 0,0-2 0 0 0,0 0 0 0 0,30 0 0 0 0,-41-2 0 0 0,0 0 0 0 0,0 0 0 0 0,-1-1 0 0 0,1 0 0 0 0,0 0 0 0 0,0-1 0 0 0,-1 0 0 0 0,1 0 0 0 0,-1 0 0 0 0,0 0 0 0 0,0-1 0 0 0,0 0 0 0 0,0 0 0 0 0,0 0 0 0 0,0-1 0 0 0,-1 1 0 0 0,0-1 0 0 0,0 0 0 0 0,0-1 0 0 0,0 1 0 0 0,0-1 0 0 0,-1 0 0 0 0,0 1 0 0 0,0-1 0 0 0,0-1 0 0 0,3-8 0 0 0,2-10-143 0 0,-1-1 0 0 0,-1 0 0 0 0,-2 0 0 0 0,4-40 0 0 0,-8 54 102 0 0,1 0 0 0 0,-1 0 0 0 0,-1 0 0 0 0,0 0 0 0 0,-1 0 0 0 0,0 0 0 0 0,0 1 0 0 0,-1-1 0 0 0,0 0 0 0 0,-1 1 0 0 0,-1 0 0 0 0,1 0 0 0 0,-8-11 0 0 0,7 15 216 0 0,0 0 0 0 0,0 1-1 0 0,-1 0 1 0 0,0-1 0 0 0,0 2 0 0 0,0-1-1 0 0,-1 1 1 0 0,1 0 0 0 0,-1 0 0 0 0,-14-5-1 0 0,-37-9-101 0 0,19 9-4643 0 0,-7-1-9083 0 0,43 9 12230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2:48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30 1212 0 0,'-12'-6'25325'0'0,"-3"0"-19230"0"0,14 5-6088 0 0,-1-1 0 0 0,0 1 0 0 0,0-1 0 0 0,1 1 0 0 0,-1-1 0 0 0,0 1 0 0 0,0 0 0 0 0,0 0 0 0 0,0 0 0 0 0,-1 0 0 0 0,1 0 1 0 0,0 1-1 0 0,0-1 0 0 0,0 1 0 0 0,-1-1 0 0 0,1 1 0 0 0,0 0 0 0 0,-1 0 0 0 0,1 0 0 0 0,0 0 0 0 0,0 0 0 0 0,-1 1 0 0 0,-2 0 0 0 0,-55 10-41 0 0,53-9 34 0 0,0 0 0 0 0,0 0 0 0 0,0 0 0 0 0,1 1 0 0 0,-1 0 0 0 0,1 0 0 0 0,-1 1 0 0 0,1 0 0 0 0,0 0 0 0 0,1 0 0 0 0,-1 1 0 0 0,1-1 0 0 0,0 1 0 0 0,0 1 0 0 0,0-1 0 0 0,1 1 0 0 0,-1 0 0 0 0,2 0 0 0 0,-1 0 0 0 0,1 0 0 0 0,-1 1 0 0 0,2-1 0 0 0,-1 1 0 0 0,1 0 0 0 0,0 0 0 0 0,0 0 0 0 0,1 0 0 0 0,0 0 0 0 0,1 0 0 0 0,-1 15 0 0 0,2-10 0 0 0,0 0 0 0 0,1 0 0 0 0,1 0 0 0 0,0 0 0 0 0,0 0 0 0 0,1 0 0 0 0,1-1 0 0 0,-1 1 0 0 0,2-1 0 0 0,0-1 0 0 0,0 1 0 0 0,1-1 0 0 0,0 0 0 0 0,1 0 0 0 0,0-1 0 0 0,14 13 0 0 0,-13-14 0 0 0,0 0 0 0 0,1 0 0 0 0,0-1 0 0 0,0-1 0 0 0,0 1 0 0 0,1-2 0 0 0,0 1 0 0 0,0-2 0 0 0,0 1 0 0 0,1-1 0 0 0,0-1 0 0 0,0 0 0 0 0,-1-1 0 0 0,1 0 0 0 0,1-1 0 0 0,21 0 0 0 0,-26-3 0 0 0,0 1 0 0 0,0-1 0 0 0,0 0 0 0 0,0-1 0 0 0,0 0 0 0 0,-1 0 0 0 0,1 0 0 0 0,-1-1 0 0 0,0-1 0 0 0,0 1 0 0 0,0-1 0 0 0,0 0 0 0 0,-1 0 0 0 0,0-1 0 0 0,0 0 0 0 0,-1 0 0 0 0,1 0 0 0 0,-1-1 0 0 0,-1 0 0 0 0,1 0 0 0 0,-1 0 0 0 0,-1-1 0 0 0,1 1 0 0 0,4-15 0 0 0,-5 14 0 0 0,-1-1 0 0 0,1 1 0 0 0,-2-1 0 0 0,1 0 0 0 0,-1 1 0 0 0,0-1 0 0 0,-1 0 0 0 0,0 0 0 0 0,-1 0 0 0 0,1 0 0 0 0,-2 1 0 0 0,1-1 0 0 0,-1 0 0 0 0,-1 1 0 0 0,1-1 0 0 0,-2 1 0 0 0,1 0 0 0 0,-1 0 0 0 0,0 0 0 0 0,0 0 0 0 0,-1 1 0 0 0,0 0 0 0 0,-7-8 0 0 0,4 8-175 0 0,1 0 1 0 0,-1 0-1 0 0,-1 1 0 0 0,1-1 0 0 0,-1 2 1 0 0,0 0-1 0 0,0 0 0 0 0,-1 0 0 0 0,1 1 1 0 0,-12-3-1 0 0,14 5-63 0 0,1 1 0 0 0,-1 0 0 0 0,1 0 0 0 0,-1 0 0 0 0,1 1 0 0 0,-1 0 0 0 0,0 0 1 0 0,1 1-1 0 0,-1 0 0 0 0,1 0 0 0 0,-1 1 0 0 0,1-1 0 0 0,0 1 0 0 0,0 1 0 0 0,-1-1 0 0 0,1 1 0 0 0,-6 4 0 0 0,8-5-269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5:11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22 420 0 0,'-5'-6'17423'0'0,"-1"1"-13405"0"0,1 3-3654 0 0,0 0-1 0 0,0 0 1 0 0,-1 1-1 0 0,1 0 1 0 0,0 0-1 0 0,-1 0 1 0 0,1 1 0 0 0,-1 0-1 0 0,1 0 1 0 0,0 0-1 0 0,-1 0 1 0 0,1 1-1 0 0,-1 0 1 0 0,1 0-1 0 0,0 1 1 0 0,0-1-1 0 0,0 1 1 0 0,0 0-1 0 0,0 0 1 0 0,0 1-1 0 0,0 0 1 0 0,0 0-1 0 0,1 0 1 0 0,0 0-1 0 0,0 1 1 0 0,0-1-1 0 0,0 1 1 0 0,0 0-1 0 0,-6 9 1 0 0,4-5-364 0 0,0 1 0 0 0,1-1 0 0 0,0 1 0 0 0,0 1 0 0 0,1-1 0 0 0,0 1 0 0 0,0 0 0 0 0,1-1 0 0 0,1 2 0 0 0,0-1 0 0 0,0 0 0 0 0,1 0 0 0 0,0 1 0 0 0,1-1 0 0 0,0 0 0 0 0,0 1 0 0 0,1-1 0 0 0,1 0 0 0 0,0 1 0 0 0,0-1 0 0 0,1 0 0 0 0,0 0 0 0 0,1-1 0 0 0,0 1 0 0 0,7 12 0 0 0,-7-14 0 0 0,1-1 0 0 0,-1 1 0 0 0,1-1 0 0 0,1 0 0 0 0,-1 0 0 0 0,1-1 0 0 0,1 0 0 0 0,-1 0 0 0 0,1 0 0 0 0,0-1 0 0 0,0 0 0 0 0,0 0 0 0 0,16 6 0 0 0,-16-8 0 0 0,0-1 0 0 0,0 0 0 0 0,0-1 0 0 0,0 1 0 0 0,0-1 0 0 0,1-1 0 0 0,-1 0 0 0 0,0 0 0 0 0,1 0 0 0 0,-1-1 0 0 0,0 0 0 0 0,1 0 0 0 0,-1-1 0 0 0,0 0 0 0 0,0 0 0 0 0,0 0 0 0 0,7-5 0 0 0,-6 3 0 0 0,1 0 0 0 0,-1 0 0 0 0,0-1 0 0 0,0-1 0 0 0,-1 1 0 0 0,1-1 0 0 0,-1-1 0 0 0,-1 1 0 0 0,1-1 0 0 0,-1 0 0 0 0,0-1 0 0 0,-1 0 0 0 0,1 1 0 0 0,-2-2 0 0 0,1 1 0 0 0,-1 0 0 0 0,0-1 0 0 0,-1 0 0 0 0,0 0 0 0 0,0 0 0 0 0,-1 0 0 0 0,-1-1 0 0 0,1 1 0 0 0,-1 0 0 0 0,-1-1 0 0 0,0 1 0 0 0,0-1 0 0 0,-1 1 0 0 0,0 0 0 0 0,-4-18 0 0 0,4 22-8 0 0,0-1 0 0 0,-1 0-1 0 0,0 1 1 0 0,0-1 0 0 0,0 1 0 0 0,0 0 0 0 0,-1 0 0 0 0,0 0-1 0 0,0 0 1 0 0,-1 0 0 0 0,1 1 0 0 0,-1-1 0 0 0,0 1 0 0 0,0 0-1 0 0,0 0 1 0 0,-1 0 0 0 0,1 1 0 0 0,-1-1 0 0 0,0 1 0 0 0,-10-4-1 0 0,5 3-65 0 0,0 1-1 0 0,-1 0 0 0 0,1 0 0 0 0,-1 1 1 0 0,0 1-1 0 0,0-1 0 0 0,0 2 0 0 0,0 0 0 0 0,0 0 1 0 0,-15 3-1 0 0,12 0-1729 0 0,-11 2-5157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0:42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16 157 988 0 0,'-1'16'13628'0'0,"-1"3"-5289"0"0,0 2-4178 0 0,0 0-3291 0 0,-7 74-13773 0 0,29-103-2040 0 0</inkml:trace>
  <inkml:trace contextRef="#ctx0" brushRef="#br0" timeOffset="1">47 29 1780 0 0,'-4'-12'2548'0'0,"0"4"437"0"0,4 4 243 0 0,0 0-400 0 0,0 8-856 0 0,-4 0-1112 0 0,4 4-1336 0 0,0-4-1396 0 0,4 4-772 0 0,-4 0-364 0 0,12 0-21 0 0,0 0 313 0 0,-1-4 684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7:08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144 325 496 0 0,'-17'-14'24402'0'0,"16"14"-23913"0"0,-15 8 6120 0 0,3 2-5982 0 0,6-2-607 0 0,-1 0 0 0 0,1 1 0 0 0,0 0 0 0 0,1 1 0 0 0,0-1 0 0 0,1 1 0 0 0,0 0 0 0 0,-7 19 0 0 0,11-25-21 0 0,0 0-1 0 0,0 1 1 0 0,0-1-1 0 0,0 0 1 0 0,1 1 0 0 0,-1-1-1 0 0,1 0 1 0 0,0 1 0 0 0,1-1-1 0 0,-1 0 1 0 0,1 1-1 0 0,0-1 1 0 0,0 0 0 0 0,0 0-1 0 0,0 0 1 0 0,1 0-1 0 0,0 0 1 0 0,0 0 0 0 0,0 0-1 0 0,0 0 1 0 0,0 0 0 0 0,1-1-1 0 0,0 0 1 0 0,0 1-1 0 0,5 4 1 0 0,-3-4-119 0 0,0 0 0 0 0,0 0 0 0 0,0-1 0 0 0,0 0 0 0 0,0 0 0 0 0,1 0 0 0 0,0 0 0 0 0,0-1 0 0 0,0 0-1 0 0,-1 0 1 0 0,2-1 0 0 0,-1 1 0 0 0,0-1 0 0 0,11 0 0 0 0,-13-1 57 0 0,-1-1 0 0 0,1 1 0 0 0,-1-1 0 0 0,0 0 0 0 0,1 0 0 0 0,-1 0 0 0 0,0 0 0 0 0,1 0 0 0 0,-1-1 0 0 0,0 0 0 0 0,0 1 0 0 0,0-1 0 0 0,0 0 0 0 0,-1-1 0 0 0,1 1 0 0 0,0 0 0 0 0,-1-1 0 0 0,0 0 0 0 0,1 1 0 0 0,-1-1 0 0 0,0 0 0 0 0,0 0-1 0 0,-1 0 1 0 0,1 0 0 0 0,-1 0 0 0 0,1-1 0 0 0,1-6 0 0 0,-1 5 108 0 0,-1-1 0 0 0,1 0 0 0 0,-1 0 0 0 0,0 1 0 0 0,0-1 0 0 0,-1 0 0 0 0,1 0 0 0 0,-2 0 0 0 0,1 0 0 0 0,0 0 0 0 0,-1 0 0 0 0,0 1 0 0 0,-1-1 0 0 0,1 0 0 0 0,-1 1 0 0 0,0-1 0 0 0,0 1 0 0 0,-1-1 0 0 0,1 1 0 0 0,-8-10 0 0 0,-2 1 240 0 0,-1 0-1 0 0,0 1 0 0 0,-2 0 0 0 0,1 1 1 0 0,-19-11-1 0 0,17 12-132 0 0,2 0 1 0 0,-1 0-1 0 0,1-2 1 0 0,1 1-1 0 0,-15-20 1 0 0,26 28-153 0 0,-1-1 0 0 0,1 0 0 0 0,1 0 0 0 0,-1 0 0 0 0,1 0 0 0 0,-1 0 0 0 0,1 0 0 0 0,1 0 0 0 0,-1 0 0 0 0,1 0 0 0 0,0 0 0 0 0,0 0 0 0 0,0-1 0 0 0,1 1 0 0 0,0 0 0 0 0,0 0 0 0 0,0 0 0 0 0,1 0 0 0 0,-1 0 0 0 0,1 0 0 0 0,0 1 0 0 0,1-1 0 0 0,4-7 0 0 0,-4 6 0 0 0,1 0 0 0 0,0 1 0 0 0,0-1 0 0 0,0 1 0 0 0,0-1 0 0 0,1 1 0 0 0,0 1 0 0 0,0-1 0 0 0,0 1 0 0 0,1 0 0 0 0,0 0 0 0 0,-1 0 0 0 0,1 1 0 0 0,1 0 0 0 0,-1 0 0 0 0,0 1 0 0 0,11-3 0 0 0,-15 4 0 0 0,-1 1 0 0 0,1 0 0 0 0,-1 0 0 0 0,1 0 0 0 0,-1 0 0 0 0,1 0 0 0 0,-1 0 0 0 0,1 0 0 0 0,-1 0 0 0 0,1 1 0 0 0,-1-1 0 0 0,1 1 0 0 0,-1-1 0 0 0,1 1 0 0 0,-1-1 0 0 0,0 1 0 0 0,1 0 0 0 0,-1 0 0 0 0,0 0 0 0 0,0-1 0 0 0,0 1 0 0 0,1 0 0 0 0,1 3 0 0 0,-2-2 0 0 0,1 1 0 0 0,-1 0 0 0 0,1 0 0 0 0,-1 0 0 0 0,0 0 0 0 0,0 0 0 0 0,-1 0 0 0 0,1 0 0 0 0,0 0 0 0 0,-1 0 0 0 0,0 4 0 0 0,1 3 0 0 0,-2 0 0 0 0,1 0 0 0 0,-2 0 0 0 0,1 0 0 0 0,-1 0 0 0 0,-5 13 0 0 0,0-6-90 0 0,1 1-1 0 0,1-1 1 0 0,0 1-1 0 0,1 0 1 0 0,1 0 0 0 0,-1 20-1 0 0,39-77-21463 0 0,-30 35 19371 0 0,14-12-1798 0 0,4 0 929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0:42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1964 0 0,'7'-16'32915'0'0,"3"13"-35041"0"0,-2 1 2125 0 0,1 0 1 0 0,0 1-1 0 0,0 0 1 0 0,0 1-1 0 0,0 0 1 0 0,0 0 0 0 0,11 3-1 0 0,14-1-1596 0 0,-31-2-93 0 0,0 0 0 0 0,1-1 0 0 0,-1 1 0 0 0,0-1 0 0 0,0 1 0 0 0,0-1 0 0 0,1 0 0 0 0,-1 0 0 0 0,0 0 1 0 0,4-3-1 0 0,24-22-8723 0 0,-19 14 8431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0:42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1 836 0 0,'-10'14'14390'0'0,"2"4"-4061"0"0,4 1-4314 0 0,2 2-4913 0 0,-2 96-1880 0 0,-3-68-8303 0 0,7-48 8141 0 0,-1 0 627 0 0,1-1-1 0 0,0 1 1 0 0,0-1-1 0 0,0 0 1 0 0,0 1-1 0 0,-1-1 1 0 0,1 1-1 0 0,0-1 1 0 0,0 1-1 0 0,0-1 1 0 0,0 0-1 0 0,0 1 1 0 0,0-1-1 0 0,0 1 1 0 0,0-1-1 0 0,0 1 1 0 0,0-1-1 0 0,1 1 1 0 0,-1-1-1 0 0,0 0 1 0 0,0 1 0 0 0,0-1-1 0 0,0 1 1 0 0,1-1-1 0 0,-1 0 1 0 0,0 1-1 0 0,6 3-5015 0 0,-5-4 5016 0 0,-1 0-1 0 0,1 0 1 0 0,-1 0-1 0 0,0 0 1 0 0,1 0-1 0 0,-1 0 1 0 0,1 0-1 0 0,-1 0 1 0 0,1 0-1 0 0,-1-1 1 0 0,8-5-2827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0:44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8 1808 0 0,'1'-8'27910'0'0,"2"20"-24861"0"0,14 50-3049 0 0,-3 2 0 0 0,8 85 0 0 0,7 39 0 0 0,-18-135 0 0 0,-15-60 0 0 0,0 0 0 0 0,0 0 0 0 0,0 1 0 0 0,-1 0 0 0 0,-6-6 0 0 0,2 3 0 0 0,0 1 0 0 0,-1 0 0 0 0,0 1 0 0 0,0 0 0 0 0,-1 1 0 0 0,1 0 0 0 0,-1 0 0 0 0,-1 1 0 0 0,1 1 0 0 0,-1 0 0 0 0,0 0 0 0 0,0 1 0 0 0,0 1 0 0 0,0 0 0 0 0,0 1 0 0 0,-1 0 0 0 0,-19 1 0 0 0,27 1 0 0 0,1 0 0 0 0,0 0 0 0 0,0 1 0 0 0,0-1 0 0 0,0 1 0 0 0,0 0 0 0 0,1 0 0 0 0,-1 0 0 0 0,0 1 0 0 0,1-1 0 0 0,0 1 0 0 0,0 0 0 0 0,-1 0 0 0 0,2 0 0 0 0,-1 0 0 0 0,0 0 0 0 0,1 1 0 0 0,-1-1 0 0 0,1 1 0 0 0,0 0 0 0 0,0-1 0 0 0,0 1 0 0 0,1 0 0 0 0,-3 8 0 0 0,4-10 0 0 0,-1 1 0 0 0,1-1 0 0 0,-1 1 0 0 0,1-1 0 0 0,-1 1 0 0 0,1-1 0 0 0,0 1 0 0 0,0-1 0 0 0,1 1 0 0 0,-1-1 0 0 0,0 1 0 0 0,1-1 0 0 0,0 0 0 0 0,-1 1 0 0 0,1-1 0 0 0,0 0 0 0 0,0 1 0 0 0,0-1 0 0 0,1 0 0 0 0,-1 0 0 0 0,0 0 0 0 0,1 0 0 0 0,-1 0 0 0 0,1 0 0 0 0,0 0 0 0 0,0 0 0 0 0,0-1 0 0 0,0 1 0 0 0,0-1 0 0 0,0 1 0 0 0,0-1 0 0 0,0 0 0 0 0,0 0 0 0 0,1 0 0 0 0,-1 0 0 0 0,0 0 0 0 0,1-1 0 0 0,-1 1 0 0 0,1-1 0 0 0,-1 1 0 0 0,5-1 0 0 0,69 3-1926 0 0,-55-3 233 0 0,-1-2 1 0 0,0-1-1 0 0,0 0 0 0 0,23-8 0 0 0,-26 5-268 0 0,0 0-1 0 0,25-13 1 0 0,-26 10 846 0 0,-1-1 0 0 0,29-23 1 0 0,-3 3-2884 0 0,-12 16 4928 0 0,-28 14-735 0 0,0 0 0 0 0,0 0 0 0 0,0 0 0 0 0,0 0 1 0 0,1 0-1 0 0,-1 0 0 0 0,0 0 0 0 0,0 0 0 0 0,0 1 0 0 0,0-1 0 0 0,0 0 0 0 0,0 1 1 0 0,0-1-1 0 0,0 0 0 0 0,0 1 0 0 0,-1-1 0 0 0,1 1 0 0 0,0 0 0 0 0,0-1 0 0 0,0 1 1 0 0,0 0-1 0 0,-1-1 0 0 0,1 1 0 0 0,0 0 0 0 0,-1 0 0 0 0,1 0 0 0 0,-1-1 0 0 0,1 1 0 0 0,-1 0 1 0 0,1 0-1 0 0,-1 0 0 0 0,1 0 0 0 0,-1 0 0 0 0,0 0 0 0 0,0 0 0 0 0,1 0 0 0 0,-1 0 1 0 0,0 0-1 0 0,0 2 0 0 0,3 48 4194 0 0,-3-43-4139 0 0,0 83-594 0 0,0-61-2809 0 0,0-1-3394 0 0,12-52-4042 0 0,-5 4 8873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0:44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69 376 0 0,'0'-24'2564'0'0,"0"4"865"0"0,-4 8 591 0 0,-4 0 4277 0 0,5 12-5241 0 0,-5 4-1056 0 0,0 4-1192 0 0,4 0-1276 0 0,0 4-1580 0 0,-4-4-1284 0 0,12 0-661 0 0,0 4-223 0 0,8-8 160 0 0,7 0 603 0 0,1 0 1177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0:45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88 692 0 0,'-9'-11'5407'0'0,"-10"-21"18068"0"0,14 23-20282 0 0,4 7-3193 0 0,0 0 0 0 0,0 0 0 0 0,0 1 0 0 0,0-1 0 0 0,0 0 0 0 0,-1 1 0 0 0,1-1 0 0 0,-1 1 0 0 0,1 0 0 0 0,-1-1 0 0 0,1 1 0 0 0,-1 0 0 0 0,0 0 0 0 0,-2-1 0 0 0,1 0 0 0 0,0 2 0 0 0,0-1 0 0 0,-1 0 0 0 0,1 1 0 0 0,0-1 0 0 0,0 1 0 0 0,0 0 0 0 0,0 0 0 0 0,-1 0 0 0 0,1 1 0 0 0,0-1 0 0 0,0 1 0 0 0,-6 1 0 0 0,3 0 0 0 0,1 0 0 0 0,-1 0 0 0 0,1 1 0 0 0,0 0 0 0 0,-1 0 0 0 0,1 0 0 0 0,0 0 0 0 0,1 1 0 0 0,-1 0 0 0 0,1 0 0 0 0,0 0 0 0 0,-6 7 0 0 0,-2 8 0 0 0,2 0 0 0 0,0 1 0 0 0,1 0 0 0 0,1 1 0 0 0,1-1 0 0 0,1 1 0 0 0,-5 33 0 0 0,9-42 0 0 0,0 1 0 0 0,1-1 0 0 0,0 1 0 0 0,1 0 0 0 0,1-1 0 0 0,0 1 0 0 0,1-1 0 0 0,0 1 0 0 0,1-1 0 0 0,0 0 0 0 0,1 0 0 0 0,0 0 0 0 0,1 0 0 0 0,10 16 0 0 0,-14-25 0 0 0,1 0 0 0 0,0 0 0 0 0,0-1 0 0 0,0 1 0 0 0,0-1 0 0 0,0 1 0 0 0,1-1 0 0 0,-1 0 0 0 0,1 0 0 0 0,0 0 0 0 0,-1 0 0 0 0,1 0 0 0 0,0 0 0 0 0,0-1 0 0 0,0 0 0 0 0,0 1 0 0 0,0-1 0 0 0,0 0 0 0 0,1-1 0 0 0,-1 1 0 0 0,0 0 0 0 0,0-1 0 0 0,1 0 0 0 0,-1 0 0 0 0,0 0 0 0 0,1 0 0 0 0,-1 0 0 0 0,0-1 0 0 0,1 1 0 0 0,-1-1 0 0 0,0 0 0 0 0,0 0 0 0 0,0 0 0 0 0,0-1 0 0 0,0 1 0 0 0,0-1 0 0 0,0 1 0 0 0,0-1 0 0 0,3-3 0 0 0,3-2 0 0 0,1 0 0 0 0,-1-1 0 0 0,0 0 0 0 0,-1 0 0 0 0,11-14 0 0 0,10-20 0 0 0,-19 24 0 0 0,-1 0 0 0 0,0-1 0 0 0,-1 0 0 0 0,-2 0 0 0 0,6-22 0 0 0,-10 33 0 0 0,-1 0 0 0 0,0 0 0 0 0,-1 0 0 0 0,1 0 0 0 0,-1 0 0 0 0,-1-1 0 0 0,0 1 0 0 0,-2-12 0 0 0,1 15 0 0 0,0 0 0 0 0,0 0 0 0 0,0 0 0 0 0,0 0 0 0 0,-1 0 0 0 0,0 0 0 0 0,0 1 0 0 0,-5-6 0 0 0,-3-3-426 0 0,-1 0 0 0 0,-1 1 0 0 0,0 0 0 0 0,0 1 1 0 0,-1 1-1 0 0,-16-9 0 0 0,25 17 207 0 0,0-1 1 0 0,0 1-1 0 0,0 0 1 0 0,-1 0-1 0 0,1 0 1 0 0,-1 1-1 0 0,1 0 1 0 0,-1 0-1 0 0,1 0 1 0 0,-7 1-1 0 0,9 0 123 0 0,-1 1-1 0 0,1-1 0 0 0,0 1 1 0 0,0 0-1 0 0,-1 0 0 0 0,1 0 1 0 0,0 0-1 0 0,0 0 1 0 0,0 1-1 0 0,0-1 0 0 0,0 1 1 0 0,0 0-1 0 0,1 0 0 0 0,-1 0 1 0 0,0 0-1 0 0,1 1 1 0 0,0-1-1 0 0,-3 4 0 0 0,-64 94-22672 0 0,63-88 20604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0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34 1820 0 0,'-20'38'13102'0'0,"6"-14"456"0"0,30-31-9271 0 0,-10 0-4287 0 0,1 0 0 0 0,-1 0 0 0 0,1 0 0 0 0,1 1 0 0 0,9-6 0 0 0,-8 6 0 0 0,0 0 0 0 0,1 1 0 0 0,0 1 0 0 0,0-1 0 0 0,0 2 0 0 0,1-1 0 0 0,19-3 0 0 0,-22 6 0 0 0,1 0 0 0 0,0 1 0 0 0,-1 0 0 0 0,1 0 0 0 0,10 2 0 0 0,21 10 0 0 0,-34-10 0 0 0,-1 1 0 0 0,1 1 0 0 0,0-1 0 0 0,-1 1 0 0 0,0 0 0 0 0,0 0 0 0 0,0 1 0 0 0,8 9 0 0 0,-8-8 0 0 0,0 1 0 0 0,1-1 0 0 0,-1 0 0 0 0,1 0 0 0 0,1-1 0 0 0,-1 0 0 0 0,1 0 0 0 0,0-1 0 0 0,0 1 0 0 0,0-1 0 0 0,10 3 0 0 0,-12-5 0 0 0,0-1 0 0 0,0 0 0 0 0,1 0 0 0 0,-1-1 0 0 0,0 1 0 0 0,1-1 0 0 0,-1 0 0 0 0,1-1 0 0 0,5 0 0 0 0,36-13 0 0 0,-14-4-5580 0 0,12-4-5458 0 0,-13 18-2997 0 0,-21 4 12093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0:45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35 149 308 0 0,'3'9'3452'0'0,"0"1"-1"0"0,-1-1 1 0 0,0 1-1 0 0,-1 0 1 0 0,1 17 0 0 0,-6 26 445 0 0,0-33-4017 0 0,-2 21-5469 0 0,15-66-13173 0 0</inkml:trace>
  <inkml:trace contextRef="#ctx0" brushRef="#br0" timeOffset="1">51 101 780 0 0,'-8'-20'2856'0'0,"8"4"789"0"0,-8 4 531 0 0,4 0 320 0 0,-3 4-635 0 0,3 4-989 0 0,-4 0-1152 0 0,4 0-1216 0 0,-4 8-1332 0 0,47-28-22974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0:48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1 199 1440 0 0,'-1'-19'21635'0'0,"10"14"-16743"0"0,44 0-3993 0 0,27-11 1255 0 0,26-4-407 0 0,-26 13-1747 0 0,61-6 0 0 0,-46-2 0 0 0,-34 6 0 0 0,0 3 0 0 0,0 3 0 0 0,1 2 0 0 0,93 12 0 0 0,-114-8 0 0 0,80 5 0 0 0,292 29 0 0 0,-374-34 0 0 0,0-2 0 0 0,55-5 0 0 0,-51 2 0 0 0,68 3 0 0 0,225 12 0 0 0,-290-15 0 0 0,50-9 0 0 0,5-1 0 0 0,56-1 0 0 0,209-9 0 0 0,-63 10 0 0 0,2 0 0 0 0,-275 13 0 0 0,1 3 0 0 0,-1 0 0 0 0,37 11 0 0 0,-37-8 0 0 0,0-1 0 0 0,1-1 0 0 0,38 1 0 0 0,199-18 0 0 0,-249 12 0 0 0,-1 0 0 0 0,1 1 0 0 0,32 6 0 0 0,-31-4 0 0 0,0 0 0 0 0,1-1 0 0 0,23-2 0 0 0,482-52 0 0 0,-309 52 0 0 0,-4 0 0 0 0,-55-20 0 0 0,-105 12 0 0 0,-16 5 0 0 0,76 2 0 0 0,-76 2 0 0 0,73-6 0 0 0,-43-8 0 0 0,-47 8 0 0 0,1 1 0 0 0,0 0 0 0 0,0 2 0 0 0,0 0 0 0 0,0 1 0 0 0,36 4 0 0 0,34 23 0 0 0,-68-18 0 0 0,-1-1 0 0 0,2-2 0 0 0,-1 0 0 0 0,45 4 0 0 0,-64-9-259 0 0,-10 2-457 0 0,-25 4-1724 0 0,-45 5-3912 0 0,11-11-5693 0 0,0-9 4396 0 0,27-1 5083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0:53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32 548 0 0,'0'-1'436'0'0,"0"-1"0"0"0,0 1 1 0 0,0 0-1 0 0,0 0 0 0 0,-1 0 0 0 0,1 0 0 0 0,0-1 1 0 0,-1 1-1 0 0,1 0 0 0 0,-1 0 0 0 0,1 0 1 0 0,-1 0-1 0 0,1 0 0 0 0,-1 0 0 0 0,0 0 0 0 0,1 0 1 0 0,-1 0-1 0 0,0 0 0 0 0,0 1 0 0 0,0-1 0 0 0,1 0 1 0 0,-1 0-1 0 0,0 1 0 0 0,0-1 0 0 0,0 1 0 0 0,0-1 1 0 0,-1 1-1 0 0,1-1 0 0 0,0 1 0 0 0,0-1 0 0 0,-3 1 859 0 0,-2-2 1170 0 0,2 0-996 0 0,3 10 758 0 0,-7 69 2228 0 0,0 6-3081 0 0,11-21-1259 0 0,3-1-1 0 0,15 66 0 0 0,1 7-387 0 0,-14-23 264 0 0,-9 197 1 0 0,-4-197 20 0 0,17 199 0 0 0,39 301 287 0 0,-31 3 286 0 0,-17-503-618 0 0,-26 624 1005 0 0,-55-3-222 0 0,30-248-187 0 0,33-316-424 0 0,11-124-200 0 0,-4 23 171 0 0,-7 69-98 0 0,11-43-1021 0 0,7-73-818 0 0,10-57-20136 0 0,-13 14 18912 0 0,0-5 725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0:54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49 144 0 0,'0'-29'8680'0'0,"0"10"5155"0"0,2 97-9747 0 0,14 112-2206 0 0,-3 216-624 0 0,-13-328-1044 0 0,33 1585 1509 0 0,-24-1428-1655 0 0,22 673 563 0 0,-28-545-433 0 0,-5-121-152 0 0,-18 212-46 0 0,17-388 0 0 0,-6 129 0 0 0,17 97 0 0 0,-8-258-2563 0 0,0-34 2413 0 0,-1 0 0 0 0,1 0 0 0 0,0 0 0 0 0,-1 0 0 0 0,1 0 0 0 0,0 0 0 0 0,-1 0 0 0 0,1 0-1 0 0,0 0 1 0 0,-1-1 0 0 0,1 1 0 0 0,0 0 0 0 0,-1 0 0 0 0,1 0 0 0 0,0 0 0 0 0,-1-1-1 0 0,1 1 1 0 0,0 0 0 0 0,0 0 0 0 0,-1-1 0 0 0,1 1 0 0 0,0 0 0 0 0,0-1 0 0 0,-1 1 0 0 0,1 0-1 0 0,0 0 1 0 0,0-1 0 0 0,0 1 0 0 0,0 0 0 0 0,0-1 0 0 0,-1 1 0 0 0,1-1 0 0 0,0 1 0 0 0,0 0-1 0 0,0-1 1 0 0,0 1 0 0 0,0 0 0 0 0,0-1 0 0 0,-21-64-10437 0 0,-5-71-552 0 0,20 73 8931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08:35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1 708 0 0,'2'35'7117'0'0,"5"0"-3875"0"0,-5-23-3588 0 0,1 0 0 0 0,-2 0 0 0 0,0 1 0 0 0,0-1-1 0 0,-2 20 1 0 0,7 21-6893 0 0,-9-41 5908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2:07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1 300 0 0,'0'0'9989'0'0,"10"2"-5721"0"0,10 4-2744 0 0,-10-6-1024 0 0,0 1 0 0 0,-1 1 0 0 0,1 0 1 0 0,17 6-1 0 0,1 1-2591 0 0,-11-3-2019 0 0,14 6-6149 0 0,-24-8 8645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0:55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12 1248 0 0,'-10'-12'21947'0'0,"12"24"-21527"0"0,2 14 704 0 0,0 1-1 0 0,-2-1 1 0 0,-1 35 0 0 0,4 43 687 0 0,8 177-98 0 0,-10-130-1366 0 0,8 55-353 0 0,5 268 317 0 0,6 461 170 0 0,-14-640-481 0 0,-17 143 0 0 0,4-284 0 0 0,3 31 0 0 0,4 91 0 0 0,-2 192 0 0 0,-15-21 0 0 0,15-395 0 0 0,3 0 0 0 0,2 0 0 0 0,17 74 0 0 0,-10-70 0 0 0,-3 1 0 0 0,2 76 0 0 0,-12-28-3422 0 0,-30-197-21821 0 0,24 72 22393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1:55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5 956 0 0,'-23'-2'17459'0'0,"-4"0"-10807"0"0,11 2-6397 0 0,1 2 1 0 0,0-1-1 0 0,0 2 0 0 0,1 0 1 0 0,-1 0-1 0 0,1 2 0 0 0,-20 8 0 0 0,21-8 100 0 0,1 2 0 0 0,1-1 0 0 0,-1 1 0 0 0,1 1 1 0 0,-10 9-1 0 0,14-11-139 0 0,1 0 0 0 0,0 1 0 0 0,0 0 0 0 0,0 0 0 0 0,0 0 0 0 0,1 1 0 0 0,1 0 0 0 0,-1 0 0 0 0,1 0 0 0 0,1 0 1 0 0,-1 1-1 0 0,-3 16 0 0 0,6-16-144 0 0,-1-1-1 0 0,2 1 1 0 0,-1 0 0 0 0,1 0 0 0 0,1-1 0 0 0,0 1 0 0 0,0 0-1 0 0,0 0 1 0 0,4 10 0 0 0,-4-15-72 0 0,0 0 0 0 0,1 0 0 0 0,-1 0 0 0 0,1 0 0 0 0,0 0 0 0 0,0 0 0 0 0,0 0 0 0 0,0-1 0 0 0,1 1 0 0 0,-1-1 0 0 0,1 1 0 0 0,0-1 0 0 0,0 0 0 0 0,0 0 0 0 0,1-1 0 0 0,-1 1 0 0 0,6 3 0 0 0,-4-4 0 0 0,0-1 0 0 0,0 1 0 0 0,0-1 0 0 0,0 0 0 0 0,1 0 0 0 0,-1-1 0 0 0,0 0 0 0 0,0 0 0 0 0,0 0 0 0 0,0 0 0 0 0,1-1 0 0 0,-1 0 0 0 0,0 0 0 0 0,8-3 0 0 0,53-22 0 0 0,-54 19 0 0 0,-1 0 0 0 0,0 0 0 0 0,-1-1 0 0 0,1-1 0 0 0,-1 0 0 0 0,9-11 0 0 0,-12 12 0 0 0,-1 0 0 0 0,0 0 0 0 0,-1 0 0 0 0,0-1 0 0 0,0 0 0 0 0,-1 0 0 0 0,0 0 0 0 0,5-16 0 0 0,-7 17 0 0 0,-1-1 0 0 0,1 1 0 0 0,-2-1 0 0 0,1 0 0 0 0,-1 0 0 0 0,-1-11 0 0 0,0 10 0 0 0,0 1 0 0 0,-1 0 0 0 0,0 0 0 0 0,-1 0 0 0 0,-4-10 0 0 0,7 19 0 0 0,-1 0 0 0 0,1 0 0 0 0,-1 1 0 0 0,1-1 0 0 0,0 0 0 0 0,-1 0 0 0 0,1 1 0 0 0,0-1 0 0 0,-1 0 0 0 0,1 0 0 0 0,0 1 0 0 0,-1-1 0 0 0,1 0 0 0 0,0 1 0 0 0,-1-1 0 0 0,1 1 0 0 0,0-1 0 0 0,0 0 0 0 0,0 1 0 0 0,-1-1 0 0 0,1 1 0 0 0,0-1 0 0 0,0 1 0 0 0,0-1 0 0 0,0 0 0 0 0,0 1 0 0 0,0-1 0 0 0,0 1 0 0 0,0-1 0 0 0,0 1 0 0 0,0-1 0 0 0,0 1 0 0 0,0-1 0 0 0,0 1 0 0 0,0-1 0 0 0,-3 28 0 0 0,11 49 0 0 0,1 9 0 0 0,8 42 0 0 0,-18-100-5712 0 0,1 7-9066 0 0,0-34 14482 0 0,1 0 0 0 0,-1 0 1 0 0,1 0-1 0 0,-1 0 0 0 0,1 0 0 0 0,-1 0 0 0 0,1 0 0 0 0,-1-1 0 0 0,1 1 0 0 0,0 0 0 0 0,-1 0 0 0 0,1-1 0 0 0,0 1 1 0 0,0 0-1 0 0,-1-1 0 0 0,1 1 0 0 0,0-1 0 0 0,0 1 0 0 0,0-1 0 0 0,0 1 0 0 0,0-1 0 0 0,0 0 0 0 0,0 1 1 0 0,0-1-1 0 0,0 0 0 0 0,0 0 0 0 0,0 0 0 0 0,0 0 0 0 0,0 0 0 0 0,0 0 0 0 0,1 0 0 0 0,12 0-1996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1:55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33 340 0 0,'7'-32'24870'0'0,"-3"43"-19795"0"0,1 19-3735 0 0,-5-26-889 0 0,2 17-961 0 0,-2 0-1 0 0,0 0 0 0 0,-1 0 1 0 0,-5 25-1 0 0,1-2-5623 0 0,3 0-6157 0 0,5-52 5367 0 0,-2-7 4318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1:55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57 216 76 0 0,'0'-37'2123'0'0,"-1"-47"6373"0"0,0 75-6511 0 0,0-1 0 0 0,0 0 0 0 0,-2 1 0 0 0,1-1 0 0 0,-1 1 0 0 0,-6-13 0 0 0,9 21-1843 0 0,0 0 0 0 0,0 0 0 0 0,-1 1 0 0 0,1-1 0 0 0,-1 0 0 0 0,1 0 0 0 0,-1 0 0 0 0,1 1 0 0 0,-1-1 1 0 0,1 0-1 0 0,-1 1 0 0 0,0-1 0 0 0,1 0 0 0 0,-1 1 0 0 0,0-1 0 0 0,1 1 0 0 0,-1-1 0 0 0,0 1 0 0 0,0-1 0 0 0,0 1 0 0 0,1 0 0 0 0,-1-1 0 0 0,-1 1 0 0 0,1 0-229 0 0,0 0 0 0 0,0 0 0 0 0,1 1 1 0 0,-1-1-1 0 0,0 0 0 0 0,1 1 0 0 0,-1-1 0 0 0,0 0 0 0 0,1 1 1 0 0,-1-1-1 0 0,0 1 0 0 0,1-1 0 0 0,-1 1 0 0 0,1 0 1 0 0,-1-1-1 0 0,1 1 0 0 0,-1-1 0 0 0,1 1 0 0 0,0 0 0 0 0,-1-1 1 0 0,1 2-1 0 0,-8 27-6714 0 0,11-11 962 0 0,-2-15 4906 0 0,1 0 0 0 0,-1 0 0 0 0,1 0 0 0 0,0-1 0 0 0,0 1 0 0 0,0 0 0 0 0,1-1 0 0 0,-1 0 0 0 0,0 0 0 0 0,1 1 0 0 0,4 2 1 0 0,6 6-1114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1:56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30 480 0 0,'-5'-7'29063'0'0,"14"6"-25839"0"0,59-10-3303 0 0,-10 1-356 0 0,-21 12-205 0 0,-13 7-8445 0 0,-22-7 7981 0 0,0-1-1 0 0,0 0 1 0 0,0 0 0 0 0,0 0 0 0 0,0 0 0 0 0,1 0-1 0 0,-1-1 1 0 0,0 1 0 0 0,1-1 0 0 0,-1 1-1 0 0,1-1 1 0 0,-1 0 0 0 0,0 0 0 0 0,1 0 0 0 0,3-1-1 0 0,8-2-1699 0 0,-2-1 868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1:57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25 596 0 0,'13'-24'24157'0'0,"-12"24"-23886"0"0,8 16 6906 0 0,-5 8-8064 0 0,6 117 725 0 0,-3-70-3166 0 0,-4 2-3427 0 0,-3-67 5719 0 0,1 29-5091 0 0,-1-33 5226 0 0,0 0 0 0 0,1 1-1 0 0,-1-1 1 0 0,1 0 0 0 0,-1 0-1 0 0,1 1 1 0 0,0-1 0 0 0,0 0-1 0 0,0 0 1 0 0,0 0 0 0 0,3 4-1 0 0,-1-2-1492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4:34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7 1352 0 0,'-12'-6'15323'0'0,"11"6"-14685"0"0,-6 11 6874 0 0,2 35-4697 0 0,4-25-980 0 0,-4 8-1185 0 0,-2 1 0 0 0,-13 37-1 0 0,-2 5 428 0 0,12-23-811 0 0,6-15-266 0 0,1 17 0 0 0,8-53 0 0 0,0 0 0 0 0,1 1 0 0 0,-1 0 0 0 0,1 0 0 0 0,-1 0 0 0 0,1 1 0 0 0,-1-1 0 0 0,10 2 0 0 0,158-1 0 0 0,-165 1-2358 0 0,11 10-8710 0 0,4-15-7053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4:34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45 1860 0 0,'-19'-44'27433'0'0,"18"65"-26704"0"0,-1 0-1 0 0,-9 33 0 0 0,7-33-298 0 0,0 1-1 0 0,-1 35 1 0 0,3-26-2655 0 0,-2 1-3334 0 0,-2 42-10626 0 0,14-27 10361 0 0,0-31 3466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6:34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9 180 0 0,'-2'-6'5332'0'0,"0"6"-4342"0"0,1-1 0 0 0,0 1 0 0 0,-1 0 0 0 0,1-1 0 0 0,0 1-1 0 0,-1 0 1 0 0,1 0 0 0 0,-1 0 0 0 0,1 0 0 0 0,0 0 0 0 0,-1 0 0 0 0,1 0 0 0 0,-1 0 0 0 0,1 1 0 0 0,0-1 0 0 0,-1 0-1 0 0,1 1 1 0 0,-3 1 1639 0 0,57-6 3569 0 0,-43 4-5588 0 0,0 2-801 0 0,5 1-1690 0 0,1-1 0 0 0,-1 0 0 0 0,1-1 1 0 0,-1 0-1 0 0,1-2 0 0 0,0 0 0 0 0,20-4 0 0 0,-16 4-9278 0 0,-12 2 8057 0 0,0-1 754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6:35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54 180 0 0,'-34'-1'32587'0'0,"63"-7"-32587"0"0,2 1 0 0 0,-1 1 0 0 0,43-2 0 0 0,19-3 0 0 0,-72 5-2123 0 0,5 0-4422 0 0,-24 6 6407 0 0,-1 0-1 0 0,1 0 1 0 0,0 0 0 0 0,-1 0 0 0 0,1 1 0 0 0,-1-1 0 0 0,1 0 0 0 0,-1 0 0 0 0,1 1 0 0 0,-1-1 0 0 0,1 0 0 0 0,-1 1 0 0 0,1-1 0 0 0,-1 1-1 0 0,0-1 1 0 0,1 0 0 0 0,-1 1 0 0 0,1-1 0 0 0,-1 1 0 0 0,0-1 0 0 0,0 1 0 0 0,1-1 0 0 0,-1 1 0 0 0,0-1 0 0 0,0 1 0 0 0,0 0 0 0 0,1-1-1 0 0,-1 1 1 0 0,0-1 0 0 0,0 1 0 0 0,0-1 0 0 0,0 1 0 0 0,0 0 0 0 0,0-1 0 0 0,0 1 0 0 0,0-1 0 0 0,-1 2 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2:08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1 568 0 0,'27'12'16433'0'0,"4"0"-11609"0"0,19-12-4787 0 0,1 3-3937 0 0,48 10-12135 0 0,-88-9 14664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6:35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8 280 0 0,'-25'-8'13330'0'0,"3"10"-4594"0"0,18-1-8038 0 0,1 1 0 0 0,-1-1 1 0 0,1 1-1 0 0,0 0 0 0 0,0 0 0 0 0,0 0 0 0 0,0 1 0 0 0,0-1 0 0 0,0 1 0 0 0,-3 3 1 0 0,-4 8-1042 0 0,0 0 1 0 0,1 1 0 0 0,0 0 0 0 0,-7 20 0 0 0,7-16 803 0 0,-13 42-6136 0 0,17-39-893 0 0,4-1-5780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6:36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23 2024 0 0,'13'-23'28808'0'0,"-22"34"-26976"0"0,-28 45-2222 0 0,23-30 492 0 0,-19 47 0 0 0,21-38-4952 0 0,4-2-4888 0 0,7-32 9222 0 0,1 0 1 0 0,0 0 0 0 0,-1-1 0 0 0,1 1-1 0 0,0 0 1 0 0,0 0 0 0 0,0 0-1 0 0,0 0 1 0 0,0-1 0 0 0,0 1 0 0 0,0 0-1 0 0,0 0 1 0 0,0 0 0 0 0,0 0 0 0 0,0 0-1 0 0,1-1 1 0 0,-1 1 0 0 0,0 0-1 0 0,1 0 1 0 0,-1 0 0 0 0,0-1 0 0 0,1 1-1 0 0,-1 0 1 0 0,1-1 0 0 0,-1 1 0 0 0,1 0-1 0 0,0-1 1 0 0,-1 1 0 0 0,1-1-1 0 0,1 2 1 0 0,6 2-1373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6:36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4 1528 0 0,'3'-4'19767'0'0,"-19"24"-18050"0"0,0 1 0 0 0,2 0 1 0 0,0 1-1 0 0,-11 24 0 0 0,-18 28 1169 0 0,-74 115-2886 0 0,47-75 0 0 0,58-96-2387 0 0,-26 27-15823 0 0,22-28 13440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6:38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81 136 284 0 0,'0'-6'1042'0'0,"0"-11"4471"0"0,3-27 14554 0 0,5 22-14206 0 0,-4 18-5861 0 0,0 0 0 0 0,0 0 0 0 0,0 0 0 0 0,0 1 0 0 0,1 0 0 0 0,-1-1 0 0 0,1 1 0 0 0,0 1 0 0 0,0-1 0 0 0,0 1 0 0 0,0 0 0 0 0,0 0 0 0 0,0 1 0 0 0,1-1 0 0 0,-1 1 0 0 0,1 0 0 0 0,-1 1 0 0 0,11-1 0 0 0,-13 1 0 0 0,-1-1 0 0 0,1 1 0 0 0,0 0 0 0 0,0 1 0 0 0,0-1 0 0 0,0 0 0 0 0,-1 1 0 0 0,1 0 0 0 0,0-1 0 0 0,0 1 0 0 0,-1 0 0 0 0,1 0 0 0 0,0 1 0 0 0,-1-1 0 0 0,1 1 0 0 0,-1-1 0 0 0,0 1 0 0 0,0 0 0 0 0,1-1 0 0 0,-1 1 0 0 0,0 0 0 0 0,0 1 0 0 0,-1-1 0 0 0,1 0 0 0 0,0 1 0 0 0,-1-1 0 0 0,1 0 0 0 0,-1 1 0 0 0,0 0 0 0 0,0-1 0 0 0,0 1 0 0 0,0 0 0 0 0,0-1 0 0 0,-1 1 0 0 0,1 0 0 0 0,-1 0 0 0 0,0 5 0 0 0,0-3 0 0 0,-1-1 0 0 0,0 1 0 0 0,0-1 0 0 0,0 1 0 0 0,-1 0 0 0 0,0-1 0 0 0,1 0 0 0 0,-1 1 0 0 0,-1-1 0 0 0,1 0 0 0 0,-1 0 0 0 0,0 0 0 0 0,-4 4 0 0 0,-48 47 0 0 0,41-43 0 0 0,-37 42 0 0 0,38-38 0 0 0,-2-1 0 0 0,0 0 0 0 0,0-1 0 0 0,-23 15 0 0 0,19-22 0 0 0,16-17 0 0 0,4 7 0 0 0,0-1 0 0 0,0 1 0 0 0,0 0 0 0 0,1 0 0 0 0,-1 0 0 0 0,1 1 0 0 0,0-1 0 0 0,0 0 0 0 0,3-3 0 0 0,1 1 0 0 0,0 0 0 0 0,1 0 0 0 0,-1 0 0 0 0,1 1 0 0 0,1 0 0 0 0,-1 0 0 0 0,0 1 0 0 0,1 0 0 0 0,-1 1 0 0 0,1-1 0 0 0,0 1 0 0 0,0 1 0 0 0,15-2 0 0 0,-12 2 0 0 0,0 1 0 0 0,-1 0 0 0 0,1 0 0 0 0,-1 1 0 0 0,1 1 0 0 0,-1 0 0 0 0,0 0 0 0 0,1 1 0 0 0,-1 0 0 0 0,14 7 0 0 0,-23-9-217 0 0,1 0-1 0 0,-1-1 1 0 0,0 1-1 0 0,0 0 1 0 0,0-1 0 0 0,1 1-1 0 0,-1 0 1 0 0,0 0 0 0 0,0 0-1 0 0,0 0 1 0 0,-1 0-1 0 0,1 0 1 0 0,0 0 0 0 0,0 0-1 0 0,0 0 1 0 0,0 2-1 0 0,-1-1-618 0 0,0 0 0 0 0,0-1 0 0 0,0 1 0 0 0,0 0 0 0 0,0-1 0 0 0,-1 1 0 0 0,1 0 0 0 0,0-1 0 0 0,-1 1 0 0 0,1-1 0 0 0,-1 1 0 0 0,0-1 0 0 0,1 1 0 0 0,-1-1 0 0 0,-2 3 0 0 0,-7 19-8328 0 0,12-7 6235 0 0,4-4 267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8:4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21 1088 0 0,'-20'3'29011'0'0,"29"-7"-26374"0"0,13 0-2630 0 0,0 0-1 0 0,-1 2 1 0 0,1 0 0 0 0,40 2-1 0 0,-32 1-8 0 0,-18 0-1959 0 0,0 4-6063 0 0,3 0-4426 0 0,1-8 8012 0 0,-4-3 1471 0 0,3-4 644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8:47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1 448 0 0,'-27'7'26868'0'0,"42"-2"-24494"0"0,-1-2-1881 0 0,0-2 0 0 0,-1 0 0 0 0,1 0 1 0 0,0-1-1 0 0,0-1 0 0 0,21-4 0 0 0,-22 3-718 0 0,1 1 0 0 0,0-1-1 0 0,-1 2 1 0 0,1 0 0 0 0,0 1 0 0 0,21 3 0 0 0,-23 2-1849 0 0,-2 0-4089 0 0,9 4-10306 0 0,-17-9 14972 0 0,0-1 0 0 0,3 1 0 0 0,-1-1-560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8:47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1 688 0 0,'-34'4'14937'0'0,"8"8"-6432"0"0,6 9-4863 0 0,2 10-3543 0 0,-10 23 368 0 0,-19 41-1714 0 0,43-83-310 0 0,0 0-1 0 0,0 0 1 0 0,-2 18-1 0 0,6 0-6406 0 0,0-29 7700 0 0,0 0 1 0 0,0-1-1 0 0,0 1 0 0 0,0 0 0 0 0,1-1 1 0 0,-1 1-1 0 0,0-1 0 0 0,0 1 1 0 0,1 0-1 0 0,-1-1 0 0 0,0 1 0 0 0,1-1 1 0 0,-1 1-1 0 0,1-1 0 0 0,-1 1 0 0 0,0-1 1 0 0,1 1-1 0 0,-1-1 0 0 0,1 1 0 0 0,0-1 1 0 0,-1 1-1 0 0,1-1 0 0 0,-1 0 0 0 0,1 0 1 0 0,-1 1-1 0 0,1-1 0 0 0,0 0 0 0 0,-1 0 1 0 0,1 1-1 0 0,0-1 0 0 0,-1 0 0 0 0,1 0 1 0 0,0 0-1 0 0,-1 0 0 0 0,1 0 1 0 0,0 0-1 0 0,-1 0 0 0 0,1 0 0 0 0,1-1 1 0 0,9-2-1737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8:47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1 752 0 0,'-4'6'18195'0'0,"-9"16"-9016"0"0,-5 9-6275 0 0,-43 76-5840 0 0,40-69 5031 0 0,-36 67-4415 0 0,38-70-1271 0 0,2 1-3286 0 0,16-35 6388 0 0,1 0-1 0 0,-1 0 1 0 0,1 0 0 0 0,-1 0-1 0 0,1 0 1 0 0,0 0 0 0 0,0 0-1 0 0,-1 0 1 0 0,1 0 0 0 0,0 0-1 0 0,0 0 1 0 0,0 0 0 0 0,0 1-1 0 0,0-1 1 0 0,0 0 0 0 0,0 0-1 0 0,1 0 1 0 0,-1 0 0 0 0,0 0-1 0 0,1 0 1 0 0,-1 0 0 0 0,1 0-1 0 0,-1 0 1 0 0,1 0 0 0 0,-1 0-1 0 0,1 0 1 0 0,0 0 0 0 0,1 1-1 0 0,5 3-1872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8:48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36 1248 0 0,'6'-11'2258'0'0,"9"-13"17312"0"0,-29 35-11411 0 0,-24 31-7734 0 0,1 2 0 0 0,3 1 0 0 0,-49 84 0 0 0,38-48-699 0 0,-48 128 0 0 0,86-188-1499 0 0,6 2-9010 0 0,1-22 10312 0 0,1-1 1 0 0,-1 1-1 0 0,0 0 0 0 0,1-1 1 0 0,-1 1-1 0 0,0-1 1 0 0,1 1-1 0 0,-1 0 0 0 0,6 3-4706 0 0,-5-4 4707 0 0,-1 1-1 0 0,1-1 0 0 0,0 0 1 0 0,-1 0-1 0 0,2 0 1 0 0,19-1-3887 0 0,-3-3 1867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8:48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70 211 1512 0 0,'0'-5'1747'0'0,"1"0"-1"0"0,0-1 1 0 0,0 1-1 0 0,0 0 0 0 0,1 1 1 0 0,-1-1-1 0 0,1 0 1 0 0,5-8-1 0 0,25-38 8744 0 0,-18 30-7537 0 0,-6 10-2632 0 0,0 1 0 0 0,1 0 0 0 0,0 0 0 0 0,13-10 0 0 0,-18 16-268 0 0,0 1 0 0 0,0 0 0 0 0,1 1 0 0 0,-1-1 0 0 0,1 1 0 0 0,7-3 0 0 0,-10 4-47 0 0,-1 1-1 0 0,1-1 1 0 0,0 1 0 0 0,-1 0-1 0 0,1-1 1 0 0,-1 1-1 0 0,1 0 1 0 0,0 0 0 0 0,-1 0-1 0 0,1 1 1 0 0,-1-1 0 0 0,1 0-1 0 0,0 0 1 0 0,-1 1-1 0 0,1-1 1 0 0,-1 1 0 0 0,1 0-1 0 0,-1-1 1 0 0,1 1-1 0 0,1 1 1 0 0,-1 1-6 0 0,0 0 0 0 0,0-1 0 0 0,0 1 0 0 0,0 0 0 0 0,-1 0 0 0 0,1 0 0 0 0,-1 0 0 0 0,0 0 0 0 0,0 0 0 0 0,0 0 0 0 0,0 0 0 0 0,-1 0 0 0 0,1 1 0 0 0,-1-1 0 0 0,0 0 0 0 0,1 0 0 0 0,-2 1 0 0 0,1 4 0 0 0,-12 61 0 0 0,5-42 0 0 0,-1 0 0 0 0,-21 41 0 0 0,24-56 0 0 0,-1-1 0 0 0,-1-1 0 0 0,0 1 0 0 0,-1-1 0 0 0,0 0 0 0 0,0-1 0 0 0,-1 0 0 0 0,-13 11 0 0 0,18-18 0 0 0,-1 1 0 0 0,1-1 0 0 0,-1 0 0 0 0,1 0 0 0 0,-1 0 0 0 0,0 0 0 0 0,0-1 0 0 0,0 0 0 0 0,0 0 0 0 0,0 0 0 0 0,0-1 0 0 0,0 0 0 0 0,0 0 0 0 0,0 0 0 0 0,0 0 0 0 0,0-1 0 0 0,0 0 0 0 0,-5-1 0 0 0,7 1 0 0 0,1 1 0 0 0,0-1 0 0 0,-1 0 0 0 0,1 0 0 0 0,0 0 0 0 0,-1 0 0 0 0,1 0 0 0 0,0 0 0 0 0,0-1 0 0 0,0 1 0 0 0,0-1 0 0 0,0 1 0 0 0,1-1 0 0 0,-1 0 0 0 0,0 0 0 0 0,1 0 0 0 0,-1 0 0 0 0,1 0 0 0 0,0 0 0 0 0,0 0 0 0 0,-1 0 0 0 0,1 0 0 0 0,1-1 0 0 0,-1 1 0 0 0,0 0 0 0 0,1-1 0 0 0,-1 1 0 0 0,1-1 0 0 0,-1 1 0 0 0,1-1 0 0 0,0 1 0 0 0,0-1 0 0 0,0 1 0 0 0,1 0 0 0 0,-1-1 0 0 0,1 1 0 0 0,0-5 0 0 0,1 4 0 0 0,-1 0 0 0 0,1-1 0 0 0,0 1 0 0 0,0 0 0 0 0,0 0 0 0 0,0 0 0 0 0,1 0 0 0 0,-1 0 0 0 0,1 1 0 0 0,0-1 0 0 0,-1 1 0 0 0,1 0 0 0 0,1-1 0 0 0,-1 1 0 0 0,0 1 0 0 0,0-1 0 0 0,1 0 0 0 0,-1 1 0 0 0,0 0 0 0 0,7-2 0 0 0,1 0 0 0 0,1 0 0 0 0,0 1 0 0 0,0 0 0 0 0,23 0 0 0 0,-24 2-411 0 0,-1 1 0 0 0,0 0 0 0 0,0 0 0 0 0,10 4 0 0 0,-12-3-208 0 0,-1 0-1 0 0,0 0 0 0 0,0 1 0 0 0,0 1 1 0 0,0-1-1 0 0,-1 1 0 0 0,1 0 0 0 0,-1 0 1 0 0,0 1-1 0 0,0 0 0 0 0,0 0 0 0 0,-1 0 1 0 0,0 1-1 0 0,0 0 0 0 0,0 0 0 0 0,4 7 1 0 0,9 8-10721 0 0,3-3 5572 0 0,-18-16 5327 0 0,12 10-1783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2:08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1068 0 0,'6'7'9342'0'0,"8"1"-4828"0"0,26 5-3047 0 0,-18-5-474 0 0,40 10-1388 0 0,-24-8-2367 0 0,-1 5-4981 0 0,-27-14 3997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8:59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1 432 0 0,'8'8'12315'0'0,"8"12"-4708"0"0,-14-15-6828 0 0,0 0 1 0 0,0 1-1 0 0,0-1 1 0 0,-1 1 0 0 0,0 0-1 0 0,0-1 1 0 0,0 8-1 0 0,-7 73 1955 0 0,0-23-2191 0 0,0 3-324 0 0,2-31-4445 0 0,2-17-2974 0 0,2-1-4961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8:59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53 1776 0 0,'-1'0'657'0'0,"0"-1"0"0"0,0 1-1 0 0,0 0 1 0 0,0 0 0 0 0,0-1-1 0 0,0 1 1 0 0,0-1 0 0 0,0 1 0 0 0,0-1-1 0 0,0 1 1 0 0,0-1 0 0 0,0 1-1 0 0,1-1 1 0 0,-2-1 657 0 0,1 2-658 0 0,1-1 1 0 0,-1 0 0 0 0,0 0-1 0 0,1 0 1 0 0,-1 0 0 0 0,1 0 0 0 0,-1 0-1 0 0,1 0 1 0 0,0 0 0 0 0,-1 0-1 0 0,1-1 1 0 0,1 1-95 0 0,0 0 0 0 0,0 0-1 0 0,1 0 1 0 0,-1 0 0 0 0,0 1-1 0 0,1-1 1 0 0,-1 0 0 0 0,1 1-1 0 0,-1-1 1 0 0,1 1 0 0 0,-1 0 0 0 0,1-1-1 0 0,-1 1 1 0 0,1 0 0 0 0,2 0-1 0 0,71 1 2723 0 0,-5 5-3688 0 0,-46-8-2757 0 0,-3-3-3913 0 0,-4-4-3705 0 0,-1-1 3796 0 0,-5 6 4425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9:00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37 768 0 0,'1'-32'25766'0'0,"-2"31"-25278"0"0,1 1-384 0 0,0 0 1 0 0,0-1-1 0 0,0 1 1 0 0,0 0-1 0 0,-1 0 1 0 0,1-1-1 0 0,0 1 0 0 0,0 0 1 0 0,-1 0-1 0 0,1 0 1 0 0,0-1-1 0 0,0 1 1 0 0,-1 0-1 0 0,1 0 1 0 0,0 0-1 0 0,0 0 1 0 0,-1 0-1 0 0,1-1 1 0 0,0 1-1 0 0,0 0 0 0 0,-1 0 1 0 0,1 0-1 0 0,0 0 1 0 0,-1 0-1 0 0,1 0 1 0 0,0 0-1 0 0,-1 0 1 0 0,1 0-1 0 0,0 0 1 0 0,0 0-1 0 0,-1 0 0 0 0,1 0 1 0 0,0 1-1 0 0,-1-1 1 0 0,1 0-1 0 0,0 0 1 0 0,0 0-1 0 0,-1 0 1 0 0,1 0-1 0 0,0 1 1 0 0,0-1-1 0 0,-1 0 0 0 0,1 0 1 0 0,0 0-1 0 0,0 1 1 0 0,0-1-1 0 0,-1 0 1 0 0,1 0-1 0 0,0 1 1 0 0,0-1-1 0 0,0 0 1 0 0,0 0-1 0 0,0 1 1 0 0,-1-1-1 0 0,-36 84-104 0 0,33-72 0 0 0,1 0 0 0 0,1 0 0 0 0,0 0 0 0 0,1 1 0 0 0,0-1 0 0 0,1 1 0 0 0,0-1 0 0 0,1 0 0 0 0,0 1 0 0 0,1-1 0 0 0,1 0 0 0 0,0 0 0 0 0,1 0 0 0 0,0 0 0 0 0,0 0 0 0 0,1-1 0 0 0,1 0 0 0 0,13 20 0 0 0,-18-29 0 0 0,1 1 0 0 0,0-1 0 0 0,0 0 0 0 0,0 0 0 0 0,1 0 0 0 0,-1 0 0 0 0,0 0 0 0 0,1-1 0 0 0,0 1 0 0 0,-1-1 0 0 0,1 1 0 0 0,0-1 0 0 0,-1 0 0 0 0,1 0 0 0 0,0 0 0 0 0,0-1 0 0 0,0 1 0 0 0,0-1 0 0 0,0 1 0 0 0,0-1 0 0 0,0 0 0 0 0,5-1 0 0 0,-3 0 0 0 0,1 0 0 0 0,-1-1 0 0 0,0 0 0 0 0,0 0 0 0 0,0 0 0 0 0,0-1 0 0 0,0 1 0 0 0,0-1 0 0 0,0-1 0 0 0,-1 1 0 0 0,7-7 0 0 0,-3 3 0 0 0,0-1 0 0 0,0-1 0 0 0,-1 1 0 0 0,-1-1 0 0 0,1 0 0 0 0,-1-1 0 0 0,-1 0 0 0 0,0 0 0 0 0,0 0 0 0 0,-1 0 0 0 0,0-1 0 0 0,2-11 0 0 0,-6 15 0 0 0,0 1 0 0 0,-1 0 0 0 0,1-1 0 0 0,-1 1 0 0 0,-1 0 0 0 0,1 0 0 0 0,-1-1 0 0 0,0 1 0 0 0,-1 1 0 0 0,1-1 0 0 0,-1 0 0 0 0,-1 1 0 0 0,1-1 0 0 0,-1 1 0 0 0,1 0 0 0 0,-2 0 0 0 0,1 0 0 0 0,0 1 0 0 0,-10-8 0 0 0,3 2 0 0 0,-1 1 0 0 0,0 0 0 0 0,-1 1 0 0 0,0 1 0 0 0,0 0 0 0 0,0 0 0 0 0,-25-7 0 0 0,9 13-2028 0 0,26 2 1308 0 0,0 0-1 0 0,0 0 0 0 0,0 0 1 0 0,0 1-1 0 0,0-1 1 0 0,0 1-1 0 0,0 0 0 0 0,1 0 1 0 0,-1 0-1 0 0,-4 4 0 0 0,3-2-346 0 0,0 1 0 0 0,0 0-1 0 0,1 0 1 0 0,-1 0 0 0 0,1 0-1 0 0,0 0 1 0 0,1 1 0 0 0,-1-1-1 0 0,1 1 1 0 0,-2 7 0 0 0,7 15-7941 0 0,-2-20 7100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9:00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44 120 0 0,'-39'24'24403'0'0,"103"-45"-16159"0"0,-31 12-8244 0 0,0 1 0 0 0,0 2 0 0 0,40-2 0 0 0,38-8 0 0 0,-90 18-3890 0 0,-15 1 867 0 0,0 1 0 0 0,-1-1 0 0 0,0 1 0 0 0,1-1 0 0 0,-1 2 0 0 0,7 6 0 0 0,2 2-1019 0 0,-3-5 1628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9:01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89 188 0 0,'-19'-18'16872'0'0,"24"0"-4414"0"0,1 8-9209 0 0,-3 7-3249 0 0,1-1 0 0 0,-1 0 0 0 0,1 1 0 0 0,1 0 0 0 0,-1-1 0 0 0,0 2 0 0 0,1-1 0 0 0,-1 0 0 0 0,1 1 0 0 0,0 0 0 0 0,0 0 0 0 0,9-2 0 0 0,-11 3 0 0 0,-1 0 0 0 0,0 1 0 0 0,1-1 0 0 0,-1 1 0 0 0,0 0 0 0 0,1 0 0 0 0,-1 0 0 0 0,0 0 0 0 0,1 0 0 0 0,-1 0 0 0 0,0 0 0 0 0,1 1 0 0 0,-1-1 0 0 0,0 1 0 0 0,1 0 0 0 0,-1 0 0 0 0,0 0 0 0 0,0 0 0 0 0,0 0 0 0 0,0 0 0 0 0,0 0 0 0 0,0 1 0 0 0,0-1 0 0 0,0 1 0 0 0,0 0 0 0 0,-1-1 0 0 0,1 1 0 0 0,-1 0 0 0 0,1 0 0 0 0,1 3 0 0 0,-2-2 0 0 0,0 1 0 0 0,-1 0 0 0 0,1-1 0 0 0,-1 1 0 0 0,0 0 0 0 0,0 0 0 0 0,0-1 0 0 0,0 1 0 0 0,0 0 0 0 0,-1 0 0 0 0,0-1 0 0 0,0 1 0 0 0,0-1 0 0 0,0 1 0 0 0,0-1 0 0 0,-4 7 0 0 0,-1 1 0 0 0,1 0 0 0 0,-2-1 0 0 0,-13 18 0 0 0,-73 76 0 0 0,110-106 0 0 0,46-9 0 0 0,-57 10 0 0 0,-1 0 0 0 0,0 1 0 0 0,1 0 0 0 0,-1 0 0 0 0,0 0 0 0 0,1 1 0 0 0,-1 0 0 0 0,0 0 0 0 0,0 0 0 0 0,6 2 0 0 0,-11-2-193 0 0,1-1-1 0 0,0 0 1 0 0,-1 0-1 0 0,1 0 1 0 0,-1 0-1 0 0,1 0 1 0 0,-1 1-1 0 0,1-1 1 0 0,-1 0-1 0 0,0 1 1 0 0,1-1-1 0 0,-1 0 1 0 0,1 1 0 0 0,-1-1-1 0 0,0 0 1 0 0,1 1-1 0 0,-1-1 1 0 0,1 1-1 0 0,-1-1 1 0 0,0 1-1 0 0,0-1 1 0 0,1 1-1 0 0,-1-1 1 0 0,0 1 0 0 0,0-1-1 0 0,0 1 1 0 0,0-1-1 0 0,1 1 1 0 0,-1-1-1 0 0,0 1 1 0 0,0-1-1 0 0,0 1 1 0 0,0-1-1 0 0,0 1 1 0 0,0-1-1 0 0,0 1 1 0 0,-1-1 0 0 0,1 1-1 0 0,0 0 1 0 0,-18 13-9988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9:53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67 1756 0 0,'-8'-41'17783'0'0,"8"40"-17268"0"0,0-1 0 0 0,0 1 1 0 0,-1 0-1 0 0,1-1 0 0 0,-1 1 0 0 0,1 0 0 0 0,-1 0 1 0 0,0-1-1 0 0,1 1 0 0 0,-1 0 0 0 0,0 0 0 0 0,0 0 1 0 0,0 0-1 0 0,0 0 0 0 0,0 0 0 0 0,0 0 0 0 0,0 0 1 0 0,0 1-1 0 0,0-1 0 0 0,0 0 0 0 0,-1 0 0 0 0,1 1 1 0 0,0-1-1 0 0,-3 0 0 0 0,-4 32-167 0 0,6-25-348 0 0,1 0 0 0 0,1 0 0 0 0,-1 0 0 0 0,1 0 0 0 0,0 0 0 0 0,0 1 0 0 0,1-1 0 0 0,2 11 0 0 0,-1-10 0 0 0,-1 1 0 0 0,0-1 0 0 0,-1 1 0 0 0,1-1 0 0 0,-3 13 0 0 0,-8 30 0 0 0,-8 59 0 0 0,17-97 0 0 0,0-1 0 0 0,1 1 0 0 0,1-1 0 0 0,0 1 0 0 0,0-1 0 0 0,1 1 0 0 0,4 13 0 0 0,-5-21 0 0 0,0-1 0 0 0,0 0 0 0 0,-1 0 0 0 0,1-1 0 0 0,0 1 0 0 0,0 0 0 0 0,1-1 0 0 0,-1 1 0 0 0,1-1 0 0 0,-1 1 0 0 0,1-1 0 0 0,0 0 0 0 0,0 0 0 0 0,3 4 0 0 0,-5-8 0 0 0,0 0 0 0 0,1 0 0 0 0,-1 0 0 0 0,0 0 0 0 0,1 0 0 0 0,-1 0 0 0 0,1 1 0 0 0,-1-1 0 0 0,1 0 0 0 0,0 0 0 0 0,0 0 0 0 0,2-2 0 0 0,10-3 0 0 0,1 2 0 0 0,0 0 0 0 0,1 0 0 0 0,-1 1 0 0 0,1 1 0 0 0,17-2 0 0 0,-21 3 0 0 0,2 0 0 0 0,1 1 0 0 0,-1 0 0 0 0,0 1 0 0 0,0 0 0 0 0,1 1 0 0 0,-1 0 0 0 0,19 5 0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9:54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15 110 8 0 0,'-1'-5'1099'0'0,"0"1"-1"0"0,0 0 1 0 0,1-1 0 0 0,0 1-1 0 0,0 0 1 0 0,0-1 0 0 0,0 1 0 0 0,0 0-1 0 0,1-1 1 0 0,0 1 0 0 0,0 0-1 0 0,0-1 1 0 0,1 1 0 0 0,-1 0-1 0 0,1 0 1 0 0,0 0 0 0 0,0 0 0 0 0,0 1-1 0 0,5-6 1 0 0,-6 7-647 0 0,1 0 0 0 0,-1 1 0 0 0,1-1 0 0 0,-1 1 1 0 0,1-1-1 0 0,0 1 0 0 0,0 0 0 0 0,0-1 0 0 0,-1 1 0 0 0,1 0 0 0 0,0 1 0 0 0,1-1 0 0 0,-1 0 1 0 0,0 0-1 0 0,0 1 0 0 0,4-1 0 0 0,-4 1-290 0 0,1 0 0 0 0,-1 0 0 0 0,1 1 0 0 0,-1-1 0 0 0,1 1 0 0 0,-1 0 1 0 0,0-1-1 0 0,1 1 0 0 0,-1 0 0 0 0,0 0 0 0 0,0 1 0 0 0,1-1 0 0 0,-1 0 0 0 0,0 1 0 0 0,0-1 0 0 0,-1 1 0 0 0,1 0 1 0 0,2 2-1 0 0,-2-1-161 0 0,0-1 0 0 0,0 2-1 0 0,0-1 1 0 0,0 0 0 0 0,0 0 0 0 0,-1 0 0 0 0,1 1 0 0 0,-1-1 0 0 0,0 1 0 0 0,0-1 0 0 0,0 1 0 0 0,-1 0 0 0 0,1-1 0 0 0,-1 1 0 0 0,0 0 0 0 0,0-1-1 0 0,0 1 1 0 0,0 0 0 0 0,-1-1 0 0 0,0 1 0 0 0,1 0 0 0 0,-1-1 0 0 0,-1 1 0 0 0,1-1 0 0 0,-3 5 0 0 0,1 0-2 0 0,-1 1 1 0 0,-1-1-1 0 0,1-1 1 0 0,-1 1-1 0 0,-1-1 1 0 0,1 0-1 0 0,-1 0 1 0 0,-1 0-1 0 0,-9 7 1 0 0,-29 8 0 0 0,29-15 0 0 0,16-7 0 0 0,0 0 0 0 0,0 0 0 0 0,0 0 0 0 0,0 0 0 0 0,0 0 0 0 0,0 0 0 0 0,0 0 0 0 0,0 0 0 0 0,1 0 0 0 0,-1 0 0 0 0,0 0 0 0 0,0 0 0 0 0,0 0 0 0 0,0 0 0 0 0,0 0 0 0 0,0 0 0 0 0,0 0 0 0 0,0 0 0 0 0,0 0 0 0 0,0 1 0 0 0,1-1 0 0 0,-1 0 0 0 0,0 0 0 0 0,0 0 0 0 0,0 0 0 0 0,0 0 0 0 0,0 0 0 0 0,0 0 0 0 0,0 0 0 0 0,0 0 0 0 0,0 0 0 0 0,0 0 0 0 0,0 1 0 0 0,0-1 0 0 0,0 0 0 0 0,0 0 0 0 0,0 0 0 0 0,0 0 0 0 0,0 0 0 0 0,0 0 0 0 0,0 0 0 0 0,0 0 0 0 0,0 1 0 0 0,141-1 0 0 0,-139 0-339 0 0,0-1 1 0 0,0 1-1 0 0,1 1 0 0 0,-1-1 0 0 0,0 0 1 0 0,0 0-1 0 0,0 1 0 0 0,0 0 0 0 0,0-1 1 0 0,0 1-1 0 0,0 0 0 0 0,0 0 0 0 0,0 0 1 0 0,0 0-1 0 0,0 0 0 0 0,0 0 0 0 0,-1 1 1 0 0,1-1-1 0 0,0 1 0 0 0,-1-1 0 0 0,1 1 1 0 0,-1-1-1 0 0,0 1 0 0 0,0 0 0 0 0,1 0 1 0 0,-1 0-1 0 0,0 0 0 0 0,0-1 0 0 0,-1 1 1 0 0,1 1-1 0 0,0-1 0 0 0,-1 0 0 0 0,1 0 1 0 0,-1 0-1 0 0,0 0 0 0 0,1 0 0 0 0,-1 4 0 0 0,3 17-15577 0 0,1-18 13214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0:27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88 0 0,'10'7'26253'0'0,"-8"-6"-26372"0"0,-5 132 965 0 0,-20 181 3361 0 0,7-188-2991 0 0,3-43-940 0 0,-25 265-276 0 0,31-227 34 0 0,-6 69-225 0 0,12-174-959 0 0,-1 10-2676 0 0,-6-15-2909 0 0,7-35-13584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0:29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8 1456 0 0,'5'-7'23635'0'0,"-2"10"-22308"0"0,-2 2-1048 0 0,1 0-1 0 0,0 0 1 0 0,-1 0-1 0 0,0 0 0 0 0,0 0 1 0 0,-1 0-1 0 0,1 6 0 0 0,-2 24 883 0 0,2 2 203 0 0,3 389-622 0 0,-16-142-268 0 0,-1-6-162 0 0,10-93-243 0 0,-6 55-2343 0 0,6-219 158 0 0,-4 0-3436 0 0,6-20 5207 0 0,1-1 0 0 0,0 1-1 0 0,0-1 1 0 0,-1 1 0 0 0,1-1 0 0 0,0 1-1 0 0,-1-1 1 0 0,1 1 0 0 0,-1-1-1 0 0,1 1 1 0 0,0-1 0 0 0,-1 0-1 0 0,1 1 1 0 0,-1-1 0 0 0,1 0-1 0 0,-1 1 1 0 0,1-1 0 0 0,-1 0 0 0 0,0 1-1 0 0,1-1 1 0 0,-1 0 0 0 0,1 0-1 0 0,-2 0 1 0 0,1 0-171 0 0,0 0 0 0 0,0-1-1 0 0,0 1 1 0 0,0-1 0 0 0,0 1 0 0 0,1-1-1 0 0,-1 1 1 0 0,0-1 0 0 0,0 0 0 0 0,0 1-1 0 0,1-1 1 0 0,-1 0 0 0 0,0 0 0 0 0,1 0-1 0 0,-1 1 1 0 0,0-1 0 0 0,1 0 0 0 0,-1 0-1 0 0,0-1 1 0 0,-3-10-2417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2:29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0 508 0 0,'-6'0'2211'0'0,"-28"8"25450"0"0,75-7-25274 0 0,-3-3-2387 0 0,-1 1 0 0 0,73 8 0 0 0,12 0 0 0 0,-84-3-1910 0 0,-36-4 1772 0 0,-1 0 0 0 0,0 0-1 0 0,0 0 1 0 0,1 0 0 0 0,-1 0 0 0 0,0 0 0 0 0,0 1-1 0 0,1-1 1 0 0,-1 1 0 0 0,0-1 0 0 0,0 1 0 0 0,0-1-1 0 0,0 1 1 0 0,1 0 0 0 0,-1-1 0 0 0,0 1-1 0 0,0 0 1 0 0,0 0 0 0 0,-1 0 0 0 0,1 0 0 0 0,0 0-1 0 0,0 0 1 0 0,0 0 0 0 0,1 2 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8:3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1509 14 468 0 0,'37'-14'25120'0'0,"-62"24"-19607"0"0,-7 2-3862 0 0,14-1-1645 0 0,0-1 0 0 0,-38 13 0 0 0,-7 5-9 0 0,18-8 3 0 0,-86 26 0 0 0,64-24 0 0 0,-182 58 0 0 0,202-65 0 0 0,0 2 0 0 0,-63 31 0 0 0,95-41 0 0 0,-1-1 0 0 0,0-1 0 0 0,-20 4 0 0 0,-32 11 0 0 0,-132 54 0 0 0,75-18 0 0 0,86-37 0 0 0,-59 25 0 0 0,89-41 0 0 0,-6 6 0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2:30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15 480 0 0,'4'-14'28469'0'0,"-9"28"-26682"0"0,-48 80-660 0 0,30-56-675 0 0,-22 50 0 0 0,39-72-2531 0 0,-18 36-11061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2:30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2 972 0 0,'8'-1'20211'0'0,"-8"5"-16862"0"0,-4 5-3394 0 0,-38 62 5542 0 0,-5-3-3809 0 0,-5 5-5154 0 0,37-47-2068 0 0,10-9-4584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2:31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23 1692 0 0,'9'-22'27298'0'0,"-19"38"-24635"0"0,-3 7-2331 0 0,-1-1 0 0 0,-19 24 0 0 0,-7 10-214 0 0,-198 319-118 0 0,217-346-2922 0 0,16-23 1441 0 0,0 0 1 0 0,-1 0-1 0 0,1 0 0 0 0,-1-1 0 0 0,0 0 0 0 0,-1 0 0 0 0,1-1 0 0 0,-13 7 0 0 0,11-11-3651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2:31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0 135 140 0 0,'9'-6'3373'0'0,"0"0"1"0"0,-1-1-1 0 0,0 0 0 0 0,-1 0 0 0 0,0-1 1 0 0,0 0-1 0 0,6-9 0 0 0,16-17 2237 0 0,-25 30-5607 0 0,-1 1-1 0 0,0 0 1 0 0,1 0 0 0 0,0 0-1 0 0,-1 1 1 0 0,1-1-1 0 0,0 1 1 0 0,0 0-1 0 0,1 0 1 0 0,-1 0-1 0 0,0 1 1 0 0,1 0 0 0 0,-1-1-1 0 0,6 1 1 0 0,-8 0-4 0 0,1 2 1 0 0,-1-1 0 0 0,1 0 0 0 0,0 0-1 0 0,-1 1 1 0 0,1-1 0 0 0,-1 1-1 0 0,0 0 1 0 0,1 0 0 0 0,-1 0 0 0 0,1 0-1 0 0,-1 0 1 0 0,0 1 0 0 0,0-1 0 0 0,0 1-1 0 0,0-1 1 0 0,0 1 0 0 0,0 0-1 0 0,0 0 1 0 0,-1-1 0 0 0,1 1 0 0 0,0 1-1 0 0,-1-1 1 0 0,0 0 0 0 0,1 0 0 0 0,-1 0-1 0 0,1 3 1 0 0,0 2 0 0 0,0-1 0 0 0,0 1 0 0 0,-1 0 0 0 0,1-1 0 0 0,-2 1 0 0 0,1 0 0 0 0,-1 0 0 0 0,0 0 0 0 0,0 0 0 0 0,-1-1 0 0 0,0 1 0 0 0,0 0 0 0 0,-1 0 0 0 0,1-1 0 0 0,-1 1 0 0 0,-1-1 0 0 0,1 0 0 0 0,-1 1 0 0 0,-1-1 0 0 0,-5 9 0 0 0,0-1 0 0 0,-1 0 0 0 0,0-1 0 0 0,0 0 0 0 0,-1-1 0 0 0,-1 0 0 0 0,0-1 0 0 0,-21 15 0 0 0,29-24 0 0 0,-1 0 0 0 0,1 0 0 0 0,-1-1 0 0 0,1 1 0 0 0,-1-1 0 0 0,0-1 0 0 0,-8 2 0 0 0,-6-6 0 0 0,19 3 0 0 0,-1 1 0 0 0,1-1 0 0 0,0 1 0 0 0,-1-1 0 0 0,1 1 0 0 0,0-1 0 0 0,0 1 0 0 0,0-1 0 0 0,0 1 0 0 0,-1-1 0 0 0,1 0 0 0 0,0 1 0 0 0,0-1 0 0 0,0 1 0 0 0,0-1 0 0 0,0 1 0 0 0,0-1 0 0 0,0 0 0 0 0,1 1 0 0 0,-1-1 0 0 0,0 1 0 0 0,0-1 0 0 0,0 1 0 0 0,1-1 0 0 0,-1 1 0 0 0,0-1 0 0 0,0 1 0 0 0,1-1 0 0 0,-1 1 0 0 0,0-1 0 0 0,1 1 0 0 0,0-1 0 0 0,1-1 0 0 0,0-1 0 0 0,0 1 0 0 0,1 0 0 0 0,-1 0 0 0 0,1 0 0 0 0,-1 1 0 0 0,1-1 0 0 0,0 0 0 0 0,0 1 0 0 0,0 0 0 0 0,0 0 0 0 0,0 0 0 0 0,0 0 0 0 0,0 0 0 0 0,0 0 0 0 0,5 1 0 0 0,55-4 0 0 0,-55 4 0 0 0,197 16 0 0 0,-236-39-25496 0 0,24 18 21736 0 0,3 1 1165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3:39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4 672 0 0,'12'-4'22487'0'0,"-7"16"-21987"0"0,0 1 1 0 0,-1-1-1 0 0,-1 0 0 0 0,0 1 1 0 0,0 0-1 0 0,-1 0 1 0 0,-1 0-1 0 0,0 0 0 0 0,-2 18 1 0 0,-3 12 1796 0 0,-13 63-1 0 0,16-100-2285 0 0,-1 4-11 0 0,-1 0 0 0 0,0 0 0 0 0,0 0 0 0 0,-6 10 0 0 0,9-19 0 0 0,0-1 0 0 0,0 0 0 0 0,0 1 0 0 0,0-1 0 0 0,0 0 0 0 0,0 1 0 0 0,0-1 0 0 0,0 0 0 0 0,1 1 0 0 0,-1-1 0 0 0,0 0 0 0 0,0 1 0 0 0,0-1 0 0 0,0 0 0 0 0,0 0 0 0 0,1 1 0 0 0,-1-1 0 0 0,0 0 0 0 0,0 0 0 0 0,0 1 0 0 0,1-1 0 0 0,-1 0 0 0 0,0 0 0 0 0,0 1 0 0 0,1-1 0 0 0,-1 0 0 0 0,0 0 0 0 0,1 0 0 0 0,-1 0 0 0 0,0 1 0 0 0,0-1 0 0 0,1 0 0 0 0,-1 0 0 0 0,0 0 0 0 0,1 0 0 0 0,-1 0 0 0 0,0 0 0 0 0,1 0 0 0 0,-1 0 0 0 0,0 0 0 0 0,1 0 0 0 0,-1 0 0 0 0,0 0 0 0 0,1 0 0 0 0,0-1 0 0 0,12 1 0 0 0,263-8 0 0 0,-252 5-5804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3:40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41 592 0 0,'4'-3'14011'0'0,"8"-6"-5685"0"0,4-3-3410 0 0,1 1-2681 0 0,-15 10-2149 0 0,0 0 0 0 0,1 1-1 0 0,-1-1 1 0 0,0 0 0 0 0,0 1 0 0 0,0-1-1 0 0,1 1 1 0 0,-1 0 0 0 0,0 0 0 0 0,0 0-1 0 0,1 0 1 0 0,-1 0 0 0 0,0 1 0 0 0,1-1-1 0 0,-1 0 1 0 0,0 1 0 0 0,0 0 0 0 0,0 0-1 0 0,0-1 1 0 0,0 1 0 0 0,0 1 0 0 0,4 1-1 0 0,-5-1-49 0 0,0 1 0 0 0,0-1 0 0 0,0 0 0 0 0,0 1 0 0 0,-1-1 0 0 0,1 1-1 0 0,-1-1 1 0 0,1 1 0 0 0,-1-1 0 0 0,0 1 0 0 0,0-1 0 0 0,0 1 0 0 0,0-1-1 0 0,0 1 1 0 0,-1-1 0 0 0,1 1 0 0 0,-1-1 0 0 0,-1 4 0 0 0,0-1-34 0 0,1-1 1 0 0,0 1-1 0 0,1-1 1 0 0,-1 1-1 0 0,1-1 1 0 0,-1 1-1 0 0,2 0 1 0 0,-1-1 0 0 0,0 1-1 0 0,1-1 1 0 0,0 1-1 0 0,0-1 1 0 0,3 9-1 0 0,-2-8-2 0 0,1-1 0 0 0,1 1 0 0 0,-1 0-1 0 0,1-1 1 0 0,0 0 0 0 0,0 0 0 0 0,0 0 0 0 0,1 0-1 0 0,-1-1 1 0 0,8 5 0 0 0,-10-7 0 0 0,1 1 0 0 0,-1 0 0 0 0,1 0 0 0 0,-1 0 0 0 0,0 0 0 0 0,0 0 0 0 0,0 0 0 0 0,0 0 0 0 0,0 1 0 0 0,0-1 0 0 0,-1 1 0 0 0,1-1 0 0 0,-1 1 0 0 0,0 0 0 0 0,0 0 0 0 0,0 0 0 0 0,0-1 0 0 0,0 4 0 0 0,-1-5 0 0 0,0 0 0 0 0,0 0 0 0 0,0 0 0 0 0,0 0 0 0 0,0 0 0 0 0,0 0 0 0 0,-1 0 0 0 0,1 0 0 0 0,0 0 0 0 0,-1-1 0 0 0,1 1 0 0 0,0 0 0 0 0,-1 0 0 0 0,1 0 0 0 0,-1-1 0 0 0,0 1 0 0 0,1 0 0 0 0,-1 0 0 0 0,0-1 0 0 0,1 1 0 0 0,-1-1 0 0 0,-1 2 0 0 0,0-1 0 0 0,-1 0 0 0 0,1 0 0 0 0,-1 0 0 0 0,1 0 0 0 0,-1 0 0 0 0,0-1 0 0 0,1 1 0 0 0,-1-1 0 0 0,0 0 0 0 0,1 0 0 0 0,-4 0 0 0 0,-3 1-476 0 0,0-1 0 0 0,0 1 0 0 0,0 1 0 0 0,-13 3 0 0 0,-56 28-7467 0 0,32-12 4181 0 0,30-16-3156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3:40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0 108 0 0,'11'5'16241'0'0,"-8"58"-6147"0"0,4-1-6039 0 0,3 65-8487 0 0,-13-107-205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3:4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92 0 0,'5'4'29386'0'0,"3"-4"-26097"0"0,40-3-4596 0 0,-36 2 611 0 0,0-1 0 0 0,-1 2 0 0 0,1 0 0 0 0,0 0 1 0 0,0 1-1 0 0,-1 0 0 0 0,14 4 0 0 0,-25 22-21277 0 0,-4-23 19621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3:41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24 260 0 0,'14'-24'25023'0'0,"-7"28"-22677"0"0,-4 1-2182 0 0,0-1-1 0 0,0 1 1 0 0,0-1 0 0 0,-1 1-1 0 0,0 0 1 0 0,0 0 0 0 0,0 0-1 0 0,0 0 1 0 0,-1 0 0 0 0,0 0-1 0 0,0 1 1 0 0,0 9 0 0 0,0 76 2428 0 0,-2-56-2174 0 0,-2-7-418 0 0,2-24 0 0 0,0 1 0 0 0,0 0 0 0 0,1-1 0 0 0,0 1 0 0 0,0 0 0 0 0,0-1 0 0 0,0 1 0 0 0,1-1 0 0 0,-1 1 0 0 0,1 0 0 0 0,1-1 0 0 0,1 5 0 0 0,-3-8 0 0 0,1 0 0 0 0,1 0 0 0 0,-1 0 0 0 0,0 0 0 0 0,0-1 0 0 0,0 1 0 0 0,0 0 0 0 0,0-1 0 0 0,1 1 0 0 0,-1-1 0 0 0,0 1 0 0 0,1-1 0 0 0,-1 0 0 0 0,0 1 0 0 0,1-1 0 0 0,-1 0 0 0 0,0 0 0 0 0,1 0 0 0 0,1 0 0 0 0,35-1 0 0 0,-25 0 0 0 0,7 0 0 0 0,0-1 0 0 0,31-7 0 0 0,-32 5 0 0 0,1 1 0 0 0,30-2 0 0 0,-39 7-2539 0 0,0 2-3716 0 0,14 3-9784 0 0,-9-12 10502 0 0,-9 1 3480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3:42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59 548 0 0,'-11'14'25286'0'0,"19"-16"-22305"0"0,3-3-2586 0 0,0 0 0 0 0,0 1 0 0 0,1 1 1 0 0,0-1-1 0 0,-1 2 0 0 0,1 0 0 0 0,0 0 1 0 0,0 2-1 0 0,16-1 0 0 0,-22-1-826 0 0,-13-4-525 0 0,-11-2-525 0 0,2 3 1712 0 0,-1-1 0 0 0,1 2 0 0 0,-1 0 0 0 0,0 1 1 0 0,-19 0-1 0 0,33 2-194 0 0,0 1 0 0 0,1 0 0 0 0,-1 0 0 0 0,0 0 0 0 0,0 0 0 0 0,1 1 0 0 0,-1-1 0 0 0,0 1 0 0 0,0 0 0 0 0,1-1 0 0 0,-1 1 0 0 0,1 0 0 0 0,-1 1 0 0 0,1-1 0 0 0,-1 0 0 0 0,1 1 0 0 0,0-1 0 0 0,0 1 0 0 0,-1 0 0 0 0,1 0 0 0 0,0 0 0 0 0,1 0 1 0 0,-1 0-1 0 0,0 0 0 0 0,1 0 0 0 0,-1 1 0 0 0,1-1 0 0 0,-1 1 0 0 0,1-1 0 0 0,0 1 0 0 0,0-1 0 0 0,0 1 0 0 0,1 0 0 0 0,-1-1 0 0 0,1 1 0 0 0,-1 0 0 0 0,1 0 0 0 0,0-1 0 0 0,0 6 0 0 0,0-2-37 0 0,0-1 0 0 0,0 0 0 0 0,1 1 0 0 0,0-1 0 0 0,-1 0 0 0 0,2 0 0 0 0,-1 0 0 0 0,1 0 0 0 0,-1 0 0 0 0,1 0 0 0 0,1 0 0 0 0,-1 0 0 0 0,1 0 0 0 0,0-1 0 0 0,4 6 0 0 0,0-3 0 0 0,1 0 0 0 0,0-1 0 0 0,1 1 0 0 0,0-2 0 0 0,0 1 0 0 0,15 6 0 0 0,0 0 0 0 0,-16-9 0 0 0,-1-1 0 0 0,0 2 0 0 0,0-1 0 0 0,-1 1 0 0 0,1 0 0 0 0,-1 0 0 0 0,0 1 0 0 0,0 0 0 0 0,0 0 0 0 0,0 0 0 0 0,-1 1 0 0 0,7 8 0 0 0,-13-13 0 0 0,1 0 0 0 0,0 0 0 0 0,0 0 0 0 0,-1 0 0 0 0,1 0 0 0 0,-1-1 0 0 0,1 1 0 0 0,0 0 0 0 0,-1 0 0 0 0,1-1 0 0 0,-1 1 0 0 0,0 0 0 0 0,1-1 0 0 0,-1 1 0 0 0,0 0 0 0 0,1-1 0 0 0,-1 1 0 0 0,0-1 0 0 0,0 1 0 0 0,1-1 0 0 0,-1 1 0 0 0,0-1 0 0 0,0 0 0 0 0,0 1 0 0 0,0-1 0 0 0,0 0 0 0 0,0 0 0 0 0,1 0 0 0 0,-1 0 0 0 0,0 0 0 0 0,-1 0 0 0 0,-31 8 0 0 0,27-7 0 0 0,-1 0 0 0 0,1 0 0 0 0,0 1 0 0 0,0 0 0 0 0,0 0 0 0 0,0 0 0 0 0,1 1 0 0 0,-1 0 0 0 0,1 0 0 0 0,-1 0 0 0 0,1 1 0 0 0,0 0 0 0 0,-9 8 0 0 0,11 3-4284 0 0,29-27-16851 0 0,-17 5 17316 0 0,6-5 1182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8:37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48 644 0 0,'1'-15'10189'0'0,"-1"13"-9102"0"0,1-1 0 0 0,-1 0 0 0 0,1 1 1 0 0,0-1-1 0 0,0 1 0 0 0,0 0 0 0 0,0-1 1 0 0,0 1-1 0 0,0 0 0 0 0,1-1 0 0 0,2-3 934 0 0,-54 45 3439 0 0,14-9-2966 0 0,7-7-2494 0 0,2 2 0 0 0,-37 43 0 0 0,17-17 0 0 0,45-50 0 0 0,1 0 0 0 0,-1 1 0 0 0,1-1 0 0 0,0 1 0 0 0,0-1 0 0 0,-1 1 0 0 0,1-1 0 0 0,0 1 0 0 0,0 0 0 0 0,0 0 0 0 0,1 0 0 0 0,-2 2 0 0 0,2-4 0 0 0,1 1 0 0 0,-1 0 0 0 0,0 0 0 0 0,1-1 0 0 0,-1 1 0 0 0,1 0 0 0 0,-1-1 0 0 0,1 1 0 0 0,-1 0 0 0 0,1-1 0 0 0,-1 1 0 0 0,1-1 0 0 0,0 1 0 0 0,-1-1 0 0 0,1 1 0 0 0,0-1 0 0 0,-1 1 0 0 0,1-1 0 0 0,0 0 0 0 0,0 1 0 0 0,-1-1 0 0 0,1 0 0 0 0,0 0 0 0 0,0 0 0 0 0,-1 1 0 0 0,1-1 0 0 0,0 0 0 0 0,1 0 0 0 0,47 16 0 0 0,-37-11 0 0 0,0 0 0 0 0,0-1 0 0 0,20 3 0 0 0,15 0 0 0 0,-1 2 0 0 0,68 22 0 0 0,-106-29 0 0 0,-1 4 0 0 0,-8-6-74 0 0,-1 1 0 0 0,1-1 0 0 0,-1 1-1 0 0,0-1 1 0 0,1 0 0 0 0,-1 0 0 0 0,0 0 0 0 0,1 0 0 0 0,-1 0 0 0 0,0 0-1 0 0,1 0 1 0 0,-1-1 0 0 0,0 1 0 0 0,1 0 0 0 0,-1-1 0 0 0,1 1 0 0 0,-1-1 0 0 0,1 0-1 0 0,-3-1 1 0 0,-8-2-1873 0 0,0-1-4414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4:20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43 948 0 0,'-12'1'4326'0'0,"10"0"-3127"0"0,-1-1-1 0 0,1 1 0 0 0,-1-1 0 0 0,1 0 0 0 0,-1 0 0 0 0,0 0 0 0 0,1 0 1 0 0,-1 0-1 0 0,1-1 0 0 0,-1 1 0 0 0,1-1 0 0 0,-1 1 0 0 0,1-1 0 0 0,-1 0 1 0 0,1 0-1 0 0,-1 0 0 0 0,1-1 0 0 0,-3-1 0 0 0,5 2-1124 0 0,0 0 1 0 0,1 0-1 0 0,-1 0 0 0 0,0 0 0 0 0,0 0 0 0 0,0 0 1 0 0,1 0-1 0 0,-1 1 0 0 0,1-1 0 0 0,-1 0 1 0 0,1 0-1 0 0,-1 0 0 0 0,1 0 0 0 0,-1 0 0 0 0,1 1 1 0 0,0-1-1 0 0,-1 0 0 0 0,1 0 0 0 0,0 1 0 0 0,0-1 1 0 0,-1 0-1 0 0,1 1 0 0 0,0-1 0 0 0,0 1 0 0 0,0 0 1 0 0,0-1-1 0 0,0 1 0 0 0,0-1 0 0 0,0 1 0 0 0,0 0 1 0 0,0 0-1 0 0,0 0 0 0 0,0 0 0 0 0,0-1 0 0 0,1 2 1 0 0,39-10 1981 0 0,-11 7-2056 0 0,0 1 0 0 0,39 4 0 0 0,5 0 0 0 0,-46-5-1827 0 0,-23 1 1157 0 0,0 0-1 0 0,-1 0 1 0 0,1 0 0 0 0,0 1-1 0 0,0 0 1 0 0,-1 0 0 0 0,1 0-1 0 0,0 0 1 0 0,0 1 0 0 0,-1 0 0 0 0,1 0-1 0 0,0 0 1 0 0,-1 0 0 0 0,7 4-1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4:21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1040 0 0,'-11'10'6308'0'0,"-2"5"5166"0"0,4 1-8183 0 0,-20 68 2890 0 0,2 3-5271 0 0,-1 4-6546 0 0,23-78 2411 0 0,1-2-1107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4:21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1516 0 0,'-8'10'18384'0'0,"-2"4"-8770"0"0,-1 2-6241 0 0,-22 36-5435 0 0,21-32 3985 0 0,-4 8-2135 0 0,-45 73-2187 0 0,17-38-7079 0 0,35-55 6004 0 0,1 0-1671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4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6 1084 0 0,'8'-5'22656'0'0,"-29"31"-13710"0"0,9-11-8900 0 0,-84 110-5 0 0,-72 106-47 0 0,40-7-8741 0 0,122-197-413 0 0,6-27 8843 0 0,0 1 0 0 0,0 0 0 0 0,0-1 0 0 0,0 1 0 0 0,0-1 0 0 0,0 1 0 0 0,0 0 0 0 0,0-1 0 0 0,0 1 0 0 0,0 0 0 0 0,1-1 0 0 0,-1 1 0 0 0,0-1 0 0 0,0 1 0 0 0,1 0 0 0 0,-1-1 0 0 0,0 1 1 0 0,1-1-1 0 0,-1 1 0 0 0,0-1 0 0 0,1 1 0 0 0,-1-1 0 0 0,1 1 0 0 0,-1-1 0 0 0,1 0 0 0 0,-1 1 0 0 0,1-1 0 0 0,-1 0 0 0 0,1 1 0 0 0,-1-1 0 0 0,1 0 0 0 0,-1 0 0 0 0,1 1 0 0 0,0-1 0 0 0,-1 0 0 0 0,1 0 1 0 0,0 0-1 0 0,10 0-1979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4:22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1 147 196 0 0,'6'-10'800'0'0,"17"-24"3998"0"0,17-16 7748 0 0,-35 44-10630 0 0,1 0 0 0 0,0 1 0 0 0,0 0 0 0 0,1 0 0 0 0,11-6 0 0 0,20-1 1015 0 0,-35 11-2931 0 0,-1 1 0 0 0,0-1 0 0 0,1 1 0 0 0,-1 0 0 0 0,0 0 0 0 0,1 0 0 0 0,-1 0 0 0 0,1 0 0 0 0,-1 0 0 0 0,0 1 0 0 0,1-1 0 0 0,-1 1 0 0 0,0 0 0 0 0,1-1 0 0 0,-1 1 0 0 0,0 0 0 0 0,0 1 0 0 0,0-1 0 0 0,0 0 0 0 0,4 3 0 0 0,-5-2 0 0 0,0 0 0 0 0,1 0 0 0 0,-1 0 0 0 0,0 1 0 0 0,0-1 0 0 0,0 0 0 0 0,-1 0 0 0 0,1 1 0 0 0,0-1 0 0 0,-1 0 0 0 0,0 1 0 0 0,1-1 0 0 0,-1 0 0 0 0,0 1 0 0 0,0-1 0 0 0,0 1 0 0 0,-1 2 0 0 0,-1 4 0 0 0,0-1 0 0 0,0 1 0 0 0,0 0 0 0 0,-2-1 0 0 0,1 1 0 0 0,-1-1 0 0 0,0 0 0 0 0,0 0 0 0 0,-11 13 0 0 0,8-13 0 0 0,0 0 0 0 0,0 0 0 0 0,-1-1 0 0 0,-1 0 0 0 0,1 0 0 0 0,-1-1 0 0 0,0 0 0 0 0,-1-1 0 0 0,1 1 0 0 0,-1-2 0 0 0,0 0 0 0 0,0 0 0 0 0,0-1 0 0 0,-1 0 0 0 0,0 0 0 0 0,-12 0 0 0 0,37-14 0 0 0,11-2 0 0 0,-4 8-81 0 0,0 1-1 0 0,0 1 1 0 0,1 1 0 0 0,-1 1 0 0 0,1 1-1 0 0,-1 0 1 0 0,1 2 0 0 0,-1 1-1 0 0,0 0 1 0 0,40 12 0 0 0,-50-11-2114 0 0,-7-2 236 0 0,0 0 0 0 0,0-1 0 0 0,0 0 0 0 0,0 0 0 0 0,1 0 0 0 0,-1 0 0 0 0,0-1 0 0 0,0 0 0 0 0,0 0 0 0 0,1 0 0 0 0,-1 0 0 0 0,5-1 0 0 0,3-3-908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4:22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 1100 0 0,'-25'-2'30004'0'0,"23"17"-28470"0"0,-18 165-1405 0 0,16-115-2940 0 0,1-49 1239 0 0,2 0 1 0 0,0 0 0 0 0,1 1 0 0 0,0-1 0 0 0,5 25 0 0 0,-4-35-1347 0 0,-2-6 2709 0 0,1 1 0 0 0,0-1-1 0 0,0 0 1 0 0,0 0-1 0 0,0 1 1 0 0,0-1-1 0 0,0 0 1 0 0,0 1-1 0 0,0-1 1 0 0,0 0-1 0 0,0 1 1 0 0,0-1-1 0 0,0 0 1 0 0,0 1-1 0 0,0-1 1 0 0,0 0-1 0 0,0 0 1 0 0,0 1-1 0 0,0-1 1 0 0,0 0-1 0 0,0 1 1 0 0,0-1-1 0 0,1 0 1 0 0,-1 0-1 0 0,0 1 1 0 0,0-1-1 0 0,0 0 1 0 0,2 2-1677 0 0,-1-2 1677 0 0,-1 0-1 0 0,0 0 1 0 0,1 0-1 0 0,-1 1 1 0 0,0-1 0 0 0,1 0-1 0 0,-1 0 1 0 0,0 0-1 0 0,0 0 1 0 0,1 0-1 0 0,-1 0 1 0 0,0 0-1 0 0,1 0 1 0 0,-1 0-1 0 0,0 0 1 0 0,1 0-1 0 0,-1-1 1 0 0,0 1-1 0 0,0 0 1 0 0,1 0-1 0 0,-1 0 1 0 0,0 0-1 0 0,1 0 1 0 0,-1 0-1 0 0,1-1 1 0 0,3-6-2605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4:22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2048 0 0,'-25'6'27722'0'0,"43"-3"-24725"0"0,93 19-2997 0 0,-74-13 0 0 0,1-1 0 0 0,1-2 0 0 0,39 0 0 0 0,-31-2-6435 0 0,-63-29-14305 0 0,13 19 17260 0 0,-1 1 1508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4:23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21 820 0 0,'-11'-12'29705'0'0,"8"10"-29667"0"0,1 1 0 0 0,-1 0-1 0 0,1 0 1 0 0,-1 0 0 0 0,1 0-1 0 0,-1 1 1 0 0,0-1 0 0 0,1 1-1 0 0,-1-1 1 0 0,0 1 0 0 0,1 0-1 0 0,-1 0 1 0 0,0 0 0 0 0,0 1-1 0 0,1-1 1 0 0,-1 1 0 0 0,0-1-1 0 0,1 1 1 0 0,-1 0 0 0 0,1 0-1 0 0,-3 1 1 0 0,0 1 27 0 0,1 0 0 0 0,-1 0 1 0 0,1 1-1 0 0,0-1 0 0 0,1 1 0 0 0,-1 0 0 0 0,1 0 1 0 0,-1 0-1 0 0,1 0 0 0 0,-3 7 0 0 0,-2 3 35 0 0,1 1-1 0 0,1-1 0 0 0,0 1 1 0 0,1 1-1 0 0,1-1 1 0 0,-4 24-1 0 0,7-24-99 0 0,0-1 0 0 0,1 1 0 0 0,1 0 0 0 0,0-1 0 0 0,1 1 0 0 0,0 0 0 0 0,1-1 0 0 0,7 19 0 0 0,-9-28 0 0 0,1 0 0 0 0,0 0 0 0 0,0-1 0 0 0,0 1 0 0 0,0 0 0 0 0,1-1 0 0 0,0 0 0 0 0,-1 1 0 0 0,2-1 0 0 0,-1 0 0 0 0,0-1 0 0 0,1 1 0 0 0,0-1 0 0 0,0 1 0 0 0,0-1 0 0 0,0 0 0 0 0,0 0 0 0 0,1-1 0 0 0,-1 0 0 0 0,1 1 0 0 0,0-1 0 0 0,0-1 0 0 0,-1 1 0 0 0,1-1 0 0 0,0 0 0 0 0,0 0 0 0 0,7 0 0 0 0,-7-1 0 0 0,0 0 0 0 0,0-1 0 0 0,0 0 0 0 0,0 0 0 0 0,0 0 0 0 0,0 0 0 0 0,-1-1 0 0 0,1 0 0 0 0,0 0 0 0 0,-1 0 0 0 0,0-1 0 0 0,1 1 0 0 0,-1-1 0 0 0,7-6 0 0 0,-4 2 0 0 0,-1 1 0 0 0,0-1 0 0 0,0 0 0 0 0,-1-1 0 0 0,0 0 0 0 0,0 0 0 0 0,7-15 0 0 0,-7 12 0 0 0,-1-1 0 0 0,0 1 0 0 0,-1-1 0 0 0,0 0 0 0 0,-1 1 0 0 0,0-1 0 0 0,-1-1 0 0 0,0 1 0 0 0,-1 0 0 0 0,0 0 0 0 0,-1 0 0 0 0,-4-22 0 0 0,2 27-290 0 0,0 0 0 0 0,0 0 0 0 0,-1 0 0 0 0,0 0 0 0 0,0 0 0 0 0,0 1 0 0 0,-1 0 0 0 0,0 0 0 0 0,-1 0 0 0 0,1 0 0 0 0,-1 1 0 0 0,0 0 0 0 0,0 0 0 0 0,-1 1 1 0 0,0 0-1 0 0,1 0 0 0 0,-1 0 0 0 0,-13-4 0 0 0,14 6-47 0 0,-1-1 0 0 0,0 1 0 0 0,1 0 1 0 0,-1 1-1 0 0,0 0 0 0 0,0 0 0 0 0,0 0 1 0 0,0 1-1 0 0,0 0 0 0 0,1 0 0 0 0,-1 1 1 0 0,0 0-1 0 0,0 0 0 0 0,0 1 0 0 0,0 0 1 0 0,1 0-1 0 0,-1 0 0 0 0,1 1 0 0 0,0 0 1 0 0,0 0-1 0 0,-8 5 0 0 0,12-6-196 0 0,-6 4-2913 0 0,0 0-1 0 0,1 1 0 0 0,-1 0 0 0 0,-10 13 0 0 0,11-12 1517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4:23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44 600 0 0,'-12'35'30061'0'0,"29"-43"-27955"0"0,9-5-2106 0 0,0 2 0 0 0,0 0 0 0 0,1 2 0 0 0,51-11 0 0 0,-68 18 0 0 0,-1 0 0 0 0,1 1 0 0 0,0 0 0 0 0,-1 1 0 0 0,1 0 0 0 0,0 0 0 0 0,-1 1 0 0 0,1 0 0 0 0,0 1 0 0 0,-1 0 0 0 0,0 1 0 0 0,1 0 0 0 0,-1 0 0 0 0,0 1 0 0 0,-1 0 0 0 0,1 0 0 0 0,-1 1 0 0 0,10 7 0 0 0,10 15 0 0 0,-26-23 0 0 0,1-1 0 0 0,0 1 0 0 0,0-1 0 0 0,0 0 0 0 0,0 0 0 0 0,0 0 0 0 0,1-1 0 0 0,-1 1 0 0 0,1-1 0 0 0,0 0 0 0 0,0 0 0 0 0,0 0 0 0 0,0 0 0 0 0,0-1 0 0 0,0 0 0 0 0,0 1 0 0 0,0-2 0 0 0,1 1 0 0 0,-1 0 0 0 0,0-1 0 0 0,1 0 0 0 0,-1 0 0 0 0,5 0 0 0 0,37-5 68 0 0,-29 4-167 0 0,0 0-1 0 0,0-2 1 0 0,0 0 0 0 0,0 0-1 0 0,-1-2 1 0 0,25-9 0 0 0,-14-23-31501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4:24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3 604 0 0,'-19'-3'32163'0'0,"17"5"-32163"0"0,0 0 0 0 0,0 0 0 0 0,1 1 0 0 0,-1-1 0 0 0,0 1 0 0 0,1-1 0 0 0,0 1 0 0 0,0-1 0 0 0,0 1 0 0 0,0 0 0 0 0,0-1 0 0 0,-1 5 0 0 0,1-4 0 0 0,-5 16 0 0 0,-14 53 0 0 0,19-69 0 0 0,1 0 0 0 0,-1 0 0 0 0,1 1 0 0 0,0-1 0 0 0,0 0 0 0 0,0 0 0 0 0,1 1 0 0 0,-1-1 0 0 0,1 0 0 0 0,-1 0 0 0 0,1 0 0 0 0,0 1 0 0 0,0-1 0 0 0,1 0 0 0 0,-1 0 0 0 0,1 0 0 0 0,-1-1 0 0 0,1 1 0 0 0,2 3 0 0 0,0-3-80 0 0,0 0 0 0 0,-1 0-1 0 0,1 0 1 0 0,0 0 0 0 0,1-1 0 0 0,-1 1-1 0 0,0-1 1 0 0,1 0 0 0 0,-1 0 0 0 0,1-1 0 0 0,0 1-1 0 0,5 0 1 0 0,-7-2-52 0 0,-1 1-1 0 0,1-1 1 0 0,-1 0-1 0 0,0 0 0 0 0,1 0 1 0 0,-1 0-1 0 0,1-1 1 0 0,-1 1-1 0 0,1-1 1 0 0,-1 1-1 0 0,0-1 1 0 0,1 0-1 0 0,-1 0 1 0 0,0 0-1 0 0,0 0 1 0 0,0 0-1 0 0,0 0 1 0 0,1-1-1 0 0,-2 1 1 0 0,1-1-1 0 0,0 1 1 0 0,0-1-1 0 0,0 0 0 0 0,-1 0 1 0 0,1 0-1 0 0,1-3 1 0 0,27-39-17101 0 0,-7 12 10094 0 0,-14 12 4389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8:39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52 308 0 0,'-1'0'244'0'0,"-1"0"1"0"0,1 0-1 0 0,-1 0 1 0 0,1 0-1 0 0,0 0 1 0 0,-1 0-1 0 0,1-1 1 0 0,0 1-1 0 0,-1-1 1 0 0,1 1-1 0 0,0-1 0 0 0,-1 0 1 0 0,1 1-1 0 0,0-1 1 0 0,0 0-1 0 0,0 0 1 0 0,0 0-1 0 0,0 0 1 0 0,0 0-1 0 0,0 0 1 0 0,0 0-1 0 0,0 0 0 0 0,0 0 1 0 0,1 0-1 0 0,-2-2 1 0 0,-8-9 8566 0 0,-9 6 6601 0 0,19 6-15381 0 0,0 0 1 0 0,0 0-1 0 0,1 0 1 0 0,-1 0-1 0 0,0-1 1 0 0,0 1-1 0 0,0 0 0 0 0,0 0 1 0 0,0 0-1 0 0,0-1 1 0 0,0 1-1 0 0,0 0 1 0 0,0 0-1 0 0,0-1 1 0 0,0 1-1 0 0,0 0 0 0 0,0 0 1 0 0,0 0-1 0 0,0-1 1 0 0,0 1-1 0 0,0 0 1 0 0,0 0-1 0 0,0 0 1 0 0,0-1-1 0 0,0 1 0 0 0,0 0 1 0 0,0 0-1 0 0,-1 0 1 0 0,1-1-1 0 0,0 1 1 0 0,0 0-1 0 0,0 0 1 0 0,0 0-1 0 0,0 0 0 0 0,-1-1 1 0 0,1 1-1 0 0,0 0 1 0 0,0 0-1 0 0,0 0 1 0 0,0 0-1 0 0,-1 0 1 0 0,1 0-1 0 0,0 0 0 0 0,-1-1 1 0 0,26-7 433 0 0,-10 9-465 0 0,1 1 0 0 0,-1 1 0 0 0,0 0 0 0 0,0 0 0 0 0,0 2 0 0 0,0 0 0 0 0,-1 1 0 0 0,1 0 0 0 0,-1 1 0 0 0,-1 0 0 0 0,0 1 0 0 0,0 1 0 0 0,0 0 0 0 0,-1 1 0 0 0,0 0 0 0 0,-1 1 0 0 0,0 1 0 0 0,-1-1 0 0 0,0 1 0 0 0,-1 1 0 0 0,-1 0 0 0 0,12 21 0 0 0,-12-14-835 0 0,-5-12-274 0 0,0 0 0 0 0,1 0 1 0 0,0 0-1 0 0,0 0 0 0 0,1 0 0 0 0,0-1 1 0 0,0 0-1 0 0,11 11 0 0 0,-4-46-17152 0 0,-11 8 15557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4:24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2 136 0 0,'-13'-2'13945'0'0,"2"14"-4162"0"0,8-5-6136 0 0,-6 37-2845 0 0,3 1 0 0 0,1 0 0 0 0,3 0-1 0 0,2 0 1 0 0,5 54 0 0 0,0 29-357 0 0,-10-62-6463 0 0,3-48 2546 0 0,1 1 1 0 0,0-1-1 0 0,3 25 1 0 0,-1-36 878 0 0,1 2-3424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5:20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20 1084 0 0,'13'-20'30428'0'0,"-13"21"-30405"0"0,1 0 1 0 0,-1-1 0 0 0,1 1 0 0 0,-1-1-1 0 0,1 1 1 0 0,-1 0 0 0 0,0-1 0 0 0,1 1 0 0 0,-1 0-1 0 0,0-1 1 0 0,0 1 0 0 0,1 0 0 0 0,-1 0 0 0 0,0-1-1 0 0,0 1 1 0 0,0 0 0 0 0,0 0 0 0 0,0 0 0 0 0,0-1-1 0 0,0 1 1 0 0,0 0 0 0 0,0 0 0 0 0,0-1-1 0 0,0 1 1 0 0,-1 0 0 0 0,1 0 0 0 0,-5 29 573 0 0,4-27-581 0 0,-2 23-16 0 0,1 0 0 0 0,1 50 0 0 0,3-52 0 0 0,-2 0 0 0 0,-1 0 0 0 0,-9 47 0 0 0,-31 168 0 0 0,32-178 0 0 0,0-4 0 0 0,2 0 0 0 0,3 1 0 0 0,7 115 0 0 0,2-107 0 0 0,-7 83 0 0 0,0-37 0 0 0,2-111 0 0 0,-1-1 0 0 0,1 1 0 0 0,0-1 0 0 0,-1 0 0 0 0,1 1 0 0 0,0-1 0 0 0,-1 0 0 0 0,1 1 0 0 0,-1-1 0 0 0,1 0 0 0 0,0 0 0 0 0,-1 1 0 0 0,1-1 0 0 0,-1 0 0 0 0,1 0 0 0 0,-1 0 0 0 0,1 0 0 0 0,-1 0 0 0 0,1 1 0 0 0,-1-1 0 0 0,1 0 0 0 0,-1 0 0 0 0,1 0 0 0 0,-1 0 0 0 0,1 0 0 0 0,-1-1 0 0 0,1 1 0 0 0,-1 0 0 0 0,1 0 0 0 0,-1 0 0 0 0,1 0 0 0 0,-1 0 0 0 0,1-1 0 0 0,0 1 0 0 0,-1 0 0 0 0,1 0 0 0 0,-1-1 0 0 0,-17-6 0 0 0,11-4-2599 0 0,15-13-7516 0 0,7 1-682 0 0,-7 13 6986 0 0,11-11 606 0 0,4-6 1145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5:22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4 348 0 0,'-16'-4'24876'0'0,"15"12"-19887"0"0,-2 25-2725 0 0,-16 418-1974 0 0,6-236-290 0 0,2-73 0 0 0,-12 86 0 0 0,-1-77 0 0 0,20-118 0 0 0,3-23 0 0 0,0 0 0 0 0,0-1 0 0 0,-1 1 0 0 0,0-1 0 0 0,-1 1 0 0 0,-5 11 0 0 0,6-4-636 0 0,0-1-1004 0 0,1-16 1591 0 0,1 0 0 0 0,0 0-1 0 0,-1 0 1 0 0,1 0 0 0 0,0 0-1 0 0,0 0 1 0 0,-1 0 0 0 0,1 0-1 0 0,0 0 1 0 0,-1 0 0 0 0,1 0-1 0 0,0 0 1 0 0,0 0 0 0 0,-1 0-1 0 0,1 0 1 0 0,0-1-1 0 0,-1 1 1 0 0,1 0 0 0 0,0 0-1 0 0,0 0 1 0 0,-1 0 0 0 0,1-1-1 0 0,0 1 1 0 0,0 0 0 0 0,0 0-1 0 0,-1 0 1 0 0,1-1 0 0 0,0 1-1 0 0,0 0 1 0 0,0 0 0 0 0,0-1-1 0 0,0 1 1 0 0,-1 0 0 0 0,1 0-1 0 0,0-1 1 0 0,0 1-1 0 0,0 0 1 0 0,0-1 0 0 0,0 1-1 0 0,0 0 1 0 0,0-1 0 0 0,0 1-1 0 0,0 0 1 0 0,0 0 0 0 0,0-1-1 0 0,0 1 1 0 0,0-1 0 0 0,0-1-1025 0 0,-1-1 1 0 0,0 1-1 0 0,1-1 1 0 0,0 1-1 0 0,0-1 1 0 0,0 1-1 0 0,0-1 1 0 0,0 0-1 0 0,0 1 1 0 0,0-1-1 0 0,1 1 1 0 0,0-1-1 0 0,-1 1 1 0 0,1-1-1 0 0,2-4 1 0 0,21-39-6668 0 0,-19 37 6725 0 0,13-19-1002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5:23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30 700 0 0,'-5'-29'22239'0'0,"6"38"-14706"0"0,10 103-5238 0 0,-12 38-2295 0 0,0 67 0 0 0,7-72 0 0 0,-4-57 0 0 0,-3 43 0 0 0,-1 14 0 0 0,6-49 0 0 0,-2 38 0 0 0,-3-72 0 0 0,-7-18 0 0 0,8-41 0 0 0,-1-4 0 0 0,0 1 0 0 0,0-1 0 0 0,0 1 0 0 0,0-1 0 0 0,1 0 0 0 0,-1 0 0 0 0,0 0 0 0 0,0 1 0 0 0,1-1 0 0 0,-1 0 0 0 0,1 0 0 0 0,-1 0 0 0 0,1 0 0 0 0,-1 0 0 0 0,1 0 0 0 0,-1 0 0 0 0,1 0 0 0 0,0 0 0 0 0,0 0 0 0 0,0-1 0 0 0,-1 1 0 0 0,1 0 0 0 0,0 0 0 0 0,0 0 0 0 0,1 0 0 0 0,-1-1 0 0 0,-1-3 0 0 0,-8-21-2811 0 0,5 16-702 0 0,1 1 1 0 0,0-1-1 0 0,1 0 1 0 0,1-1 0 0 0,-2-14-1 0 0,6-10-1555 0 0,1 15 2307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5:10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53 780 0 0,'-39'-13'30741'0'0,"40"12"-30672"0"0,-1 0 0 0 0,1-1 0 0 0,-1 1 0 0 0,1 0 0 0 0,0 0 0 0 0,0 0 0 0 0,0 0 0 0 0,-1-1 0 0 0,1 1 0 0 0,0 1 0 0 0,0-1 0 0 0,1 0 0 0 0,-1 0 0 0 0,0 0 0 0 0,0 0 0 0 0,0 1 0 0 0,3-2 0 0 0,-4 2-65 0 0,8-3-4 0 0,-1 0 0 0 0,1 0 0 0 0,0 1 0 0 0,0 0 0 0 0,0 1 0 0 0,0-1 0 0 0,1 2 0 0 0,8-1 0 0 0,74 6 0 0 0,-25-1 0 0 0,-66-4 0 0 0,24 0 0 0 0,0 0 0 0 0,-1-2 0 0 0,43-7 0 0 0,-59 8-320 0 0,-42 34-19935 0 0,12-14 11291 0 0,15-11 6832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5:10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26 224 0 0,'-2'-2'593'0'0,"-28"-21"21234"0"0,30 23-21369 0 0,-1 0-1 0 0,0-1 0 0 0,1 1 0 0 0,-1 0 0 0 0,0 0 1 0 0,1 0-1 0 0,-1 0 0 0 0,0 0 0 0 0,1 0 1 0 0,-1 0-1 0 0,0 1 0 0 0,1-1 0 0 0,-1 0 1 0 0,0 0-1 0 0,1 0 0 0 0,-1 1 0 0 0,1-1 0 0 0,-1 0 1 0 0,0 1-1 0 0,1-1 0 0 0,-2 1 915 0 0,1 1-915 0 0,-9 15-1842 0 0,-41 137 1217 0 0,28-77-2999 0 0,-5-2-5300 0 0,25-62 5236 0 0,-1 5-1950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5:10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54 884 0 0,'2'-13'1087'0'0,"-5"-27"22719"0"0,2 40-23492 0 0,0 0 1 0 0,0 0-1 0 0,0 0 0 0 0,0 0 0 0 0,0 0 0 0 0,0 1 1 0 0,1-1-1 0 0,-1 0 0 0 0,0 1 0 0 0,0-1 1 0 0,0 0-1 0 0,1 1 0 0 0,-1-1 0 0 0,0 1 1 0 0,0-1-1 0 0,1 1 0 0 0,-1 0 0 0 0,0-1 1 0 0,1 1-1 0 0,-1 0 0 0 0,0 1 0 0 0,-8 8-258 0 0,0 1-1 0 0,1 0 0 0 0,0 1 1 0 0,1 0-1 0 0,-12 25 0 0 0,-21 71-1656 0 0,20-51-5890 0 0,17-49 5508 0 0,-1 0 0 0 0,2 0 1 0 0,-1 1-1 0 0,1-1 0 0 0,0 1 1 0 0,1-1-1 0 0,0 1 1 0 0,1-1-1 0 0,-1 1 0 0 0,2 11 1 0 0,3-7-11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5:11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40 620 0 0,'-15'-39'29537'0'0,"13"42"-29271"0"0,1 1-1 0 0,0 1 1 0 0,0-1-1 0 0,0 0 1 0 0,1 0-1 0 0,-1 0 0 0 0,1 6 1 0 0,-2 11 220 0 0,-3 6-1260 0 0,1 1 1 0 0,-1 33-1 0 0,-2 23-2180 0 0,-6-27 1366 0 0,6-31-2916 0 0,0 5-2969 0 0,-7-6-4142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5:11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7 129 2064 0 0,'-6'-39'5320'0'0,"6"36"-4303"0"0,0-1 0 0 0,0 1 0 0 0,1-1 0 0 0,0 1 0 0 0,-1 0 0 0 0,1-1 0 0 0,0 1 0 0 0,1 0 0 0 0,-1 0 0 0 0,1 0 0 0 0,-1 0 0 0 0,1 0 0 0 0,0 0 0 0 0,0 0 0 0 0,0 0-1 0 0,1 1 1 0 0,-1-1 0 0 0,0 1 0 0 0,1 0 0 0 0,0-1 0 0 0,4-2 0 0 0,24-8 1993 0 0,25 4-4728 0 0,-41 9 13 0 0,0 1 0 0 0,0 0 0 0 0,27 7 0 0 0,-4 3-3773 0 0,61 25 1 0 0,-12-3-5872 0 0,-56-22 9456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5:12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50 1188 0 0,'6'-13'3809'0'0,"-2"-9"8634"0"0,-10 10-1881 0 0,4 11-10244 0 0,1 1 0 0 0,0-1-1 0 0,-1 1 1 0 0,1 0-1 0 0,-1 0 1 0 0,1 0 0 0 0,0-1-1 0 0,-1 1 1 0 0,1 1 0 0 0,-1-1-1 0 0,1 0 1 0 0,-1 0 0 0 0,1 0-1 0 0,-2 2 1 0 0,0-1-318 0 0,0 0 0 0 0,0 0 0 0 0,1 0 0 0 0,-1 1 0 0 0,0-1 0 0 0,1 1 0 0 0,-1 0 0 0 0,1 0 0 0 0,0 0 0 0 0,0 0 0 0 0,0 0 0 0 0,0 0 0 0 0,0 1 0 0 0,-2 2 0 0 0,-21 41 0 0 0,13-22 0 0 0,5-11 0 0 0,1 0 0 0 0,0 1 0 0 0,1-1 0 0 0,1 1 0 0 0,0 1 0 0 0,1-1 0 0 0,-3 27 0 0 0,6-31 0 0 0,-1 0 0 0 0,1-1 0 0 0,0 1 0 0 0,1 0 0 0 0,1 0 0 0 0,-1-1 0 0 0,1 1 0 0 0,1-1 0 0 0,0 1 0 0 0,0-1 0 0 0,1 0 0 0 0,8 14 0 0 0,-11-20 0 0 0,0-1 0 0 0,1 1 0 0 0,0-1 0 0 0,-1 0 0 0 0,1 1 0 0 0,0-1 0 0 0,0 0 0 0 0,0 0 0 0 0,0 0 0 0 0,1 0 0 0 0,-1-1 0 0 0,0 1 0 0 0,1-1 0 0 0,-1 1 0 0 0,1-1 0 0 0,0 0 0 0 0,-1 0 0 0 0,1 0 0 0 0,0 0 0 0 0,0-1 0 0 0,0 1 0 0 0,-1-1 0 0 0,1 1 0 0 0,0-1 0 0 0,0 0 0 0 0,0 0 0 0 0,0 0 0 0 0,0-1 0 0 0,0 1 0 0 0,-1-1 0 0 0,1 0 0 0 0,0 1 0 0 0,0-1 0 0 0,-1 0 0 0 0,1-1 0 0 0,0 1 0 0 0,-1 0 0 0 0,1-1 0 0 0,-1 1 0 0 0,0-1 0 0 0,3-2 0 0 0,3-3 0 0 0,-1 1 0 0 0,0-1 0 0 0,0 0 0 0 0,0-1 0 0 0,-1 0 0 0 0,0 0 0 0 0,-1 0 0 0 0,0-1 0 0 0,0 1 0 0 0,6-19 0 0 0,-5 12-5 0 0,-2 0 0 0 0,0-1 0 0 0,0 1 0 0 0,-2-1 0 0 0,0 0 0 0 0,0-20 0 0 0,-2 30-31 0 0,0 1-1 0 0,-1-1 0 0 0,0 1 1 0 0,0 0-1 0 0,-1 0 0 0 0,0 0 1 0 0,0 0-1 0 0,0 0 1 0 0,0 0-1 0 0,-1 0 0 0 0,1 0 1 0 0,-1 1-1 0 0,0-1 0 0 0,-1 1 1 0 0,1 0-1 0 0,-1 0 0 0 0,0 0 1 0 0,0 1-1 0 0,0-1 1 0 0,0 1-1 0 0,-1 0 0 0 0,-6-3 1 0 0,-44-18-10810 0 0,52 22 9599 0 0,-1 1 0 0 0,0 0 0 0 0,0 1 1 0 0,0-1-1 0 0,0 1 0 0 0,0-1 0 0 0,0 1 1 0 0,0 0-1 0 0,0 1 0 0 0,0-1 0 0 0,1 1 1 0 0,-1 0-1 0 0,-5 1 0 0 0,-2 2-1166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8:40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8 2320 0 0,'-7'-7'7802'0'0,"7"7"-7369"0"0,-1 0 1 0 0,1 0-1 0 0,-1 0 1 0 0,1-1-1 0 0,-1 1 1 0 0,1 0-1 0 0,-1 0 0 0 0,0 0 1 0 0,1 0-1 0 0,-1 0 1 0 0,1 0-1 0 0,-1 0 1 0 0,1 0-1 0 0,-6 3 4335 0 0,5-3-4335 0 0,-10 10 7167 0 0,0 1-3739 0 0,7-7-4067 0 0,-15 17 281 0 0,-30 46-1 0 0,3-3-102 0 0,7-18 28 0 0,-54 87 0 0 0,82-116-2062 0 0,-17 19-8611 0 0,52-56-7036 0 0,-9 8 15618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5:12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20 1152 0 0,'-25'20'26908'0'0,"42"-24"-22201"0"0,11-6-4707 0 0,-14 4 0 0 0,0 1 0 0 0,0 1 0 0 0,1 0 0 0 0,19-2 0 0 0,-30 5 0 0 0,1 1 0 0 0,-1 0 0 0 0,1 0 0 0 0,-1 1 0 0 0,0-1 0 0 0,1 1 0 0 0,-1 0 0 0 0,0 0 0 0 0,1 0 0 0 0,-1 1 0 0 0,0 0 0 0 0,0-1 0 0 0,0 1 0 0 0,0 1 0 0 0,-1-1 0 0 0,1 1 0 0 0,0-1 0 0 0,-1 1 0 0 0,4 4 0 0 0,12 13 0 0 0,-11-11 0 0 0,1 0 0 0 0,0 0 0 0 0,0-1 0 0 0,12 8 0 0 0,-17-13 0 0 0,0-1 0 0 0,0 0 0 0 0,-1-1 0 0 0,1 1 0 0 0,1-1 0 0 0,-1 1 0 0 0,0-1 0 0 0,0-1 0 0 0,0 1 0 0 0,1 0 0 0 0,-1-1 0 0 0,0 0 0 0 0,0 0 0 0 0,1 0 0 0 0,-1-1 0 0 0,6 0 0 0 0,10-3-3074 0 0,38 3-19653 0 0,-35 4 17655 0 0,-14-2 3230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5:57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15 28 0 0,'-19'-15'29674'0'0,"16"34"-26609"0"0,-34 249-3065 0 0,37-265-221 0 0,-6 33-6900 0 0,6-35 6704 0 0,0 1 0 0 0,0-1 1 0 0,-1 0-1 0 0,1 1 0 0 0,0-1 1 0 0,-1 0-1 0 0,1 1 0 0 0,-1-1 1 0 0,1 0-1 0 0,-1 1 0 0 0,1-1 1 0 0,-1 0-1 0 0,0 0 0 0 0,0 0 1 0 0,0 0-1 0 0,0 0 1 0 0,0 0-1 0 0,-1 2 0 0 0,13-27-16763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5:57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37 624 0 0,'5'-35'28947'0'0,"12"34"-25751"0"0,70 4-5335 0 0,39 13-5290 0 0,-102-10-5539 0 0,-1 4 5694 0 0,-8-5 4873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5:58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29 1748 0 0,'-8'-14'16651'0'0,"-9"5"-8187"0"0,-22 4-2645 0 0,34 5-5813 0 0,1 1-1 0 0,-1 1 1 0 0,0-1 0 0 0,0 1-1 0 0,0-1 1 0 0,1 1-1 0 0,-1 1 1 0 0,1-1-1 0 0,0 1 1 0 0,0 0 0 0 0,0-1-1 0 0,0 2 1 0 0,0-1-1 0 0,0 0 1 0 0,1 1-1 0 0,0 0 1 0 0,-1 0 0 0 0,-2 5-1 0 0,-2 2-8 0 0,0 1-1 0 0,1 0 1 0 0,0 0-1 0 0,1 1 1 0 0,-6 18-1 0 0,9-21 4 0 0,1 0 0 0 0,1 1 0 0 0,0-1 0 0 0,1 1 0 0 0,0-1 0 0 0,0 1 0 0 0,1-1 0 0 0,0 1 0 0 0,1-1 0 0 0,0 0 0 0 0,1 0 0 0 0,0 0 0 0 0,1 0 0 0 0,0 0 0 0 0,0-1 0 0 0,10 17 0 0 0,-11-21 0 0 0,1 1 0 0 0,-1 0 0 0 0,1-1 0 0 0,0 0 0 0 0,0 0 0 0 0,1 0 0 0 0,-1 0 0 0 0,1-1 0 0 0,0 1 0 0 0,1-1 0 0 0,-1-1 0 0 0,1 1 0 0 0,-1-1 0 0 0,1 0 0 0 0,0 0 0 0 0,0-1 0 0 0,1 1 0 0 0,-1-1 0 0 0,0-1 0 0 0,1 1 0 0 0,-1-1 0 0 0,1 0 0 0 0,0-1 0 0 0,-1 1 0 0 0,1-2 0 0 0,-1 1 0 0 0,10-2 0 0 0,-10 0 0 0 0,0 0 0 0 0,0-1 0 0 0,0 0 0 0 0,-1 0 0 0 0,1 0 0 0 0,-1-1 0 0 0,0 0 0 0 0,0 0 0 0 0,0 0 0 0 0,0-1 0 0 0,-1 1 0 0 0,0-1 0 0 0,0 0 0 0 0,0-1 0 0 0,-1 1 0 0 0,1-1 0 0 0,-1 1 0 0 0,0-1 0 0 0,-1 0 0 0 0,0 0 0 0 0,0 0 0 0 0,0 0 0 0 0,0-1 0 0 0,0-9 0 0 0,0 7 0 0 0,-1 0 0 0 0,1 0 0 0 0,-2 0 0 0 0,1 0 0 0 0,-2 0 0 0 0,1 0 0 0 0,-1 0 0 0 0,0 0 0 0 0,-1 0 0 0 0,0 0 0 0 0,0 0 0 0 0,-1 1 0 0 0,0-1 0 0 0,-1 1 0 0 0,0 0 0 0 0,-9-15 0 0 0,8 17-630 0 0,0 0-1 0 0,-1 1 1 0 0,0-1-1 0 0,0 1 1 0 0,0 0 0 0 0,0 1-1 0 0,-1-1 1 0 0,0 1 0 0 0,0 1-1 0 0,0-1 1 0 0,-12-3-1 0 0,13 5 45 0 0,0 1-1 0 0,1 0 1 0 0,-1 0-1 0 0,0 1 0 0 0,0 0 1 0 0,0 0-1 0 0,0 0 1 0 0,1 1-1 0 0,-1-1 0 0 0,0 2 1 0 0,0-1-1 0 0,1 0 1 0 0,-1 1-1 0 0,1 0 0 0 0,-10 5 1 0 0,10-4-1119 0 0,-29 19-9597 0 0,27-14 9204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5:58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2 968 0 0,'-1'0'288'0'0,"-35"28"26304"0"0,37-28-26355 0 0,20 4 4445 0 0,232-13-4682 0 0,-211 6 35 0 0,-2 1-384 0 0,-1-2-1 0 0,47-10 1 0 0,-53 12-20692 0 0,-10 8 13314 0 0,-9-2 5365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5:59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47 908 0 0,'9'-14'18511'0'0,"-8"13"-17585"0"0,15-8 6321 0 0,0 3-3683 0 0,-8 4-2171 0 0,-2-2-1214 0 0,-4 3-178 0 0,-1 0 1 0 0,1 0 0 0 0,0 0-1 0 0,-1 0 1 0 0,1 0 0 0 0,0 0 0 0 0,0 1-1 0 0,0-1 1 0 0,0 0 0 0 0,-1 1-1 0 0,1-1 1 0 0,0 1 0 0 0,0 0 0 0 0,0 0-1 0 0,0 0 1 0 0,0 0 0 0 0,0 0-1 0 0,0 0 1 0 0,0 0 0 0 0,0 1 0 0 0,0-1-1 0 0,2 1 1 0 0,-39 46-2 0 0,32-45 0 0 0,0 1 0 0 0,1-1 0 0 0,0 1 0 0 0,0-1 0 0 0,0 1 0 0 0,0 0 0 0 0,0 0 0 0 0,0 0 0 0 0,1 0 0 0 0,-1 0 0 0 0,1 0 0 0 0,0 0 0 0 0,0 1 0 0 0,0-1 0 0 0,0 0 0 0 0,1 1 0 0 0,-1 4 0 0 0,2-5 0 0 0,0 1 0 0 0,-1-1 0 0 0,2 0 0 0 0,-1 1 0 0 0,0-1 0 0 0,1 0 0 0 0,0 0 0 0 0,-1 0 0 0 0,1 0 0 0 0,0 0 0 0 0,1-1 0 0 0,-1 1 0 0 0,0-1 0 0 0,1 1 0 0 0,-1-1 0 0 0,1 0 0 0 0,4 3 0 0 0,0 1 0 0 0,-1 0 0 0 0,0 0 0 0 0,0 1 0 0 0,0 0 0 0 0,-1 0 0 0 0,0 1 0 0 0,0-1 0 0 0,4 11 0 0 0,-6-12 0 0 0,-1-1 0 0 0,1 1 0 0 0,-1 0 0 0 0,0 0 0 0 0,-1 0 0 0 0,0 0 0 0 0,0 0 0 0 0,0 1 0 0 0,0-1 0 0 0,-1 0 0 0 0,0 0 0 0 0,-1 1 0 0 0,0 5 0 0 0,0-11 0 0 0,1 0 0 0 0,0 0 0 0 0,-1 0 0 0 0,1 0 0 0 0,-1-1 0 0 0,1 1 0 0 0,-1 0 0 0 0,0 0 0 0 0,1-1 0 0 0,-1 1 0 0 0,0 0 0 0 0,1-1 0 0 0,-1 1 0 0 0,0-1 0 0 0,0 1 0 0 0,1-1 0 0 0,-1 1 0 0 0,0-1 0 0 0,0 0 0 0 0,0 1 0 0 0,0-1 0 0 0,0 0 0 0 0,0 0 0 0 0,1 1 0 0 0,-1-1 0 0 0,0 0 0 0 0,0 0 0 0 0,0 0 0 0 0,0 0 0 0 0,0 0 0 0 0,0 0 0 0 0,0-1 0 0 0,0 1 0 0 0,0 0 0 0 0,-1-1 0 0 0,-38-11 0 0 0,31 8 0 0 0,3 2-4 0 0,-13-5-357 0 0,-1 1 0 0 0,-26-4 0 0 0,41 9 131 0 0,-1 0 0 0 0,1 1 0 0 0,-1 0 0 0 0,1 0 0 0 0,0 0 0 0 0,-1 0 0 0 0,1 1 0 0 0,0 0 0 0 0,-1 0 0 0 0,1 1 0 0 0,0-1-1 0 0,0 1 1 0 0,0 0 0 0 0,-5 3 0 0 0,9-4-515 0 0,0-1 0 0 0,0 1 0 0 0,0 0 0 0 0,0 0 0 0 0,0 0 0 0 0,0 0-1 0 0,0 0 1 0 0,0 0 0 0 0,1 0 0 0 0,-1 0 0 0 0,0 0 0 0 0,1 0 0 0 0,-1 1 0 0 0,1-1 0 0 0,-1 0-1 0 0,1 0 1 0 0,0 1 0 0 0,-1-1 0 0 0,1 0 0 0 0,0 1 0 0 0,0-1 0 0 0,0 0 0 0 0,0 1-1 0 0,0 1 1 0 0,7 19-5654 0 0,3-9 3885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0:09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0 716 0 0,'-4'8'19349'0'0,"6"12"-10345"0"0,2 1-6818 0 0,6 14-3005 0 0,1 9 2795 0 0,-8-5-1887 0 0,-1-1 0 0 0,-2 1-1 0 0,-5 45 1 0 0,-6 193-89 0 0,22 106 0 0 0,-7-320 0 0 0,16 118 0 0 0,-17-164 0 0 0,0 0 0 0 0,-1 0 0 0 0,0 0 0 0 0,-2 0 0 0 0,0 0 0 0 0,-1 0 0 0 0,-4 24 0 0 0,-3-26-2992 0 0,-2-20-3805 0 0,9 3 5879 0 0,0 0 0 0 0,0 0-1 0 0,0 0 1 0 0,0 0 0 0 0,0 0 0 0 0,0 0-1 0 0,1 0 1 0 0,-1-1 0 0 0,1 1 0 0 0,-1 0-1 0 0,1 0 1 0 0,0-3 0 0 0,8-35-6533 0 0,-1 12 4809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0:10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0 244 0 0,'19'8'24148'0'0,"-15"-4"-24821"0"0,-3-4 1076 0 0,-1 45 6011 0 0,0-38-6364 0 0,-8 194 2131 0 0,4-162-2181 0 0,-16 230 0 0 0,1 142 0 0 0,19 121 0 0 0,6-568-5967 0 0,19-24-12435 0 0,-9 24 11951 0 0,-5 4 4528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0:1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16 40 0 0,'-8'-5'12978'0'0,"-8"-5"-168"0"0,-5 287-7214 0 0,8-163-4253 0 0,1 266-1343 0 0,12 36 0 0 0,4-228 0 0 0,-12 4 0 0 0,7-216-6550 0 0,0-14-9765 0 0,2 12 10145 0 0,0 6 3458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3:36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0 564 0 0,'-12'4'676'0'0,"4"4"-168"0"0,1-4-188 0 0,-1 0-228 0 0,0-4-260 0 0,0 4-276 0 0,0-4-144 0 0,4-4-72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8:40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28 180 0 0,'23'-28'32037'0'0,"-19"29"-31487"0"0,-3 1-550 0 0,0 0 0 0 0,0-1 0 0 0,0 1 0 0 0,-1 0 0 0 0,1 0 0 0 0,-1 0 0 0 0,0 0 0 0 0,1 0 0 0 0,-1-1 0 0 0,0 1 0 0 0,0 0 0 0 0,0 0 0 0 0,0 0 0 0 0,-1 0 0 0 0,1 0 0 0 0,-1 3 0 0 0,1-4 0 0 0,-22 87 0 0 0,16-71 0 0 0,1 1 0 0 0,1-1 0 0 0,0 1 0 0 0,-2 35 0 0 0,6-51 0 0 0,0 0 0 0 0,0 0 0 0 0,0 0 0 0 0,0 0 0 0 0,0-1 0 0 0,0 1 0 0 0,1 0 0 0 0,-1 0 0 0 0,1 0 0 0 0,-1 0 0 0 0,1 0 0 0 0,0 0 0 0 0,-1-1 0 0 0,1 1 0 0 0,0 0 0 0 0,0 0 0 0 0,1-1 0 0 0,-1 1 0 0 0,0-1 0 0 0,3 3 0 0 0,-2-3 0 0 0,1 0 0 0 0,-1 0 0 0 0,1 0 0 0 0,0 0 0 0 0,-1-1 0 0 0,1 1 0 0 0,0-1 0 0 0,-1 0 0 0 0,1 0 0 0 0,0 0 0 0 0,-1 0 0 0 0,1 0 0 0 0,0-1 0 0 0,4 0 0 0 0,3-1-5 0 0,19-3-1078 0 0,1 0 0 0 0,50-19 0 0 0,-76 23-890 0 0,-1-1 0 0 0,0 0 0 0 0,1 0 0 0 0,-1 0-1 0 0,0 0 1 0 0,0-1 0 0 0,0 1 0 0 0,2-4 0 0 0,10-16-5808 0 0,-11 6 4939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3:38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0 552 0 0,'-34'14'24974'0'0,"53"-7"-17733"0"0,30 0-7241 0 0,0-2 0 0 0,83-2 0 0 0,55 5 0 0 0,-94-4 0 0 0,-67-4 0 0 0,0 1 0 0 0,40 6 0 0 0,-55-4 0 0 0,66 13 0 0 0,2-2 0 0 0,138 5 0 0 0,33 2 0 0 0,-153-10 0 0 0,-95-11 0 0 0,77 7 0 0 0,-1 4 0 0 0,86 23 0 0 0,-142-29 0 0 0,0-1 0 0 0,1-1 0 0 0,-1-2 0 0 0,44-1 0 0 0,38 3 0 0 0,-4 4 0 0 0,38 6 0 0 0,-27 0 0 0 0,214-2 0 0 0,-309-11 0 0 0,341 12 0 0 0,-97-7 0 0 0,-181-6 0 0 0,364-3 0 0 0,-147-7 0 0 0,-179 6 0 0 0,-1 6 0 0 0,119 15 0 0 0,-165-4 0 0 0,-52-7 0 0 0,0-2 0 0 0,0 0 0 0 0,0-1 0 0 0,1-1 0 0 0,-1 0 0 0 0,30-4 0 0 0,68-18 0 0 0,1 5 0 0 0,1 6 0 0 0,164 5 0 0 0,-44 26 0 0 0,164 5 0 0 0,48-18 0 0 0,-433-7 0 0 0,0 1 0 0 0,0 0 0 0 0,0 2 0 0 0,0-1 0 0 0,-1 2 0 0 0,26 10 0 0 0,-11-4 0 0 0,0-3 0 0 0,0 0 0 0 0,39 4 0 0 0,-13-3 0 0 0,260 32 0 0 0,-279-37 0 0 0,-16-1 0 0 0,0 2 0 0 0,43 14 0 0 0,-35-12 0 0 0,-20-4 0 0 0,-31-5 0 0 0,-16-2-2663 0 0,5 0-8043 0 0,-52-11 0 0 0,39-2 5486 0 0,25 5 2560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7:18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1232 0 0,'-6'2'28382'0'0,"21"-4"-25229"0"0,-2 3-3153 0 0,1 1 0 0 0,-1 0 0 0 0,25 7 0 0 0,-25-5 0 0 0,1-1 0 0 0,0 0 0 0 0,26 1 0 0 0,81-8-10446 0 0,-111 8 5117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7:18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0 524 0 0,'1'6'8791'0'0,"-7"6"-3586"0"0,-10 13 685 0 0,16-24-5429 0 0,-34 51 8028 0 0,-1-1-5284 0 0,-36 54-3012 0 0,60-77-2038 0 0,5-10-2046 0 0,-3-4-4049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7:19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20 680 0 0,'11'-8'3311'0'0,"9"-4"11830"0"0,-26 26-6740 0 0,-12 16-4935 0 0,-3-1-2382 0 0,-34 59-1 0 0,11-5-5124 0 0,38-63 243 0 0,2-4-2995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7:19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0 1036 0 0,'5'0'27017'0'0,"-8"7"-23962"0"0,-3 7-2590 0 0,-5 10 661 0 0,-20 58-1087 0 0,-66 122-1 0 0,47-107-47 0 0,-116 238-9721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7:19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29 117 660 0 0,'4'-8'2871'0'0,"0"-1"0"0"0,1 0 0 0 0,0 1 0 0 0,0 0 0 0 0,1 0 0 0 0,0 1 0 0 0,8-7 0 0 0,11-11 3372 0 0,-22 23-6167 0 0,-1 0 0 0 0,0 0-1 0 0,0 1 1 0 0,1-1 0 0 0,-1 0 0 0 0,1 1-1 0 0,-1 0 1 0 0,1-1 0 0 0,0 1-1 0 0,-1 0 1 0 0,1 0 0 0 0,0 1-1 0 0,0-1 1 0 0,0 1 0 0 0,0-1-1 0 0,0 1 1 0 0,0 0 0 0 0,0 0 0 0 0,0 0-1 0 0,-1 0 1 0 0,1 1 0 0 0,0-1-1 0 0,0 1 1 0 0,5 1 0 0 0,-4 1-14 0 0,0-1 1 0 0,-1 1 0 0 0,1-1 0 0 0,-1 1-1 0 0,0 0 1 0 0,1 1 0 0 0,-1-1-1 0 0,-1 0 1 0 0,1 1 0 0 0,0 0-1 0 0,-1 0 1 0 0,0 0 0 0 0,0 0 0 0 0,0 0-1 0 0,3 8 1 0 0,-3-2-63 0 0,1 0 0 0 0,-2 1 0 0 0,1 0 0 0 0,-1-1 0 0 0,-1 1 0 0 0,0 0 0 0 0,0-1 0 0 0,-1 1 0 0 0,-1-1 0 0 0,1 1 0 0 0,-2-1 0 0 0,0 1 0 0 0,0-1 0 0 0,0 0 0 0 0,-1 0 0 0 0,-8 13 0 0 0,8-15 0 0 0,-1 0 0 0 0,1 0 0 0 0,-2 0 0 0 0,1 0 0 0 0,-1-1 0 0 0,0 0 0 0 0,-1 0 0 0 0,1-1 0 0 0,-1 1 0 0 0,-1-2 0 0 0,1 1 0 0 0,-1-1 0 0 0,0 0 0 0 0,0 0 0 0 0,0-1 0 0 0,-1 0 0 0 0,0-1 0 0 0,0 0 0 0 0,-12 3 0 0 0,20-6 0 0 0,-1 1 0 0 0,0-1 0 0 0,0 0 0 0 0,0 1 0 0 0,0-1 0 0 0,0 0 0 0 0,0 0 0 0 0,0 0 0 0 0,0 0 0 0 0,0-1 0 0 0,1 1 0 0 0,-1-1 0 0 0,0 1 0 0 0,0-1 0 0 0,0 1 0 0 0,0-1 0 0 0,1 0 0 0 0,-1 0 0 0 0,0 0 0 0 0,1 0 0 0 0,-1 0 0 0 0,1 0 0 0 0,-1 0 0 0 0,1-1 0 0 0,0 1 0 0 0,-3-3 0 0 0,3 2 0 0 0,1 0 0 0 0,0 0 0 0 0,0 0 0 0 0,-1 1 0 0 0,1-1 0 0 0,0 0 0 0 0,1 0 0 0 0,-1 0 0 0 0,0 1 0 0 0,0-1 0 0 0,1 0 0 0 0,-1 0 0 0 0,1 1 0 0 0,-1-1 0 0 0,1 0 0 0 0,0 1 0 0 0,0-1 0 0 0,0 1 0 0 0,0-1 0 0 0,0 1 0 0 0,0-1 0 0 0,0 1 0 0 0,0 0 0 0 0,1-1 0 0 0,-1 1 0 0 0,0 0 0 0 0,4-2 0 0 0,0-1 0 0 0,1 0 0 0 0,0 0 0 0 0,0 0 0 0 0,0 1 0 0 0,0 0 0 0 0,1 0 0 0 0,-1 1 0 0 0,1-1 0 0 0,0 1 0 0 0,-1 1 0 0 0,1-1 0 0 0,9 1 0 0 0,7 0 0 0 0,0 1 0 0 0,32 4 0 0 0,10 0 0 0 0,-41-3-3428 0 0,28-4-18182 0 0,-30-5 16666 0 0,-14 6 2639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7:42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64 1884 0 0,'-7'-6'12779'0'0,"7"-10"-5158"0"0,8-19-28 0 0,-6 28-5395 0 0,-6 111-1506 0 0,-16 11-692 0 0,6-42 0 0 0,-21 79 0 0 0,34-132 0 0 0,1-17 0 0 0,19-14 0 0 0,-2 5 0 0 0,1 2 0 0 0,-1 0 0 0 0,1 1 0 0 0,0 0 0 0 0,0 2 0 0 0,0 0 0 0 0,0 1 0 0 0,0 1 0 0 0,26 4 0 0 0,19-5-11629 0 0,-40-24-9113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7:43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39 1020 0 0,'1'-26'22590'0'0,"-8"21"-17508"0"0,-6 0-3301 0 0,9 4-1731 0 0,0 0 0 0 0,-1 1 0 0 0,1-1 0 0 0,0 1 0 0 0,-1 0 1 0 0,1 0-1 0 0,-1 1 0 0 0,1-1 0 0 0,0 1 0 0 0,-1 0 0 0 0,1 0 0 0 0,0 1 0 0 0,0-1 1 0 0,0 1-1 0 0,0 0 0 0 0,0 0 0 0 0,0 0 0 0 0,1 0 0 0 0,-1 1 0 0 0,0 0 1 0 0,1 0-1 0 0,0 0 0 0 0,0 0 0 0 0,0 0 0 0 0,0 0 0 0 0,0 1 0 0 0,-2 4 0 0 0,-3 3 62 0 0,0 1-1 0 0,0 1 0 0 0,1 0 1 0 0,1 0-1 0 0,0 0 0 0 0,1 0 1 0 0,-5 16-1 0 0,8-16-111 0 0,-1-1 0 0 0,1 1 0 0 0,1 0 0 0 0,1-1 0 0 0,0 1 0 0 0,3 25 0 0 0,-2-31 0 0 0,0-1 0 0 0,0 1 0 0 0,1-1 0 0 0,0 1 0 0 0,1-1 0 0 0,0 1 0 0 0,0-1 0 0 0,0 0 0 0 0,0 0 0 0 0,1-1 0 0 0,0 1 0 0 0,0-1 0 0 0,1 0 0 0 0,8 8 0 0 0,-11-11 0 0 0,0-1 0 0 0,0 1 0 0 0,0-1 0 0 0,1 0 0 0 0,-1 0 0 0 0,0 0 0 0 0,0 0 0 0 0,1 0 0 0 0,-1 0 0 0 0,0-1 0 0 0,1 1 0 0 0,-1-1 0 0 0,1 1 0 0 0,-1-1 0 0 0,1 0 0 0 0,-1 0 0 0 0,1 0 0 0 0,-1-1 0 0 0,1 1 0 0 0,-1 0 0 0 0,3-2 0 0 0,0 0 0 0 0,-1 1 0 0 0,1-1 0 0 0,-1-1 0 0 0,0 1 0 0 0,1-1 0 0 0,-1 1 0 0 0,0-1 0 0 0,-1-1 0 0 0,1 1 0 0 0,5-7 0 0 0,-6 7 0 0 0,0 0 0 0 0,0-1 0 0 0,0 1 0 0 0,0-1 0 0 0,-1 0 0 0 0,1 0 0 0 0,-1 0 0 0 0,0 0 0 0 0,0 0 0 0 0,-1-1 0 0 0,1 1 0 0 0,-1 0 0 0 0,0-1 0 0 0,0 1 0 0 0,-1-1 0 0 0,1 1 0 0 0,-1-1 0 0 0,0 0 0 0 0,0 1 0 0 0,0-1 0 0 0,-1 1 0 0 0,0-1 0 0 0,0 1 0 0 0,-2-8 0 0 0,1 10 0 0 0,0-1 0 0 0,0 1 0 0 0,0 0 0 0 0,-1 0 0 0 0,1 1 0 0 0,-1-1 0 0 0,1 1 0 0 0,-1-1 0 0 0,1 1 0 0 0,-1 0 0 0 0,0-1 0 0 0,1 1 0 0 0,-1 1 0 0 0,0-1 0 0 0,0 0 0 0 0,0 1 0 0 0,0-1 0 0 0,0 1 0 0 0,0 0 0 0 0,0 0 0 0 0,0 0 0 0 0,0 1 0 0 0,1-1 0 0 0,-1 1 0 0 0,0-1 0 0 0,0 1 0 0 0,0 0 0 0 0,-3 2 0 0 0,-12 2 0 0 0,0 2 0 0 0,-33 16 0 0 0,42-18-1028 0 0,-36 21-11550 0 0,56-30 3683 0 0,15 2 2698 0 0,-16 1 4474 0 0,9 0-371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8:25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5 568 0 0,'-13'7'3349'0'0,"-18"6"19668"0"0,53-21-17184 0 0,-5 4-5833 0 0,-1 0 0 0 0,1 1 0 0 0,-1 0 0 0 0,1 2 0 0 0,0 0 0 0 0,20 2 0 0 0,110 14 0 0 0,-73-6 0 0 0,-45-8-140 0 0,-23-2-26 0 0,-1 1 0 0 0,1 0 0 0 0,-1 0-1 0 0,1 0 1 0 0,0 1 0 0 0,-1-1 0 0 0,1 2 0 0 0,-1-1-1 0 0,0 0 1 0 0,1 1 0 0 0,5 3 0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8:26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13 12 0 0,'9'-12'29444'0'0,"-19"24"-26133"0"0,-29 43-3400 0 0,3 1 1 0 0,1 2-1 0 0,-27 65 1 0 0,48-101-4401 0 0,1-2-2944 0 0,37-22-12854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8:4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43 356 0 0,'-9'-18'4674'0'0,"4"5"1748"0"0,-4 1 3653 0 0,8 14-9326 0 0,0-1 0 0 0,0 1 1 0 0,1 0-1 0 0,-1-1 0 0 0,0 1 1 0 0,0 0-1 0 0,1 0 0 0 0,-1-1 1 0 0,1 1-1 0 0,0 0 1 0 0,0 0-1 0 0,-1 0 0 0 0,1 0 1 0 0,1 2-1 0 0,18 217-749 0 0,23 200 0 0 0,-40-413-267 0 0,-2-3-602 0 0,1-1 0 0 0,0 0 0 0 0,-1 1-1 0 0,0-1 1 0 0,0 1 0 0 0,0-1 0 0 0,-1 1 0 0 0,-1 7 0 0 0,-17-50-19143 0 0,18 12 16846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8:26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11 960 0 0,'5'-10'31104'0'0,"-13"26"-30586"0"0,-25 50-571 0 0,-4 0 0 0 0,-88 119-1 0 0,95-156-8592 0 0,14-14-989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8:26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30 360 0 0,'10'-14'3960'0'0,"17"-2"19336"0"0,-27 17-23044 0 0,-6 20 4647 0 0,-279 543-4899 0 0,269-535-2410 0 0,-25 54-12192 0 0,41-83 14370 0 0,0 0 0 0 0,0 1 0 0 0,0-1 0 0 0,0 1 1 0 0,-1-1-1 0 0,1 1 0 0 0,0-1 0 0 0,1 1 0 0 0,-1-1 1 0 0,0 0-1 0 0,0 1 0 0 0,0-1 0 0 0,0 1 0 0 0,0-1 0 0 0,0 1 1 0 0,0-1-1 0 0,1 0 0 0 0,-1 1 0 0 0,0-1 0 0 0,0 1 0 0 0,1-1 1 0 0,-1 0-1 0 0,0 1 0 0 0,0-1 0 0 0,1 0 0 0 0,-1 1 1 0 0,0-1-1 0 0,1 0 0 0 0,-1 0 0 0 0,1 1 0 0 0,-1-1 0 0 0,0 0 1 0 0,1 0-1 0 0,-1 0 0 0 0,1 1 0 0 0,-1-1 0 0 0,0 0 0 0 0,1 0 1 0 0,-1 0-1 0 0,1 0 0 0 0,-1 0 0 0 0,1 0 0 0 0,-1 0 1 0 0,1 0-1 0 0,-1 0 0 0 0,0 0 0 0 0,1 0 0 0 0,-1 0 0 0 0,1 0 1 0 0,-1-1-1 0 0,1 1 0 0 0,-1 0 0 0 0,1 0 0 0 0,10-4-2268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8:27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0 264 56 0 0,'11'-20'5031'0'0,"2"0"1"0"0,0 1-1 0 0,23-27 0 0 0,0 7 406 0 0,-17 18-4656 0 0,-3 3 537 0 0,1 1 0 0 0,26-19 0 0 0,-40 33-1184 0 0,1 0 0 0 0,0 0 0 0 0,1 0 0 0 0,-1 1 1 0 0,1-1-1 0 0,-1 1 0 0 0,1 0 0 0 0,-1 1 0 0 0,1-1 0 0 0,0 1 0 0 0,0 0 0 0 0,0 0 0 0 0,0 1 1 0 0,0-1-1 0 0,0 1 0 0 0,0 0 0 0 0,5 1 0 0 0,-7 0-134 0 0,0 0 0 0 0,-1 0 0 0 0,0 1 0 0 0,1-1 0 0 0,-1 1 0 0 0,0 0 0 0 0,0-1 0 0 0,1 1 0 0 0,-2 0 0 0 0,1 0 0 0 0,0 1 0 0 0,0-1 0 0 0,-1 0 0 0 0,1 0 0 0 0,-1 1 0 0 0,1-1 0 0 0,-1 1 0 0 0,0-1 0 0 0,0 1 0 0 0,0 0 0 0 0,-1-1 0 0 0,1 1 0 0 0,0 0 0 0 0,-1 0 0 0 0,0 4 0 0 0,1 3 0 0 0,0 0 0 0 0,0 0 0 0 0,-1 0 0 0 0,-1 0 0 0 0,0-1 0 0 0,-2 11 0 0 0,0-9 0 0 0,-1 0 0 0 0,0-1 0 0 0,-1 1 0 0 0,0-1 0 0 0,0 0 0 0 0,-1 0 0 0 0,0-1 0 0 0,-1 0 0 0 0,0 0 0 0 0,-1-1 0 0 0,-11 11 0 0 0,13-13 0 0 0,-1 0 0 0 0,0-1 0 0 0,0 0 0 0 0,-1 0 0 0 0,0 0 0 0 0,0-1 0 0 0,0 0 0 0 0,0-1 0 0 0,-1 0 0 0 0,1 0 0 0 0,-1-1 0 0 0,0 0 0 0 0,1 0 0 0 0,-16 0 0 0 0,20-5 0 0 0,12-5 0 0 0,11-4 0 0 0,-10 9 0 0 0,-1 0 0 0 0,0 1 0 0 0,1 0 0 0 0,-1 1 0 0 0,1 0 0 0 0,0 0 0 0 0,16 1 0 0 0,64 9 0 0 0,-69-6 0 0 0,8 1-568 0 0,-1 0 0 0 0,0 2 1 0 0,0 0-1 0 0,-1 2 0 0 0,28 12 0 0 0,-45-14-5212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8:3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11 936 0 0,'-29'-10'23520'0'0,"29"10"-23226"0"0,0 0-1 0 0,0 1 1 0 0,-1-1 0 0 0,1 0-1 0 0,0 1 1 0 0,0-1 0 0 0,0 1-1 0 0,0-1 1 0 0,0 0 0 0 0,0 2-1 0 0,-1 21 4337 0 0,4 6-4148 0 0,-3-28-556 0 0,15 98 161 0 0,2 13-1024 0 0,-13-35-3943 0 0,-7-38 249 0 0,-1-2-5767 0 0,8-29 6552 0 0,7-16-3941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8:31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4 205 608 0 0,'-3'-47'4550'0'0,"3"36"-1996"0"0,0-1-1 0 0,2 1 0 0 0,-1 0 0 0 0,5-17 0 0 0,-4 22-1555 0 0,-1 1 0 0 0,1 1 0 0 0,0-1-1 0 0,1 0 1 0 0,-1 0 0 0 0,1 1 0 0 0,0 0 0 0 0,0-1 0 0 0,0 1 0 0 0,1 0 0 0 0,4-4 0 0 0,-5 5-719 0 0,1 1 1 0 0,-1-1-1 0 0,1 1 1 0 0,-1 0-1 0 0,1 0 1 0 0,0 1 0 0 0,0-1-1 0 0,0 1 1 0 0,7-2-1 0 0,-3 2-272 0 0,1-1 0 0 0,-1 2 0 0 0,1-1 0 0 0,-1 1 0 0 0,1 0 0 0 0,-1 1 0 0 0,1 0 0 0 0,-1 0 0 0 0,0 1 0 0 0,1 0 0 0 0,-1 1 0 0 0,8 3 0 0 0,-12-5-7 0 0,-1 1-1 0 0,0 0 0 0 0,1 0 1 0 0,-1 0-1 0 0,0 0 1 0 0,-1 0-1 0 0,1 1 0 0 0,0-1 1 0 0,-1 1-1 0 0,1 0 1 0 0,-1 0-1 0 0,0 0 1 0 0,0 0-1 0 0,0 0 0 0 0,0 0 1 0 0,0 0-1 0 0,-1 1 1 0 0,1-1-1 0 0,-1 1 0 0 0,0-1 1 0 0,0 1-1 0 0,-1-1 1 0 0,1 1-1 0 0,-1 0 1 0 0,1-1-1 0 0,-1 1 0 0 0,0 0 1 0 0,-1-1-1 0 0,1 1 1 0 0,-1 3-1 0 0,-3 18 1 0 0,0-1 0 0 0,-1 0 0 0 0,-2 0 0 0 0,0 0 0 0 0,-2-1 0 0 0,0 0 0 0 0,-2-1 0 0 0,-22 36 0 0 0,17-34-770 0 0,11-15-256 0 0,0-1 0 0 0,-1 1 0 0 0,0-1 0 0 0,0 0 1 0 0,-1 0-1 0 0,0-1 0 0 0,0 0 0 0 0,-1 0 0 0 0,1-1 0 0 0,-10 6 1 0 0,43-25-16035 0 0,-7-2 14375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8:31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36 844 0 0,'-41'-35'32613'0'0,"36"58"-33331"0"0,2-2 731 0 0,-14 193 2 0 0,14-178-2519 0 0,2-25 586 0 0,-1 0-1 0 0,0 0 0 0 0,0 0 0 0 0,-2-1 0 0 0,-6 17 0 0 0,10-26 1593 0 0,-1-1 0 0 0,1 0 0 0 0,0 1 0 0 0,0-1 0 0 0,-1 1 1 0 0,1-1-1 0 0,0 1 0 0 0,0-1 0 0 0,0 1 0 0 0,0 0 0 0 0,0-1 1 0 0,0 1-1 0 0,-1-1 0 0 0,1 1 0 0 0,0-1 0 0 0,1 1 0 0 0,-1-1 0 0 0,0 1 1 0 0,0-1-1 0 0,0 1 0 0 0,0-1 0 0 0,0 1 0 0 0,0-1 0 0 0,1 1 1 0 0,-1-1-1 0 0,0 1 0 0 0,0-1 0 0 0,1 1 0 0 0,-1-1 0 0 0,0 1 0 0 0,1-1 1 0 0,-1 1-1 0 0,0-1 0 0 0,1 0 0 0 0,-1 1 0 0 0,1-1 0 0 0,-1 0 1 0 0,1 1-1 0 0,-1-1 0 0 0,1 0 0 0 0,-1 0 0 0 0,1 0 0 0 0,-1 1 1 0 0,1-1-1 0 0,-1 0 0 0 0,2 0 0 0 0,5 0-2173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8:32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20 253 228 0 0,'-4'-7'1260'0'0,"-4"-9"3979"0"0,1-8 7101 0 0,7 23-11903 0 0,0 1 1 0 0,0-1 0 0 0,-1 0 0 0 0,1 0-1 0 0,0 1 1 0 0,0-1 0 0 0,1 0 0 0 0,-1 1-1 0 0,0-1 1 0 0,0 0 0 0 0,0 0 0 0 0,0 1-1 0 0,1-1 1 0 0,-1 0 0 0 0,0 1 0 0 0,1-1-1 0 0,-1 0 1 0 0,0 1 0 0 0,1-1 0 0 0,-1 1-1 0 0,1-1 1 0 0,-1 1 0 0 0,1-1 0 0 0,0 0-1 0 0,16-3 2320 0 0,23 7-5017 0 0,29-1-6089 0 0,-65-3 7815 0 0,0 1 1 0 0,1-1-1 0 0,-1 1 0 0 0,0-1 1 0 0,1-1-1 0 0,-1 1 0 0 0,0-1 1 0 0,0 1-1 0 0,0-1 1 0 0,0 0-1 0 0,0 0 0 0 0,5-5 1 0 0,30-33-11260 0 0,-28 21 9237 0 0</inkml:trace>
  <inkml:trace contextRef="#ctx0" brushRef="#br0" timeOffset="1">258 13 644 0 0,'-2'-2'376'0'0,"-33"-8"29369"0"0,29 27-28422 0 0,-1 13-994 0 0,2 0 1 0 0,1 1-1 0 0,0 52 0 0 0,4-7-5319 0 0,0-36-1991 0 0,0-37 6067 0 0,0 1 0 0 0,0-1 0 0 0,0 1 0 0 0,1 0 0 0 0,-1-1 0 0 0,1 1 0 0 0,0-1 0 0 0,0 0 0 0 0,0 1 0 0 0,0-1 0 0 0,0 0 0 0 0,1 1 0 0 0,0-1 0 0 0,-1 0 0 0 0,1 0 0 0 0,1 0 0 0 0,-1-1 0 0 0,3 4 0 0 0,7 6-1954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8:36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12 944 0 0,'-15'-12'25796'0'0,"24"12"-20336"0"0,-2 0-4893 0 0,98 8-7304 0 0,-78-6-6531 0 0,-8 0 4869 0 0,-7-2 6284 0 0,0 0 107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8:36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17 136 0 0,'-22'-17'16392'0'0,"20"18"-15966"0"0,-7 14 12113 0 0,7 3-9265 0 0,13 108-11740 0 0,-7-97 6843 0 0,-4-25 662 0 0,0 0 1 0 0,0 0-1 0 0,1-1 0 0 0,-1 1 1 0 0,1 0-1 0 0,0 0 0 0 0,0-1 1 0 0,0 1-1 0 0,1-1 0 0 0,-1 1 1 0 0,1-1-1 0 0,0 1 0 0 0,0-1 0 0 0,0 0 1 0 0,0 0-1 0 0,1 0 0 0 0,-1 0 1 0 0,1 0-1 0 0,3 2 0 0 0,5 0-1295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8:37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30 105 72 0 0,'0'-13'1667'0'0,"0"-30"8262"0"0,0 42-9348 0 0,0 0-1 0 0,0 0 0 0 0,0 0 1 0 0,0 0-1 0 0,0 0 0 0 0,0 0 0 0 0,-1 0 1 0 0,1 0-1 0 0,0 0 0 0 0,-1 0 1 0 0,1 0-1 0 0,-1 1 0 0 0,1-1 1 0 0,-1 0-1 0 0,1 0 0 0 0,-1 0 0 0 0,0 1 1 0 0,1-1-1 0 0,-1 0 0 0 0,0 0 1 0 0,1 1-1 0 0,-1-1 0 0 0,0 1 0 0 0,0-1 1 0 0,0 1-1 0 0,0-1 0 0 0,0 1 1 0 0,0-1-1 0 0,0 1 0 0 0,1 0 1 0 0,-1 0-1 0 0,-2-1 0 0 0,2 1-519 0 0,0 1 0 0 0,1-1 0 0 0,-1 0 0 0 0,1 1 0 0 0,-1-1 0 0 0,1 1 0 0 0,-1-1 0 0 0,1 0 0 0 0,-1 1 0 0 0,1-1 0 0 0,-1 1 0 0 0,1-1 0 0 0,0 1 0 0 0,-1 0 0 0 0,1-1 0 0 0,0 1 0 0 0,-1-1 0 0 0,1 1 0 0 0,0 0 0 0 0,0-1 0 0 0,0 1 0 0 0,-1 0 0 0 0,1-1 0 0 0,0 1 0 0 0,0 0 0 0 0,0-1 0 0 0,0 1 0 0 0,0 0 0 0 0,0-1 0 0 0,0 1 0 0 0,1 0 0 0 0,-1-1 0 0 0,0 1-1 0 0,1 0 1 0 0,5 34-420 0 0,-4-25 479 0 0,1 32-1393 0 0,-3-32 720 0 0,1 0-1 0 0,0 1 0 0 0,0-1 1 0 0,1 0-1 0 0,0 0 0 0 0,7 18 1 0 0,-10-34 629 0 0,-1-1 0 0 0,1 1 0 0 0,0-1 1 0 0,1 1-1 0 0,0-1 0 0 0,0 1 0 0 0,0-1 0 0 0,1 1 1 0 0,0-1-1 0 0,0 1 0 0 0,0-1 0 0 0,1 1 1 0 0,0 0-1 0 0,1 0 0 0 0,-1 0 0 0 0,5-8 1 0 0,-4 7 76 0 0,1 0 1 0 0,0-1 0 0 0,0 1-1 0 0,0 1 1 0 0,1-1 0 0 0,0 1-1 0 0,0 0 1 0 0,1 0 0 0 0,0 0-1 0 0,0 1 1 0 0,0-1 0 0 0,1 2-1 0 0,-1-1 1 0 0,10-4 0 0 0,-13 7-123 0 0,-1 1 0 0 0,1 0 0 0 0,0 0 0 0 0,-1 0 0 0 0,1 0 0 0 0,0 0 0 0 0,0 1 0 0 0,0-1 0 0 0,-1 1 0 0 0,1 0 0 0 0,0 0 0 0 0,0 0 0 0 0,0 0 0 0 0,0 0 0 0 0,-1 1 1 0 0,1-1-1 0 0,0 1 0 0 0,0 0 0 0 0,0 0 0 0 0,-1 0 0 0 0,1 0 0 0 0,-1 0 0 0 0,1 0 0 0 0,-1 1 0 0 0,1-1 0 0 0,-1 1 0 0 0,5 4 0 0 0,-4-2 22 0 0,-1 1-1 0 0,1 0 0 0 0,-1 0 0 0 0,1 0 1 0 0,-1 0-1 0 0,-1 0 0 0 0,1 0 0 0 0,-1 1 1 0 0,0-1-1 0 0,0 0 0 0 0,0 1 0 0 0,-1-1 1 0 0,0 10-1 0 0,-5 20-1917 0 0,4-30 1343 0 0,0 0-1 0 0,0 0 1 0 0,0-1-1 0 0,0 1 1 0 0,1 1-1 0 0,0-1 0 0 0,0 0 1 0 0,0 0-1 0 0,1 0 1 0 0,1 5-1 0 0,33-26-18875 0 0,-32 13 17645 0 0,9-5-790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8:50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35 520 0 0,'-26'-12'4552'0'0,"-7"0"11592"0"0,30 13-13143 0 0,2-1-2790 0 0,0 0 1 0 0,1 0 0 0 0,-1 0 0 0 0,0 1 0 0 0,1-1-1 0 0,-1 0 1 0 0,1 0 0 0 0,-1 0 0 0 0,0 0 0 0 0,1 0-1 0 0,-1 0 1 0 0,0 0 0 0 0,1-1 0 0 0,-1 1 0 0 0,0 0 0 0 0,1 0-1 0 0,-1 0 1 0 0,0-1 0 0 0,1 1 0 0 0,-1 0 0 0 0,1 0-1 0 0,-1-1 1 0 0,1 1 0 0 0,-1-1 0 0 0,1 1 0 0 0,-1 0-1 0 0,1-1 1 0 0,-1 1 0 0 0,1-1 0 0 0,-1 1 0 0 0,1-1 0 0 0,0 0-1 0 0,-1 0 1 0 0,0 0 595 0 0,-2-1-344 0 0,1 4-384 0 0,8 3-59 0 0,6 2-40 0 0,10 1 20 0 0,0-2 0 0 0,0-1 0 0 0,32 4 0 0 0,22 4 0 0 0,232 73 0 0 0,-51-12 0 0 0,-224-63 0 0 0,-2 0 0 0 0,1 3 0 0 0,38 22 0 0 0,-33-17 0 0 0,-33-16 0 0 0,-4-2 0 0 0,1 0 0 0 0,0-1 0 0 0,-1 1 0 0 0,1 0 0 0 0,0-1 0 0 0,0 1 0 0 0,-1-1 0 0 0,1 1 0 0 0,0-1 0 0 0,0 1 0 0 0,0-1 0 0 0,0 0 0 0 0,0 1 0 0 0,0-1 0 0 0,0 0 0 0 0,0 0 0 0 0,0 0 0 0 0,-1 0 0 0 0,1 0 0 0 0,2 0 0 0 0,-3 0 0 0 0,1 0 0 0 0,-1 0 0 0 0,0 1 0 0 0,0-1 0 0 0,1 0 0 0 0,-1 0 0 0 0,0 0 0 0 0,0 0 0 0 0,1 0 0 0 0,-1 0 0 0 0,0 0 0 0 0,0 0 0 0 0,0 0 0 0 0,1 0 0 0 0,-1 0 0 0 0,0 0 0 0 0,0 0 0 0 0,1-1 0 0 0,-1 1 0 0 0,0 0 0 0 0,0 0 0 0 0,1 0 0 0 0,-1 0 0 0 0,0 0 0 0 0,0 0 0 0 0,0 0 0 0 0,1-1 0 0 0,-1 1 0 0 0,0 0 0 0 0,0 0 0 0 0,0 0 0 0 0,0 0 0 0 0,0-1 0 0 0,1 1 0 0 0,-1 0 0 0 0,0 0 0 0 0,0-1 0 0 0,0 1 0 0 0,0 0 0 0 0,0 0 0 0 0,0 0 0 0 0,0-1 0 0 0,0 1 0 0 0,0 0 0 0 0,0 0 0 0 0,0-1 0 0 0,0 1 0 0 0,0 0 0 0 0,0 0 0 0 0,0-1 0 0 0,0 1 0 0 0,0 0 0 0 0,0-1 0 0 0,-23 1-2713 0 0,-13-7-7816 0 0,33 7 9671 0 0,1-1 0 0 0,0 0 0 0 0,-1 0 0 0 0,1 0 0 0 0,0-1 1 0 0,0 1-1 0 0,0 0 0 0 0,0-1 0 0 0,0 1 0 0 0,1-1 0 0 0,-1 0 0 0 0,-2-2 1 0 0,-4-19-2964 0 0,7 4 713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8:37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1 239 32 0 0,'23'-48'29431'0'0,"-23"48"-29235"0"0,3 10 120 0 0,-1 0 1 0 0,0 0 0 0 0,-1 0-1 0 0,0 0 1 0 0,0 0 0 0 0,-1 0 0 0 0,-2 11-1 0 0,2 0-518 0 0,-1 3-617 0 0,2 26-1764 0 0,6-21-3342 0 0,0-53-8151 0 0,2-19 8100 0 0,-1 19 3857 0 0</inkml:trace>
  <inkml:trace contextRef="#ctx0" brushRef="#br0" timeOffset="1">51 135 112 0 0,'-2'-23'1671'0'0,"-6"-35"5658"0"0,6 51-5326 0 0,1 0-1 0 0,-1 0 1 0 0,-1 1-1 0 0,1 0 1 0 0,-1-1 0 0 0,-8-6 4003 0 0,11 12-5917 0 0,4 17-2053 0 0,-3-11 413 0 0,0-1 0 0 0,1 0 0 0 0,0 1 1 0 0,0-1-1 0 0,0 0 0 0 0,1 0 0 0 0,3 6 1 0 0,-2-7 480 0 0,0 0 1 0 0,0 0 0 0 0,-1 0 0 0 0,2 0 0 0 0,-1-1 0 0 0,0 0-1 0 0,0 0 1 0 0,1 0 0 0 0,5 1 0 0 0,9 2-924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8:37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2 208 0 0,'-17'-1'7993'0'0,"16"1"-6854"0"0,-1 0 0 0 0,1-1-1 0 0,-1 1 1 0 0,0 0-1 0 0,1 0 1 0 0,-1 0 0 0 0,0 0-1 0 0,1 1 1 0 0,-1-1 0 0 0,0 0-1 0 0,1 1 1 0 0,-1-1 0 0 0,1 1-1 0 0,-1-1 1 0 0,1 1 0 0 0,-1 0-1 0 0,-1 1 1 0 0,-5 8 2445 0 0,1 7-3320 0 0,-2 11-133 0 0,-3 6-59 0 0,-8 44 0 0 0,18-68-77 0 0,0-1 0 0 0,1 1-1 0 0,0 0 1 0 0,1 0 0 0 0,0 0-1 0 0,1 0 1 0 0,0-1 0 0 0,0 1-1 0 0,5 13 1 0 0,-5-19-203 0 0,0-1 0 0 0,0 0 1 0 0,1 0-1 0 0,-1 0 0 0 0,1 0 0 0 0,0 0 0 0 0,0 0 0 0 0,0-1 1 0 0,4 5-1 0 0,-4-6-269 0 0,0 1 1 0 0,0 0-1 0 0,0-1 1 0 0,0 1-1 0 0,1-1 1 0 0,-1 0-1 0 0,0 0 1 0 0,1 0 0 0 0,0 0-1 0 0,-1 0 1 0 0,1 0-1 0 0,-1-1 1 0 0,1 1-1 0 0,0-1 1 0 0,-1 0-1 0 0,4 0 1 0 0,-2 0-114 0 0,0 0 1 0 0,0-1-1 0 0,0 0 1 0 0,0 0-1 0 0,-1 0 1 0 0,1 0-1 0 0,0-1 0 0 0,-1 1 1 0 0,1-1-1 0 0,-1 0 1 0 0,1 0-1 0 0,-1 0 1 0 0,0-1-1 0 0,0 1 0 0 0,0-1 1 0 0,0 0-1 0 0,0 1 1 0 0,-1-1-1 0 0,5-6 1 0 0,13-27-7667 0 0,-13 24 6358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8:38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61 516 0 0,'8'-7'24598'0'0,"6"-1"-19226"0"0,8-5-3659 0 0,-11 6-1150 0 0,-5 3-725 0 0,0 1 0 0 0,0-1 0 0 0,0 1 0 0 0,0 1 0 0 0,1-1 0 0 0,-1 1 0 0 0,8-1 0 0 0,-13 2 117 0 0,1 1 0 0 0,0 0 0 0 0,-1 0 0 0 0,1 0 0 0 0,0 0 0 0 0,-1 0 0 0 0,1 0 0 0 0,-1 1 0 0 0,1-1 0 0 0,0 1 0 0 0,-1-1 0 0 0,1 1 0 0 0,-1-1 0 0 0,1 1 0 0 0,-1 0 0 0 0,0 0 0 0 0,1 0 0 0 0,-1-1 0 0 0,0 2 0 0 0,1-1 0 0 0,-1 0 0 0 0,0 0 0 0 0,0 0 0 0 0,0 0 0 0 0,0 1 0 0 0,0-1 0 0 0,0 0 0 0 0,0 1 0 0 0,-1-1 0 0 0,1 1 0 0 0,0-1 0 0 0,-1 1 0 0 0,1-1 0 0 0,-1 1 0 0 0,1 2 0 0 0,5 46 239 0 0,-1-7-1866 0 0,3-17-2654 0 0,-7-25 3768 0 0,0 0 0 0 0,0 0-1 0 0,-1 0 1 0 0,1 0 0 0 0,0 0-1 0 0,0 0 1 0 0,0 0 0 0 0,0-1 0 0 0,0 1-1 0 0,0 0 1 0 0,1-1 0 0 0,-1 1 0 0 0,0-1-1 0 0,0 1 1 0 0,0-1 0 0 0,1 1-1 0 0,-1-1 1 0 0,0 0 0 0 0,0 0 0 0 0,1 0-1 0 0,-1 1 1 0 0,0-1 0 0 0,3-1-1 0 0,31-3-7122 0 0,-32 3 7480 0 0,16-3-2048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8:38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271 206 1336 0 0,'-15'-4'18376'0'0,"-15"4"-9138"0"0,9-1-6232 0 0,6-2-2849 0 0,-5-1-26 0 0,0 0 1 0 0,-1 1-1 0 0,-26 0 0 0 0,44 3-126 0 0,-1-1-1 0 0,1 1 1 0 0,0 0 0 0 0,-1 1-1 0 0,1-1 1 0 0,0 1-1 0 0,0-1 1 0 0,-1 1 0 0 0,1 0-1 0 0,0 0 1 0 0,0 0-1 0 0,0 1 1 0 0,0-1 0 0 0,0 1-1 0 0,0 0 1 0 0,0-1-1 0 0,1 1 1 0 0,-1 1 0 0 0,1-1-1 0 0,-1 0 1 0 0,1 1-1 0 0,0-1 1 0 0,0 1 0 0 0,0-1-1 0 0,0 1 1 0 0,0 0-1 0 0,-2 5 1 0 0,4-5-5 0 0,-1 1 0 0 0,1-1 0 0 0,-1 0 0 0 0,1 1 0 0 0,0-1 0 0 0,0 0 0 0 0,1 1 0 0 0,-1-1 0 0 0,1 0 0 0 0,0 1 0 0 0,-1-1 0 0 0,1 0 0 0 0,1 0 0 0 0,-1 0 0 0 0,0 0 0 0 0,1 0 0 0 0,0 0 0 0 0,-1 0 0 0 0,1 0 0 0 0,0-1 0 0 0,1 1 0 0 0,-1-1 0 0 0,0 1 0 0 0,1-1 0 0 0,-1 0 0 0 0,1 0 0 0 0,0 0 0 0 0,0 0 0 0 0,3 1 0 0 0,-3-1 0 0 0,0 0 0 0 0,0 0 0 0 0,0-1 0 0 0,1 1 0 0 0,-1-1 0 0 0,1 1 0 0 0,-1-1 0 0 0,1 0 0 0 0,0-1 0 0 0,-1 1 0 0 0,1-1 0 0 0,0 1 0 0 0,-1-1 0 0 0,1 0 0 0 0,0-1 0 0 0,-1 1 0 0 0,1 0 0 0 0,0-1 0 0 0,-1 0 0 0 0,1 0 0 0 0,-1 0 0 0 0,1 0 0 0 0,-1-1 0 0 0,1 0 0 0 0,-1 1 0 0 0,4-4 0 0 0,2-3 0 0 0,0-1 0 0 0,0 0 0 0 0,0-1 0 0 0,-1 0 0 0 0,11-18 0 0 0,-18 26-9 0 0,-1 0 0 0 0,1 0 0 0 0,0 1 0 0 0,1-1 0 0 0,-1 1 0 0 0,0-1 0 0 0,0 0 0 0 0,1 1 0 0 0,-1 0 0 0 0,1-1-1 0 0,-1 1 1 0 0,1 0 0 0 0,-1 0 0 0 0,1 0 0 0 0,2-1 0 0 0,-4 2-4 0 0,1 0-1 0 0,0 0 0 0 0,0 0 1 0 0,-1 0-1 0 0,1 0 0 0 0,0 0 1 0 0,-1 0-1 0 0,1 1 0 0 0,0-1 1 0 0,-1 0-1 0 0,1 0 0 0 0,-1 1 1 0 0,1-1-1 0 0,0 0 0 0 0,-1 1 1 0 0,1-1-1 0 0,-1 1 0 0 0,1-1 1 0 0,-1 0-1 0 0,1 1 0 0 0,-1-1 1 0 0,1 1-1 0 0,-1 0 0 0 0,1-1 1 0 0,-1 1-1 0 0,0-1 0 0 0,1 1 1 0 0,-1 0-1 0 0,4 9-250 0 0,0 1 1 0 0,0-1-1 0 0,-1 0 0 0 0,2 16 0 0 0,2 3-556 0 0,-7-28 346 0 0,0 0 0 0 0,0 0-1 0 0,1 0 1 0 0,-1 0 0 0 0,0 0 0 0 0,1 0 0 0 0,-1 0 0 0 0,1 0 0 0 0,-1 0 0 0 0,1 0 0 0 0,0-1 0 0 0,-1 1 0 0 0,1 0-1 0 0,0 0 1 0 0,-1-1 0 0 0,1 1 0 0 0,0 0 0 0 0,1 0 0 0 0,-1-1 146 0 0,-1 0-1 0 0,1 0 1 0 0,-1 0 0 0 0,1 0-1 0 0,-1 0 1 0 0,1 0 0 0 0,0 0 0 0 0,-1 0-1 0 0,1 0 1 0 0,-1-1 0 0 0,1 1-1 0 0,-1 0 1 0 0,1 0 0 0 0,-1-1 0 0 0,1 1-1 0 0,-1 0 1 0 0,0-1 0 0 0,1 1-1 0 0,-1 0 1 0 0,1-1 0 0 0,-1 1 0 0 0,0 0-1 0 0,1-1 1 0 0,0 0 0 0 0,20-39-9646 0 0,-17 30 9640 0 0,5-14-1818 0 0</inkml:trace>
  <inkml:trace contextRef="#ctx0" brushRef="#br0" timeOffset="1">392 30 1800 0 0,'14'-29'25639'0'0,"-13"51"-20651"0"0,-1 22-4689 0 0,-4 131-258 0 0,1-155-3738 0 0,-13 23-12653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8:45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28 288 80 0 0,'-14'-5'7146'0'0,"13"5"-6800"0"0,1 0 0 0 0,-1 0 0 0 0,1 0 0 0 0,0 0 0 0 0,-1 0 0 0 0,1 0 0 0 0,-8-5 6574 0 0,7 5-6574 0 0,1-1 0 0 0,0 1 0 0 0,0-1 0 0 0,0 1 0 0 0,-1-1 0 0 0,1 1 0 0 0,0-1 0 0 0,0 1 0 0 0,0 0 0 0 0,0-1 0 0 0,0 1 0 0 0,0-2 0 0 0,5-10 7626 0 0,18 9-5850 0 0,32-1-1599 0 0,0-2 0 0 0,105-26 0 0 0,-130 25-485 0 0,62-19-38 0 0,107-44 0 0 0,-96 31 0 0 0,100-30 0 0 0,-202 69 0 0 0,-1 0 0 0 0,1-1 0 0 0,0 1 0 0 0,0 0 0 0 0,-1-1 0 0 0,1 1 0 0 0,0 0 0 0 0,0 0 0 0 0,0 0 0 0 0,0 0 0 0 0,-1-1 0 0 0,1 1 0 0 0,0 1 0 0 0,0-1 0 0 0,0 0 0 0 0,0 0 0 0 0,-1 0 0 0 0,1 0 0 0 0,0 0 0 0 0,0 1 0 0 0,0-1 0 0 0,-1 0 0 0 0,1 1 0 0 0,0-1 0 0 0,0 1 0 0 0,-1-1 0 0 0,1 0 0 0 0,0 1 0 0 0,-1 0 0 0 0,1-1 0 0 0,-1 1 0 0 0,1-1 0 0 0,-1 1 0 0 0,1 0 0 0 0,-1-1 0 0 0,1 1 0 0 0,-1 0 0 0 0,1 0 0 0 0,-1-1 0 0 0,0 1 0 0 0,0 0 0 0 0,1 0 0 0 0,-1 0 0 0 0,0-1 0 0 0,0 1 0 0 0,0 0 0 0 0,0 0 0 0 0,0 0 0 0 0,0 1 0 0 0,3 8 0 0 0,13 49 0 0 0,-12-41 0 0 0,1 0 0 0 0,1-1 0 0 0,14 31 0 0 0,-17-42 0 0 0,1 0 0 0 0,0 0 0 0 0,1 0 0 0 0,-1-1 0 0 0,1 0 0 0 0,0 0 0 0 0,0 0 0 0 0,0-1 0 0 0,1 1 0 0 0,-1-1 0 0 0,1 0 0 0 0,0-1 0 0 0,13 6 0 0 0,5 1 0 0 0,1-1 0 0 0,0-1 0 0 0,0-2 0 0 0,1 0 0 0 0,0-1 0 0 0,0-2 0 0 0,42 1 0 0 0,-36-6 0 0 0,1-1 0 0 0,-1-1 0 0 0,0-2 0 0 0,0-1 0 0 0,54-20 0 0 0,-39 10 0 0 0,2 1 0 0 0,0 3 0 0 0,1 2 0 0 0,0 1 0 0 0,52-1 0 0 0,125 9 0 0 0,27 0 0 0 0,66-3-1772 0 0,-230 5 972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3:47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17642 0 0,'10'13'6934'0'0,"-9"13"-5252"0"0,0-16-1520 0 0,0-16-1054 0 0,-1 5 1152 0 0,1 0-275 0 0,-1 1 0 0 0,1-1 0 0 0,0 0 0 0 0,0 0 0 0 0,-1 0 0 0 0,1 0 0 0 0,-1 0 0 0 0,1 0 0 0 0,0 0 0 0 0,-1 0 0 0 0,0 0 0 0 0,1 0 0 0 0,-1 0 0 0 0,0 0 0 0 0,1 0 0 0 0,-1 0 0 0 0,0-2 0 0 0,0 3 10 0 0,-1-3-376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3:47:07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23 284 0 0,'-5'-11'16440'0'0,"16"0"-8477"0"0,-20 200-4213 0 0,-4 2-3328 0 0,12-179 1570 0 0,-2-5-3581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3:47:11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0 120 0 0,'0'0'439'0'0,"-21"7"10068"0"0,39-2-726 0 0,5 8-6787 0 0,17 7-2773 0 0,-15-11-246 0 0,-14-4-175 0 0,0-1-1 0 0,1-1 1 0 0,-1 1 0 0 0,1-2 0 0 0,0 0 0 0 0,15 1 0 0 0,-11 2-2240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3:47:14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33 564 0 0,'-19'-32'20519'0'0,"20"39"-16753"0"0,2 31-1638 0 0,-4 54-1810 0 0,-7 18 746 0 0,5-49-1819 0 0,-4-1-3332 0 0,4-49 2170 0 0,0 9-5042 0 0,6-2-4082 0 0,-1-7 8123 0 0,-2-7 2388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3:47:15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4 232 0 0,'-17'-4'23646'0'0,"29"9"-22673"0"0,134 26 779 0 0,-133-27-1700 0 0,0-1 0 0 0,0-1 0 0 0,1 0 1 0 0,13 0-1 0 0,-15-1-114 0 0,0 0 1 0 0,0 0 0 0 0,0 1-1 0 0,0 1 1 0 0,16 5 0 0 0,-4 4-216 0 0,-37-17-9999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08:35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0 180 0 0,'-1'81'11008'0'0,"-2"0"-8228"0"0,1 0-6493 0 0,0 0-4997 0 0,2-69 7273 0 0</inkml:trace>
  <inkml:trace contextRef="#ctx0" brushRef="#br0" timeOffset="1">16 424 480 0 0,'-6'73'8445'0'0,"0"2"-4686"0"0,5-46-3409 0 0,1-18-1102 0 0,-1 1 1 0 0,2-1 0 0 0,2 21 0 0 0,-3-29 7 0 0,1 0-1 0 0,0 0 1 0 0,0 0 0 0 0,0 0-1 0 0,1 0 1 0 0,-1 0 0 0 0,1 0-1 0 0,-1-1 1 0 0,1 1 0 0 0,4 4 0 0 0,-2-6-830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8:53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8 668 0 0,'-13'-5'3503'0'0,"-17"2"21351"0"0,32 4-24569 0 0,0-1-1 0 0,-1 1 1 0 0,1-1 0 0 0,0 1-1 0 0,0-1 1 0 0,-1 1-1 0 0,1 0 1 0 0,0 0-1 0 0,-1 0 1 0 0,1 0-1 0 0,-1 0 1 0 0,3 1 0 0 0,-4-1-243 0 0,91 53-42 0 0,99 65 0 0 0,-187-116 0 0 0,6 2 0 0 0,-1 1 0 0 0,0 0 0 0 0,-1 0 0 0 0,0 1 0 0 0,0 0 0 0 0,8 11 0 0 0,-14-16 0 0 0,0 0 0 0 0,0 0 0 0 0,0 0 0 0 0,0 0 0 0 0,0 0 0 0 0,0 0 0 0 0,-1 0 0 0 0,1 1 0 0 0,-1-1 0 0 0,0 0 0 0 0,0 0 0 0 0,0 1 0 0 0,0-1 0 0 0,0 0 0 0 0,0 1 0 0 0,0-1 0 0 0,-1 0 0 0 0,1 0 0 0 0,-1 0 0 0 0,0 1 0 0 0,1-1 0 0 0,-1 0 0 0 0,0 0 0 0 0,0 0 0 0 0,-1 0 0 0 0,1 0 0 0 0,0 0 0 0 0,-1-1 0 0 0,1 1 0 0 0,-1 0 0 0 0,1-1 0 0 0,-4 3 0 0 0,-2 3 0 0 0,-1-1 0 0 0,0 1 0 0 0,0-2 0 0 0,0 1 0 0 0,-1-1 0 0 0,0 0 0 0 0,0-1 0 0 0,0 0 0 0 0,0-1 0 0 0,-1 0 0 0 0,0 0 0 0 0,-12 2 0 0 0,-11-1 0 0 0,-1-1 0 0 0,-42-2 0 0 0,72-1 0 0 0,3 0-107 0 0,1 0 0 0 0,-1 1 0 0 0,1-1 0 0 0,-1 0 1 0 0,1 0-1 0 0,-1 0 0 0 0,1 0 0 0 0,-1 0 0 0 0,1 0 0 0 0,-1 1 0 0 0,1-1 0 0 0,0 0 1 0 0,-1 0-1 0 0,1 1 0 0 0,-1-1 0 0 0,1 0 0 0 0,0 1 0 0 0,-1-1 0 0 0,1 0 0 0 0,0 1 1 0 0,-1-1-1 0 0,1 0 0 0 0,0 1 0 0 0,0-1 0 0 0,-1 1 0 0 0,1-1 0 0 0,0 1 0 0 0,0-1 0 0 0,0 1 1 0 0,0-1-1 0 0,-1 1 0 0 0,1-1 0 0 0,0 1 0 0 0,0-1 0 0 0,0 0 0 0 0,0 1 0 0 0,0-1 1 0 0,0 1-1 0 0,0-1 0 0 0,0 1 0 0 0,1-1 0 0 0,-1 1 0 0 0,0-1 0 0 0,0 1 0 0 0,0-1 1 0 0,0 1-1 0 0,1-1 0 0 0,-1 1 0 0 0,0-1 0 0 0,0 0 0 0 0,1 1 0 0 0,-1-1 0 0 0,0 0 1 0 0,1 1-1 0 0,-1-1 0 0 0,0 0 0 0 0,2 1 0 0 0,19 22-8669 0 0,13-17-1366 0 0,-14-4 6828 0 0,4 2 306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3:55:48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39 5388 0 0,'0'0'147'0'0,"10"-24"8477"0"0,-4 10 2516 0 0,-6 14-11066 0 0,0 0-1 0 0,0 0 1 0 0,0 0 0 0 0,0 0 0 0 0,0 1-1 0 0,0-1 1 0 0,0 0 0 0 0,0 0-1 0 0,0 0 1 0 0,0 0 0 0 0,0 1 442 0 0,1-1-442 0 0,-1 0-1 0 0,0 0 1 0 0,0 0 0 0 0,0 0-1 0 0,0 0 1 0 0,0 0 0 0 0,0 0 0 0 0,0 0-1 0 0,0 0 1 0 0,1 0 0 0 0,-1 0-1 0 0,0 0 1 0 0,0 0 0 0 0,0 0 0 0 0,0 0-1 0 0,0 0 1 0 0,0 0 0 0 0,0 0-1 0 0,1 0 1 0 0,-1 0 0 0 0,0 0 0 0 0,0 0-1 0 0,0 0 1 0 0,0 0 0 0 0,0 0 0 0 0,0 0-1 0 0,0 0 1 0 0,0 0 0 0 0,1-1 442 0 0,-1 1-443 0 0,0 0 1 0 0,0 0 0 0 0,0 0 0 0 0,4 12 3118 0 0,-11 27-3192 0 0,-1-7 0 0 0,1 1 0 0 0,3 0 0 0 0,0 0 0 0 0,2 0 0 0 0,3 45 0 0 0,0-24 0 0 0,27-54 0 0 0,116 0 0 0 0,-139-3-3893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3:55:49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1576 0 0,'0'-16'13847'0'0,"2"1"-4846"0"0,4-7-2185 0 0,8 2-5325 0 0,-10 17-1487 0 0,-1 0 1 0 0,1 0-1 0 0,-1 0 1 0 0,1 1-1 0 0,0 0 1 0 0,0-1-1 0 0,0 1 1 0 0,0 1 0 0 0,7-3-1 0 0,-9 3-4 0 0,-1 1-1 0 0,1 0 1 0 0,-1-1 0 0 0,1 1-1 0 0,0 0 1 0 0,-1-1 0 0 0,1 1 0 0 0,-1 0-1 0 0,1 0 1 0 0,0 1 0 0 0,-1-1-1 0 0,1 0 1 0 0,0 0 0 0 0,-1 1-1 0 0,1-1 1 0 0,-1 1 0 0 0,1 0-1 0 0,-1-1 1 0 0,1 1 0 0 0,-1 0 0 0 0,1 0-1 0 0,-1 0 1 0 0,0 0 0 0 0,1 0-1 0 0,-1 0 1 0 0,0 0 0 0 0,0 0-1 0 0,2 2 1 0 0,-2 0 0 0 0,0 0 0 0 0,-1 0 0 0 0,1 0 0 0 0,0 0 0 0 0,-1 0 0 0 0,0 0 0 0 0,0 0 0 0 0,0 0 0 0 0,0 0 0 0 0,0 0 0 0 0,0 1 0 0 0,-1-1 0 0 0,1 0 0 0 0,-1 0 0 0 0,0-1 0 0 0,0 1 0 0 0,0 0 0 0 0,-1 0 0 0 0,-2 5 0 0 0,2-5 0 0 0,1 0 0 0 0,-1 1 0 0 0,1-1 0 0 0,0 1 0 0 0,0-1 0 0 0,0 1 0 0 0,0-1 0 0 0,1 1 0 0 0,-1 0 0 0 0,1-1 0 0 0,0 6 0 0 0,2-5 0 0 0,0 0 0 0 0,0 0 0 0 0,0 0 0 0 0,1 0 0 0 0,-1 0 0 0 0,1 0 0 0 0,0-1 0 0 0,0 1 0 0 0,0-1 0 0 0,1 0 0 0 0,-1 0 0 0 0,1 0 0 0 0,-1-1 0 0 0,1 1 0 0 0,0-1 0 0 0,8 4 0 0 0,-8-4 0 0 0,1 0 0 0 0,-1 0 0 0 0,0 0 0 0 0,-1 1 0 0 0,1 0 0 0 0,0-1 0 0 0,-1 1 0 0 0,0 1 0 0 0,1-1 0 0 0,-1 0 0 0 0,0 1 0 0 0,-1-1 0 0 0,1 1 0 0 0,-1 0 0 0 0,1 0 0 0 0,2 8 0 0 0,-5-10 0 0 0,1-1 0 0 0,-1 0 0 0 0,0 0 0 0 0,0 1 0 0 0,0-1 0 0 0,0 0 0 0 0,0 1 0 0 0,-1-1 0 0 0,1 0 0 0 0,0 1 0 0 0,0-1 0 0 0,-1 0 0 0 0,1 0 0 0 0,-1 1 0 0 0,1-1 0 0 0,-1 0 0 0 0,0 0 0 0 0,1 0 0 0 0,-1 0 0 0 0,0 0 0 0 0,0 0 0 0 0,0 0 0 0 0,0 0 0 0 0,0 0 0 0 0,0 0 0 0 0,0 0 0 0 0,0-1 0 0 0,0 1 0 0 0,0 0 0 0 0,0-1 0 0 0,0 1 0 0 0,-1-1 0 0 0,1 1 0 0 0,0-1 0 0 0,0 0 0 0 0,-1 1 0 0 0,1-1 0 0 0,0 0 0 0 0,-2 0 0 0 0,-9 2 0 0 0,0 0 0 0 0,-1-1 0 0 0,-17-1 0 0 0,7 0 0 0 0,8 2-160 0 0,10-3-173 0 0,0 1 1 0 0,0 1 0 0 0,0-1-1 0 0,0 1 1 0 0,1 0-1 0 0,-1 0 1 0 0,0 0-1 0 0,0 0 1 0 0,1 1-1 0 0,-1 0 1 0 0,1 0-1 0 0,-1 0 1 0 0,1 1-1 0 0,-7 5 1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3:47:48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0 716 0 0,'-6'4'14004'0'0,"6"-3"-13782"0"0,13 9 6964 0 0,23 7-3471 0 0,84 13-1774 0 0,147 16 0 0 0,-79-17-1572 0 0,8 1-282 0 0,42 8-101 0 0,-126-18-17 0 0,-55-11 63 0 0,0 2 0 0 0,-1 3 0 0 0,81 31 0 0 0,-20-10 201 0 0,-111-34-390 0 0,1 1-1 0 0,0-2 0 0 0,0 1 0 0 0,0-1 0 0 0,9 0 0 0 0,-5 0-15 0 0,-88 28-25206 0 0,64-28 22565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3:47:49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8 816 0 0,'4'-8'25891'0'0,"1"19"-21414"0"0,0 5-3524 0 0,10 39-3787 0 0,-11-39 5355 0 0,2 22-2555 0 0,6 28-1938 0 0,-4-45-2937 0 0,1-2-3735 0 0,10-16-7405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3:47:4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13 1120 0 0,'-4'-8'22204'0'0,"20"4"-14857"0"0,25 3-5294 0 0,1 5-2034 0 0,59-4 0 0 0,-44-1-1501 0 0,-56 1 1303 0 0,-1 0 0 0 0,1 0 1 0 0,0 0-1 0 0,-1 0 0 0 0,1 0 1 0 0,0 0-1 0 0,-1 0 0 0 0,1 1 1 0 0,0-1-1 0 0,-1 0 0 0 0,1 0 1 0 0,0 0-1 0 0,-1 1 0 0 0,1-1 1 0 0,-1 0-1 0 0,1 1 0 0 0,-1-1 1 0 0,1 1-1 0 0,-1-1 0 0 0,1 1 1 0 0,-1-1-1 0 0,1 1 1 0 0,-1-1-1 0 0,1 1 0 0 0,-1-1 1 0 0,0 1-1 0 0,1-1 0 0 0,-1 2 1 0 0,2 19-11002 0 0,0-4-807 0 0,0-14 9655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14:55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16 676 0 0,'-18'-16'26553'0'0,"29"26"-24092"0"0,61 58-1108 0 0,31 34 371 0 0,-95-93-2621 0 0,-1 2 0 0 0,0-1-1 0 0,0 1 1 0 0,-1 0 0 0 0,0 1 0 0 0,-1 0 0 0 0,0-1-1 0 0,4 20 1 0 0,-5-21-3614 0 0,8-37-13670 0 0,-6 15 16401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14:56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33 764 0 0,'0'-2'874'0'0,"0"1"1"0"0,1-1-1 0 0,-1 0 1 0 0,0 1-1 0 0,-1-1 0 0 0,1 0 1 0 0,0 1-1 0 0,0-1 0 0 0,-1 0 1 0 0,1 1-1 0 0,-1-1 1 0 0,1 1-1 0 0,-1-1 0 0 0,0 0 1 0 0,0 1-1 0 0,0 0 0 0 0,-1-3 1 0 0,1 4-493 0 0,1 0 0 0 0,-1 0-1 0 0,0-1 1 0 0,1 1 0 0 0,-1 0 0 0 0,0 0 0 0 0,0 0 0 0 0,1 0 0 0 0,-1 0-1 0 0,0 0 1 0 0,1 0 0 0 0,-1 0 0 0 0,0 0 0 0 0,0 0 0 0 0,1 0 0 0 0,-1 1 0 0 0,0-1-1 0 0,1 0 1 0 0,-1 0 0 0 0,0 1 0 0 0,1-1 0 0 0,-1 1 0 0 0,1-1 0 0 0,-1 0-1 0 0,0 1 1 0 0,0 0 0 0 0,-22 21 4951 0 0,4 3-4745 0 0,19-25-620 0 0,-42 54-749 0 0,-67 94 2084 0 0,79-95-4483 0 0,5 1-4088 0 0,20-48 3226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14:58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1440 0 0,'6'-14'17009'0'0,"9"4"-7021"0"0,7 5-5260 0 0,2 5-3692 0 0,-21 0-1190 0 0,0 0-1 0 0,-1 0 0 0 0,1 1 0 0 0,0-1 1 0 0,0 1-1 0 0,-1 0 0 0 0,1 0 0 0 0,0 0 0 0 0,-1 0 1 0 0,1 1-1 0 0,-1-1 0 0 0,0 1 0 0 0,1-1 0 0 0,-1 1 1 0 0,0 0-1 0 0,0 0 0 0 0,0 0 0 0 0,0 0 0 0 0,0 0 1 0 0,0 0-1 0 0,1 3 0 0 0,-2-3 306 0 0,0 0 0 0 0,-1 0 0 0 0,1 0 0 0 0,-1 0 0 0 0,1 0 0 0 0,-1 0 0 0 0,0 0 0 0 0,0 1 0 0 0,0-1 0 0 0,0 0 0 0 0,0 0 0 0 0,-1 3 0 0 0,-10 34-137 0 0,10-36-14 0 0,-1 0-1 0 0,1 0 1 0 0,0 0-1 0 0,0 0 0 0 0,0 1 1 0 0,0-1-1 0 0,0 0 1 0 0,1 0-1 0 0,-1 1 1 0 0,1-1-1 0 0,0 0 0 0 0,0 0 1 0 0,0 1-1 0 0,1-1 1 0 0,-1 0-1 0 0,1 1 0 0 0,0-1 1 0 0,-1 0-1 0 0,1 0 1 0 0,1 0-1 0 0,-1 0 0 0 0,0 0 1 0 0,1 0-1 0 0,0 0 1 0 0,-1 0-1 0 0,1-1 1 0 0,0 1-1 0 0,3 2 0 0 0,18 15 13 0 0,-17-15-13 0 0,0 0 1 0 0,0 1 0 0 0,0-1 0 0 0,-1 1 0 0 0,1 0 0 0 0,-1 0 0 0 0,-1 1 0 0 0,1 0 0 0 0,4 9 0 0 0,-9-15 0 0 0,-1-1 0 0 0,1 1 0 0 0,0 0 0 0 0,0 0 0 0 0,0-1 0 0 0,0 1 0 0 0,-1 0 0 0 0,1-1 0 0 0,0 1 0 0 0,-1 0 0 0 0,1 0 0 0 0,0-1 0 0 0,-1 1 0 0 0,1-1 0 0 0,-1 1 0 0 0,1 0 0 0 0,-1-1 0 0 0,1 1 0 0 0,-1-1 0 0 0,0 1 0 0 0,1-1 0 0 0,-1 0 0 0 0,0 1 0 0 0,1-1 0 0 0,-1 0 0 0 0,0 1 0 0 0,1-1 0 0 0,-1 0 0 0 0,0 0 0 0 0,0 1 0 0 0,1-1 0 0 0,-1 0 0 0 0,0 0 0 0 0,-1 0 0 0 0,-28 5 0 0 0,29-5 0 0 0,-117 1 0 0 0,118-1-104 0 0,0 0 0 0 0,0 0 0 0 0,1 0 1 0 0,-1 0-1 0 0,0 0 0 0 0,0 0 0 0 0,0 0 0 0 0,0 0 0 0 0,0 1 1 0 0,0-1-1 0 0,1 0 0 0 0,-1 0 0 0 0,0 0 0 0 0,0 0 0 0 0,0 0 1 0 0,0 1-1 0 0,0-1 0 0 0,0 0 0 0 0,0 0 0 0 0,0 0 0 0 0,0 0 1 0 0,0 1-1 0 0,0-1 0 0 0,0 0 0 0 0,1 0 0 0 0,-1 0 0 0 0,0 0 1 0 0,0 1-1 0 0,0-1 0 0 0,0 0 0 0 0,-1 0 0 0 0,1 0 0 0 0,0 0 1 0 0,0 1-1 0 0,0-1 0 0 0,0 0 0 0 0,0 0 0 0 0,0 0 0 0 0,0 0 1 0 0,0 0-1 0 0,0 1 0 0 0,0-1 0 0 0,0 0 0 0 0,0 0 0 0 0,-1 0 1 0 0,1 0-1 0 0,0 0 0 0 0,0 0 0 0 0,0 1 0 0 0,0-1 0 0 0,0 0 0 0 0,-1 0 1 0 0,1 0-1 0 0,0 0 0 0 0,0 0 0 0 0,0 0 0 0 0,0 0 0 0 0,-1 0 1 0 0,14 8-8441 0 0,6-8 697 0 0,11-7 1151 0 0,-22 5 5208 0 0,10-4-466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15:04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0 100 512 0 0,'0'-1'517'0'0,"0"-7"4032"0"0,9-23 19651 0 0,1 36-21211 0 0,-2 6-2989 0 0,0 2 0 0 0,0-1 0 0 0,-1 1 0 0 0,-1 0 0 0 0,0 1 0 0 0,-1-1 0 0 0,0 1 0 0 0,4 23 0 0 0,7 17 0 0 0,-8-28 0 0 0,-7-19 0 0 0,1 0 0 0 0,-1 0 0 0 0,2 0 0 0 0,-1-1 0 0 0,1 1 0 0 0,0-1 0 0 0,0 0 0 0 0,1 0 0 0 0,0 0 0 0 0,6 8 0 0 0,-9-14 0 0 0,0 0 0 0 0,0 0 0 0 0,0 0 0 0 0,1 0 0 0 0,-1 0 0 0 0,0 0 0 0 0,0 0 0 0 0,0-1 0 0 0,0 1 0 0 0,0-1 0 0 0,0 1 0 0 0,0 0 0 0 0,0-1 0 0 0,0 0 0 0 0,-1 1 0 0 0,1-1 0 0 0,0 1 0 0 0,0-1 0 0 0,0 0 0 0 0,0 0 0 0 0,-1 0 0 0 0,1 1 0 0 0,1-3 0 0 0,21-25 0 0 0,-20 24 0 0 0,28-34 0 0 0,4-5 0 0 0,57-89 0 0 0,-74 88-5263 0 0,-16 36 3635 0 0,1 1 0 0 0,0-1 0 0 0,0 1 1 0 0,1 0-1 0 0,5-9 0 0 0,-8 15 917 0 0,5-4-4978 0 0,-5 4 4978 0 0,0 1 0 0 0,0-1 0 0 0,0 1 0 0 0,0 0 0 0 0,0-1 0 0 0,0 1 0 0 0,0 0 0 0 0,0 0 0 0 0,0 0-1 0 0,1 0 1 0 0,0 0 0 0 0,2 0-1549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15:12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67 632 0 0,'-1'-14'8810'0'0,"1"-22"7083"0"0,5 20-9378 0 0,-4 16-6491 0 0,0 0 1 0 0,0 0-1 0 0,0 0 1 0 0,0 1-1 0 0,0-1 1 0 0,0 1-1 0 0,0-1 1 0 0,0 0 0 0 0,0 1-1 0 0,0 0 1 0 0,0-1-1 0 0,0 1 1 0 0,0-1-1 0 0,-1 1 1 0 0,1 0-1 0 0,0 0 1 0 0,0 0-1 0 0,-1-1 1 0 0,1 1 0 0 0,0 0-1 0 0,-1 0 1 0 0,1 0-1 0 0,-1 0 1 0 0,1 2-1 0 0,18 28 280 0 0,11 56-304 0 0,-23-63 0 0 0,1 0 0 0 0,1 0 0 0 0,14 27 0 0 0,-22-51 0 0 0,-1 1 0 0 0,0 0 0 0 0,1-1 0 0 0,-1 1 0 0 0,1-1 0 0 0,-1 1 0 0 0,0-1 0 0 0,1 1 0 0 0,-1-1 0 0 0,1 1 0 0 0,-1-1 0 0 0,1 0 0 0 0,-1 1 0 0 0,1-1 0 0 0,0 0 0 0 0,-1 1 0 0 0,1-1 0 0 0,-1 0 0 0 0,1 0 0 0 0,0 1 0 0 0,-1-1 0 0 0,1 0 0 0 0,0 0 0 0 0,-1 0 0 0 0,1 0 0 0 0,0 0 0 0 0,-1 0 0 0 0,1 0 0 0 0,0 0 0 0 0,-1 0 0 0 0,2-1 0 0 0,21-15 0 0 0,13-31 0 0 0,-35 45 0 0 0,12-18 0 0 0,0 0 0 0 0,-2 0 0 0 0,0-1 0 0 0,-2-1 0 0 0,12-35 0 0 0,-21 52-2637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9:52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1 124 0 0,'0'0'196'0'0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15:13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29 1436 0 0,'-5'-29'29408'0'0,"0"43"-28329"0"0,-3 15-829 0 0,1 1-1 0 0,2 0 1 0 0,1 0-1 0 0,-1 31 1 0 0,3 1-2806 0 0,2-2-4314 0 0,-3-38 1738 0 0,3-20 4191 0 0,-1 0 0 0 0,1 0 0 0 0,-1 0 0 0 0,1 0 1 0 0,0 1-1 0 0,0-1 0 0 0,0 0 0 0 0,0 0 0 0 0,0 0 0 0 0,0 0 0 0 0,1 1 1 0 0,-1-1-1 0 0,1 0 0 0 0,-1 0 0 0 0,1 0 0 0 0,1 3 0 0 0,1-1-1101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15:13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1464 0 0,'18'-30'8323'0'0,"-13"22"-5068"0"0,-1 0 0 0 0,1 0 1 0 0,0 1-1 0 0,9-11 0 0 0,9 3 2020 0 0,-21 14-5223 0 0,0 1 0 0 0,1-1 0 0 0,-1 1-1 0 0,0 0 1 0 0,1-1 0 0 0,-1 1 0 0 0,0 0 0 0 0,1 0 0 0 0,-1 1 0 0 0,4 0 0 0 0,-4-1-60 0 0,-1 1 0 0 0,0-1 1 0 0,1 1-1 0 0,-1 0 0 0 0,0 0 0 0 0,1 0 1 0 0,-1 0-1 0 0,0 0 0 0 0,0 0 0 0 0,0 0 1 0 0,1 0-1 0 0,-1 0 0 0 0,0 0 0 0 0,-1 0 0 0 0,1 1 1 0 0,0-1-1 0 0,0 0 0 0 0,-1 1 0 0 0,1-1 1 0 0,0 1-1 0 0,-1-1 0 0 0,1 1 0 0 0,-1-1 1 0 0,0 1-1 0 0,0-1 0 0 0,1 1 0 0 0,-1-1 1 0 0,0 1-1 0 0,0-1 0 0 0,-1 1 0 0 0,1 0 0 0 0,0-1 1 0 0,0 1-1 0 0,-1-1 0 0 0,1 1 0 0 0,-2 1 1 0 0,-1 11 24 0 0,-1 0 1 0 0,-11 26-1 0 0,10-29 41 0 0,5-9-39 0 0,-1 1 0 0 0,1 0 1 0 0,-1-1-1 0 0,1 1 1 0 0,0 0-1 0 0,0-1 1 0 0,0 1-1 0 0,0 0 1 0 0,1-1-1 0 0,-1 1 1 0 0,1 0-1 0 0,-1-1 0 0 0,1 1 1 0 0,0-1-1 0 0,0 1 1 0 0,0-1-1 0 0,1 1 1 0 0,-1-1-1 0 0,0 0 1 0 0,1 0-1 0 0,0 1 0 0 0,-1-1 1 0 0,1 0-1 0 0,0 0 1 0 0,0-1-1 0 0,0 1 1 0 0,0 0-1 0 0,4 2 1 0 0,-4-3-1 0 0,1 1 1 0 0,-1-1-1 0 0,0 1 1 0 0,0 0 0 0 0,0 0-1 0 0,0 0 1 0 0,0 0 0 0 0,-1 0-1 0 0,1 1 1 0 0,-1-1 0 0 0,1 0-1 0 0,-1 1 1 0 0,0 0 0 0 0,0-1-1 0 0,0 1 1 0 0,0-1 0 0 0,0 1-1 0 0,-1 0 1 0 0,1 0-1 0 0,-1-1 1 0 0,0 1 0 0 0,1 0-1 0 0,-2 4 1 0 0,1-5-20 0 0,0-1 0 0 0,0 1 0 0 0,-1-1 0 0 0,1 1 0 0 0,-1-1 0 0 0,1 0 0 0 0,-1 1 0 0 0,0-1 0 0 0,1 0 0 0 0,-1 1 0 0 0,0-1 0 0 0,0 0 0 0 0,0 0 0 0 0,0 0 0 0 0,0 0 0 0 0,0 0 0 0 0,0 0 0 0 0,0 0 0 0 0,0 0 0 0 0,0 0 0 0 0,-1 0 0 0 0,1-1 0 0 0,0 1 0 0 0,-1 0 0 0 0,-1 0 0 0 0,-1-1 0 0 0,0 0 0 0 0,0 0 0 0 0,0 0 0 0 0,0 0 0 0 0,-1 0 0 0 0,1-1 0 0 0,-6-1 0 0 0,-14-3 0 0 0,14 3-535 0 0,-27-2-3903 0 0,36 4 4304 0 0,0 0 0 0 0,1 0 0 0 0,-1 0 0 0 0,0 0 0 0 0,0 0 0 0 0,1 0 0 0 0,-1 0 0 0 0,0 0 0 0 0,0 0 0 0 0,0 1 0 0 0,1-1 0 0 0,-1 0 0 0 0,0 0 0 0 0,1 1 0 0 0,-1-1 0 0 0,0 0 0 0 0,0 1 0 0 0,1-1 0 0 0,-1 1 0 0 0,1-1 0 0 0,-1 1 0 0 0,0-1 0 0 0,1 1 0 0 0,-1-1 0 0 0,1 1 0 0 0,0 0 0 0 0,-1-1 0 0 0,1 1 0 0 0,-1 0 0 0 0,1-1 0 0 0,0 1-1 0 0,-1 0 1 0 0,1 0 0 0 0,0-1 0 0 0,0 1 0 0 0,-1 1 0 0 0,30 5-20192 0 0,-20-7 18173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21:29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0 268 0 0,'-22'13'29830'0'0,"88"-7"-27161"0"0,265 7-2669 0 0,-316-10-2046 0 0,-15-2 1750 0 0,0-1-1 0 0,1 0 1 0 0,-1 1 0 0 0,1-1-1 0 0,-1 1 1 0 0,0-1-1 0 0,1 1 1 0 0,-1-1-1 0 0,0 0 1 0 0,1 1 0 0 0,-1-1-1 0 0,0 1 1 0 0,0-1-1 0 0,0 1 1 0 0,1-1 0 0 0,-1 1-1 0 0,0 0 1 0 0,0-1-1 0 0,0 1 1 0 0,0-1-1 0 0,0 1 1 0 0,0-1 0 0 0,0 1-1 0 0,0-1 1 0 0,0 1-1 0 0,0 0 1 0 0,-1 1-365 0 0,1-1 0 0 0,-1 1 0 0 0,1-1-1 0 0,-1 1 1 0 0,0-1 0 0 0,1 0 0 0 0,-1 1 0 0 0,0-1 0 0 0,0 0 0 0 0,0 1 0 0 0,0-1-1 0 0,0 0 1 0 0,-1 0 0 0 0,1 0 0 0 0,0 0 0 0 0,0 0 0 0 0,-3 1 0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21:30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1 484 0 0,'-13'6'23782'0'0,"-7"19"-17801"0"0,-6 18-7444 0 0,20-31 3549 0 0,-11 29-2288 0 0,-14 29-902 0 0,11-41-2842 0 0,-3-9-4115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21:30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12 104 0 0,'31'-12'23629'0'0,"-32"18"-22989"0"0,-1 0 0 0 0,0 0 0 0 0,-1 0 0 0 0,0-1-1 0 0,1 1 1 0 0,-2-1 0 0 0,1 0 0 0 0,-7 8 0 0 0,-10 18 931 0 0,-9 25-1069 0 0,13-28-2630 0 0,1 0-4134 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21:31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0 168 0 0,'3'0'112'0'0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21:31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0 272 0 0,'-9'10'25087'0'0,"-3"6"-20579"0"0,-8 12-4231 0 0,5-5 2231 0 0,-60 77-2396 0 0,-4 4-111 0 0,-69 124 1 0 0,131-196-1300 0 0,12-20-8 0 0,-1-1 0 0 0,0 0 0 0 0,-1 0 0 0 0,-13 17 0 0 0,46-28-20473 0 0,-14-3 19383 0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21:32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84 420 0 0,'-3'-16'12169'0'0,"11"-8"-3797"0"0,-6 20-7540 0 0,1 0 0 0 0,-1 0 0 0 0,1 0 0 0 0,-1 0 0 0 0,1 0 1 0 0,0 0-1 0 0,6-4 0 0 0,-8 7-804 0 0,0 0-1 0 0,-1 1 1 0 0,1-1 0 0 0,0 0-1 0 0,0 1 1 0 0,-1-1 0 0 0,1 1-1 0 0,0-1 1 0 0,0 1 0 0 0,0 0-1 0 0,0-1 1 0 0,0 1 0 0 0,-1 0-1 0 0,1 0 1 0 0,0-1 0 0 0,0 1-1 0 0,0 0 1 0 0,0 0 0 0 0,0 0-1 0 0,0 0 1 0 0,0 0 0 0 0,0 1-1 0 0,0-1 1 0 0,0 0 0 0 0,0 0-1 0 0,0 0 1 0 0,1 1 0 0 0,-2 0 64 0 0,1 0 1 0 0,0 0 0 0 0,0 1 0 0 0,-1-1 0 0 0,1 0 0 0 0,-1 0-1 0 0,1 0 1 0 0,-1 1 0 0 0,1-1 0 0 0,-1 0 0 0 0,0 1-1 0 0,0-1 1 0 0,1 0 0 0 0,-1 0 0 0 0,0 1 0 0 0,0 1-1 0 0,-10 60 2619 0 0,9-57-2625 0 0,-5 12-86 0 0,0 0 0 0 0,-1-1 0 0 0,-1 1 0 0 0,0-1 0 0 0,-2-1 0 0 0,0 0 0 0 0,0 0 0 0 0,-25 27 0 0 0,34-42 0 0 0,0 0 0 0 0,0 0 0 0 0,0 0 0 0 0,0 0 0 0 0,0 0 0 0 0,0 0 0 0 0,-1 0 0 0 0,1 0 0 0 0,0-1 0 0 0,0 1 0 0 0,-1 0 0 0 0,1-1 0 0 0,-1 1 0 0 0,1-1 0 0 0,0 0 0 0 0,-1 1 0 0 0,1-1 0 0 0,-1 0 0 0 0,1 0 0 0 0,-1 0 0 0 0,1 0 0 0 0,-1 0 0 0 0,1 0 0 0 0,-1 0 0 0 0,1 0 0 0 0,-1-1 0 0 0,1 1 0 0 0,0-1 0 0 0,-1 1 0 0 0,1-1 0 0 0,-1 1 0 0 0,1-1 0 0 0,0 0 0 0 0,0 0 0 0 0,-1 0 0 0 0,1 0 0 0 0,0 1 0 0 0,0-2 0 0 0,0 1 0 0 0,0 0 0 0 0,0 0 0 0 0,0 0 0 0 0,0 0 0 0 0,1-1 0 0 0,-1 1 0 0 0,0 0 0 0 0,1 0 0 0 0,-1-1 0 0 0,1 1 0 0 0,-1-1 0 0 0,1 1 0 0 0,-1-1 0 0 0,1 1 0 0 0,0-1 0 0 0,0 1 0 0 0,0 0 0 0 0,0-1 0 0 0,0 1 0 0 0,0-1 0 0 0,0 1 0 0 0,1-1 0 0 0,0-2 0 0 0,0 3 0 0 0,0-1 0 0 0,0 1 0 0 0,0-1 0 0 0,0 1 0 0 0,0-1 0 0 0,0 1 0 0 0,1 0 0 0 0,-1 0 0 0 0,0 0 0 0 0,1 0 0 0 0,-1 0 0 0 0,1 0 0 0 0,0 0 0 0 0,-1 0 0 0 0,1 0 0 0 0,0 1 0 0 0,-1-1 0 0 0,1 1 0 0 0,0-1 0 0 0,0 1 0 0 0,-1 0 0 0 0,1-1 0 0 0,0 1 0 0 0,0 0 0 0 0,0 0 0 0 0,-1 1 0 0 0,1-1 0 0 0,2 1 0 0 0,54 6 0 0 0,-57-7 0 0 0,9 2-141 0 0,58 16-6696 0 0,-63-16 6257 0 0,-1 0-1 0 0,0 0 1 0 0,1 0 0 0 0,-1 1 0 0 0,0 0 0 0 0,0-1 0 0 0,-1 1 0 0 0,1 1 0 0 0,-1-1-1 0 0,1 0 1 0 0,-1 1 0 0 0,4 5 0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53:43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54 1044 0 0,'-3'3'21051'0'0,"17"22"-14765"0"0,3 0-4219 0 0,15 27-1335 0 0,-24-35-625 0 0,24 42 770 0 0,-29-55-827 0 0,-1 0 0 0 0,1 0 1 0 0,1 0-1 0 0,-1-1 0 0 0,0 1 0 0 0,1-1 1 0 0,0 0-1 0 0,-1 0 0 0 0,1 0 0 0 0,1-1 1 0 0,5 4-1 0 0,-7-6-50 0 0,0 0 0 0 0,-1 1 0 0 0,1-1 0 0 0,0-1 0 0 0,0 1 0 0 0,0 0 0 0 0,0-1 0 0 0,0 1 0 0 0,0-1 0 0 0,-1 0 0 0 0,1 0 0 0 0,0 0 0 0 0,-1-1 0 0 0,1 1 0 0 0,-1 0 0 0 0,1-1 0 0 0,2-2 0 0 0,46-34 0 0 0,-45 33 0 0 0,19-16 0 0 0,46-48 0 0 0,-63 60 0 0 0,0-1 0 0 0,-1 1 0 0 0,-1-2 0 0 0,1 1 0 0 0,-2-1 0 0 0,1 1 0 0 0,-2-2 0 0 0,7-21 0 0 0,-10 33-107 0 0,-1 0 1 0 0,0-1-1 0 0,0 1 1 0 0,1 0-1 0 0,-1-1 1 0 0,0 1-1 0 0,0-1 1 0 0,0 1-1 0 0,0-1 0 0 0,0 1 1 0 0,0 0-1 0 0,0-1 1 0 0,0 1-1 0 0,0-1 1 0 0,0 1-1 0 0,0-1 1 0 0,0 1-1 0 0,0-1 0 0 0,0 1 1 0 0,0 0-1 0 0,0-1 1 0 0,0 1-1 0 0,0-1 1 0 0,-1 1-1 0 0,1 0 1 0 0,0-1-1 0 0,0 1 0 0 0,-1-1 1 0 0,1 1-1 0 0,0 0 1 0 0,0-1-1 0 0,-1 1 1 0 0,1 0-1 0 0,0 0 1 0 0,-1-1-1 0 0,1 1 0 0 0,-1-1 1 0 0,-16 7-8945 0 0,-6 12-1872 0 0,14-11 7318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54:55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 1172 0 0,'-3'-8'26812'0'0,"19"9"-28514"0"0,-1 1 1467 0 0,0 1 0 0 0,0 0 0 0 0,0 1 0 0 0,-1 1 0 0 0,1 0 0 0 0,20 12 0 0 0,-28-13-76 0 0,21 11-23755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9:36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5 105 916 0 0,'0'-18'3237'0'0,"0"-20"2372"0"0,5 13 200 0 0,-5 25-5895 0 0,-1-23 16833 0 0,1 24-16389 0 0,1 17-272 0 0,4 7-17 0 0,-2-9-52 0 0,0 8-12 0 0,-9 188-5 0 0,-2-70 0 0 0,7-132 0 0 0,-4 70 0 0 0,4-1 0 0 0,18 151 0 0 0,-10-190-182 0 0,-2-15-146 0 0,-1 0 0 0 0,-1 0 0 0 0,-2 0 0 0 0,0 0 0 0 0,-3 29 0 0 0,2-53 189 0 0,0 0 0 0 0,0 1 0 0 0,0-1 0 0 0,-1 0 0 0 0,1 1-1 0 0,0-1 1 0 0,0 0 0 0 0,-1 1 0 0 0,1-1 0 0 0,-1 0 0 0 0,1 0 0 0 0,-1 0 0 0 0,0 0 0 0 0,1 1 0 0 0,-1-1 0 0 0,0 0 0 0 0,-2 1 0 0 0,3-2-108 0 0,-1 0 0 0 0,1 0 0 0 0,-1 0 0 0 0,1-1 0 0 0,-1 1 0 0 0,1 0 0 0 0,-1-1 1 0 0,1 1-1 0 0,-1 0 0 0 0,1-1 0 0 0,-1 1 0 0 0,1 0 0 0 0,0-1 0 0 0,-1 1 0 0 0,1-1 0 0 0,-1 1 1 0 0,1-1-1 0 0,0 1 0 0 0,0-1 0 0 0,-1 1 0 0 0,1-1 0 0 0,0 0 0 0 0,0 1 0 0 0,0-1 0 0 0,-1 0 1 0 0,0-5-1281 0 0,-1 1 0 0 0,1 0 0 0 0,0 0 0 0 0,0-1 0 0 0,0 1 0 0 0,1 0 0 0 0,-1-1 0 0 0,2-8 0 0 0,11-22-4263 0 0,-4 17 3832 0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54:55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1464 0 0,'39'3'17068'0'0,"2"6"-10762"0"0,-4 1-9163 0 0,43 19 0 0 0,-72-24 17 0 0,-1-1-1920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54:56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0 1424 0 0,'-5'4'22975'0'0,"0"0"-19941"0"0,-20 18-1342 0 0,4 0-179 0 0,-29 40 0 0 0,30-32-7452 0 0,3 2-9859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54:57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69 156 0 0,'0'-8'2203'0'0,"2"-30"22949"0"0,3 24-19896 0 0,-4 13-5256 0 0,-1 1 0 0 0,1 1 0 0 0,-1-1 0 0 0,1 0 0 0 0,0 0 0 0 0,-1 0 0 0 0,1 0 0 0 0,-1 0 0 0 0,1 0 0 0 0,0 1 0 0 0,-1-1 0 0 0,1 0 0 0 0,-1 0 0 0 0,1 1 0 0 0,-1-1 0 0 0,1 0 0 0 0,-1 1 0 0 0,1-1 0 0 0,-1 1 0 0 0,0-1 0 0 0,1 1 0 0 0,-1-1 0 0 0,1 1 0 0 0,-1-1 0 0 0,0 1 0 0 0,1-1 0 0 0,-1 1 0 0 0,0-1 0 0 0,1 2 0 0 0,12 17 0 0 0,19 52 0 0 0,-27-56 0 0 0,1-1 0 0 0,0 0 0 0 0,1 0 0 0 0,1 0 0 0 0,0-1 0 0 0,0 0 0 0 0,2-1 0 0 0,12 15 0 0 0,-20-26 0 0 0,-1 0 0 0 0,1 0 0 0 0,0 0 0 0 0,-1 0 0 0 0,1 0 0 0 0,0-1 0 0 0,0 1 0 0 0,0-1 0 0 0,0 1 0 0 0,-1-1 0 0 0,1 0 0 0 0,0 1 0 0 0,0-1 0 0 0,0 0 0 0 0,0 0 0 0 0,0 0 0 0 0,0-1 0 0 0,0 1 0 0 0,0 0 0 0 0,0-1 0 0 0,-1 1 0 0 0,1-1 0 0 0,0 0 0 0 0,0 1 0 0 0,0-1 0 0 0,-1 0 0 0 0,1 0 0 0 0,-1 0 0 0 0,1 0 0 0 0,0-1 0 0 0,-1 1 0 0 0,0 0 0 0 0,1-1 0 0 0,-1 1 0 0 0,2-2 0 0 0,7-8 0 0 0,-1-1 0 0 0,0 1 0 0 0,11-21 0 0 0,-13 22 0 0 0,10-16 0 0 0,-7 12 0 0 0,0 0 0 0 0,-1-1 0 0 0,-1 0 0 0 0,0 0 0 0 0,-1-1 0 0 0,5-16 0 0 0,-13 20-3019 0 0,-26 25-20692 0 0,21-5 19912 0 0,3-1 1765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54:5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1596 0 0,'-4'11'22904'0'0,"-2"14"-16308"0"0,12 111-4741 0 0,-2-95-2107 0 0,2-1 0 0 0,2 1 0 0 0,13 39 0 0 0,-21-78 1005 0 0,4 10-2317 0 0,0 2-6487 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54:58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23 1840 0 0,'-10'0'26368'0'0,"24"3"-21809"0"0,-6-4-5419 0 0,0 0 0 0 0,1 0 0 0 0,-1-1 0 0 0,0 0 0 0 0,11-4 0 0 0,-11 3-243 0 0,-1 1 0 0 0,1 0 0 0 0,0 0 0 0 0,0 0 0 0 0,11 0 0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54:58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2032 0 0,'-6'4'2554'0'0,"-1"1"0"0"0,1-1-1 0 0,0 1 1 0 0,0 0 0 0 0,-8 10 0 0 0,12-13-2025 0 0,0 0 1 0 0,0 0-1 0 0,0 0 1 0 0,1 0-1 0 0,-1 0 1 0 0,1 0-1 0 0,0 0 1 0 0,0 1-1 0 0,-1-1 1 0 0,1 0-1 0 0,1 1 1 0 0,-1-1-1 0 0,0 1 1 0 0,1-1-1 0 0,-1 1 1 0 0,1-1 0 0 0,0 1-1 0 0,-1 0 1 0 0,2-1-1 0 0,-1 4 1 0 0,1-6-484 0 0,-1 1 0 0 0,1 0 1 0 0,0-1-1 0 0,0 1 0 0 0,-1 0 1 0 0,1-1-1 0 0,0 1 0 0 0,0-1 1 0 0,0 1-1 0 0,0-1 0 0 0,0 1 0 0 0,0-1 1 0 0,0 0-1 0 0,0 0 0 0 0,0 1 1 0 0,0-1-1 0 0,0 0 0 0 0,0 0 1 0 0,0 0-1 0 0,0 0 0 0 0,1 0 1 0 0,31-1-392 0 0,-21 0 152 0 0,-7 1 309 0 0,0 1 0 0 0,0-1 0 0 0,0 1-1 0 0,0 0 1 0 0,0 0 0 0 0,-1 0 0 0 0,1 0 0 0 0,0 1 0 0 0,0 0-1 0 0,-1 0 1 0 0,0 0 0 0 0,1 1 0 0 0,-1-1 0 0 0,0 1 0 0 0,6 5-1 0 0,-8-6-59 0 0,-1 0 0 0 0,1 0 0 0 0,-1 0 0 0 0,0 0 0 0 0,1 0 0 0 0,-1 0 0 0 0,0 1 0 0 0,0-1 0 0 0,-1 0 0 0 0,1 0 0 0 0,0 1 0 0 0,-1-1 0 0 0,0 1 0 0 0,1-1-1 0 0,-1 0 1 0 0,0 1 0 0 0,0-1 0 0 0,0 1 0 0 0,-1-1 0 0 0,1 0 0 0 0,0 1 0 0 0,-1-1 0 0 0,0 0 0 0 0,1 1 0 0 0,-1-1 0 0 0,0 0 0 0 0,0 0 0 0 0,0 1-1 0 0,-1-1 1 0 0,1 0 0 0 0,0 0 0 0 0,-1-1 0 0 0,1 1 0 0 0,-3 2 0 0 0,-21 24-2418 0 0,22-25 1946 0 0,1-1-1 0 0,-1 1 1 0 0,1-1 0 0 0,-1 0 0 0 0,0 0 0 0 0,0 0 0 0 0,0 0 0 0 0,0-1 0 0 0,0 1-1 0 0,0-1 1 0 0,-1 0 0 0 0,1 0 0 0 0,0 0 0 0 0,-5 1 0 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55:14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23 1400 0 0,'16'-23'29180'0'0,"-14"34"-26993"0"0,-2 0-2187 0 0,0 1 0 0 0,-1-1 0 0 0,0 0 0 0 0,-1 0 0 0 0,-1 0 0 0 0,1 0 0 0 0,-2 0 0 0 0,0 0 0 0 0,-8 17 0 0 0,-3 9 0 0 0,2-3-2988 0 0,7-22 712 0 0,1-2-1 0 0,-1 1 1 0 0,-1-1 0 0 0,0 0-1 0 0,-10 11 1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55:15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79 660 0 0,'-11'3'16010'0'0,"10"-4"-15646"0"0,-4-17 5829 0 0,8-23-2730 0 0,-3 40-3376 0 0,0 0 0 0 0,0 0 0 0 0,0 0 0 0 0,1 0-1 0 0,-1 0 1 0 0,0 0 0 0 0,0 1 0 0 0,1-1-1 0 0,-1 0 1 0 0,1 0 0 0 0,-1 0 0 0 0,1 0-1 0 0,-1 0 1 0 0,1 1 0 0 0,0-1 0 0 0,-1 0-1 0 0,1 0 1 0 0,0 1 0 0 0,0-1 0 0 0,-1 1 0 0 0,1-1-1 0 0,0 1 1 0 0,0-1 0 0 0,0 1 0 0 0,0-1-1 0 0,0 1 1 0 0,0-1 0 0 0,0 1 0 0 0,-1 0-1 0 0,1 0 1 0 0,0 0 0 0 0,0-1 0 0 0,0 1-1 0 0,0 0 1 0 0,0 0 0 0 0,2 1 0 0 0,-2 0 27 0 0,0 0 1 0 0,0 0 0 0 0,0 0-1 0 0,0 0 1 0 0,0 1 0 0 0,0-1-1 0 0,0 0 1 0 0,0 1 0 0 0,-1-1-1 0 0,1 1 1 0 0,-1-1 0 0 0,1 1-1 0 0,-1-1 1 0 0,1 1 0 0 0,-1-1-1 0 0,0 1 1 0 0,0-1-1 0 0,0 1 1 0 0,0 0 0 0 0,0-1-1 0 0,0 1 1 0 0,0-1 0 0 0,0 1-1 0 0,-1 1 1 0 0,-2 10-115 0 0,0 0 0 0 0,-1 0 0 0 0,-1-1 0 0 0,-10 22 0 0 0,-11 34 0 0 0,25-66 0 0 0,1 0 0 0 0,0 0 0 0 0,0 0 0 0 0,1 0 0 0 0,-1-1 0 0 0,0 1 0 0 0,0 0 0 0 0,1 0 0 0 0,-1-1 0 0 0,1 1 0 0 0,0 0 0 0 0,0 0 0 0 0,-1-1 0 0 0,1 1 0 0 0,0-1 0 0 0,0 1 0 0 0,1-1 0 0 0,-1 1 0 0 0,0-1 0 0 0,0 0 0 0 0,1 1 0 0 0,-1-1 0 0 0,0 0 0 0 0,1 0 0 0 0,2 1 0 0 0,48 27 0 0 0,-36-22 0 0 0,-6-2-494 0 0,-9-5 60 0 0,0 0 1 0 0,1 1-1 0 0,-1-1 0 0 0,0 1 0 0 0,0 0 0 0 0,0-1 1 0 0,1 1-1 0 0,-1 0 0 0 0,0-1 0 0 0,0 1 1 0 0,0 0-1 0 0,0 0 0 0 0,0 0 0 0 0,0 0 0 0 0,-1 0 1 0 0,1 0-1 0 0,1 1 0 0 0,-3 0-54 0 0,0 0 0 0 0,0 0 0 0 0,1 0 0 0 0,-1-1 0 0 0,0 1 0 0 0,0-1 0 0 0,-1 1 0 0 0,1-1 0 0 0,0 1 0 0 0,0-1 0 0 0,-1 1 0 0 0,1-1 0 0 0,-1 0 0 0 0,1 0 0 0 0,-3 1 0 0 0,-37 36-13964 0 0,32-28 12451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55:16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34 1860 0 0,'-4'-4'12382'0'0,"4"4"-12179"0"0,9-9 7277 0 0,11-4-1819 0 0,-19 13-5596 0 0,0-1 1 0 0,-1 0-1 0 0,1 1 0 0 0,0-1 1 0 0,0 0-1 0 0,0 1 0 0 0,0-1 1 0 0,0 1-1 0 0,0-1 0 0 0,0 1 1 0 0,0 0-1 0 0,0 0 0 0 0,0-1 1 0 0,0 1-1 0 0,0 0 0 0 0,0 0 1 0 0,0 0-1 0 0,0 0 0 0 0,0 0 1 0 0,0 0-1 0 0,0 0 0 0 0,0 0 1 0 0,0 1-1 0 0,0-1 0 0 0,0 0 1 0 0,0 1-1 0 0,0-1 0 0 0,0 0 1 0 0,0 1-1 0 0,0-1 0 0 0,0 1 1 0 0,0 0-1 0 0,0-1 0 0 0,-1 1 1 0 0,1 0-1 0 0,0-1 0 0 0,0 1 1 0 0,-1 0-1 0 0,1 0 0 0 0,0 0 1 0 0,-1 0-1 0 0,1 0 0 0 0,0 1 1 0 0,-1 1-58 0 0,1 0 1 0 0,0 0 0 0 0,-1 1-1 0 0,0-1 1 0 0,0 0 0 0 0,0 1-1 0 0,0-1 1 0 0,0 0 0 0 0,-1 0-1 0 0,0 1 1 0 0,1-1 0 0 0,-3 5-1 0 0,-20 43 232 0 0,17-41-188 0 0,2-1 0 0 0,-1 1-1 0 0,2 0 1 0 0,-5 17-1 0 0,7-21 2 0 0,0-1 1 0 0,1 0-1 0 0,0 0 0 0 0,0 1 0 0 0,0-1 0 0 0,1 0 1 0 0,0 1-1 0 0,0-1 0 0 0,0 0 0 0 0,1 0 1 0 0,0 0-1 0 0,0 0 0 0 0,3 5 0 0 0,-1-2 15 0 0,-1-4-21 0 0,-1 0-1 0 0,0 1 1 0 0,1-1-1 0 0,-1 0 0 0 0,-1 0 1 0 0,1 1-1 0 0,-1-1 1 0 0,1 1-1 0 0,-1 0 1 0 0,-1-1-1 0 0,1 1 1 0 0,-1 0-1 0 0,1 0 1 0 0,-1-1-1 0 0,-1 1 1 0 0,1 0-1 0 0,-1-1 1 0 0,-1 6-1 0 0,-7-2-5783 0 0,-23-10-17844 0 0,26 2 21000 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55:16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1 112 0 0,'-7'0'21780'0'0,"-8"17"-14564"0"0,-13 23-3791 0 0,24-34-3406 0 0,0 0 1 0 0,1 0-1 0 0,0 0 1 0 0,0 0-1 0 0,1 0 1 0 0,0 0-1 0 0,0 1 1 0 0,0 0-1 0 0,1-1 1 0 0,0 1-1 0 0,0 0 1 0 0,0-1 0 0 0,1 1-1 0 0,1 12 1 0 0,0-16-23 0 0,0 1 1 0 0,0 0 0 0 0,0-1 0 0 0,1 0 0 0 0,-1 1 0 0 0,1-1 0 0 0,0 0 0 0 0,0 0 0 0 0,0 0 0 0 0,0 0 0 0 0,0 0 0 0 0,1 0 0 0 0,-1 0 0 0 0,1-1 0 0 0,0 1 0 0 0,0-1 0 0 0,0 0 0 0 0,0 0 0 0 0,0 0 0 0 0,1 0 0 0 0,-1-1 0 0 0,0 1 0 0 0,1-1 0 0 0,-1 0 0 0 0,1 0 0 0 0,-1 0 0 0 0,1-1 0 0 0,4 1 0 0 0,-7-1 2 0 0,1 0 0 0 0,0 0 0 0 0,0 0 0 0 0,-1 0 0 0 0,1 0 0 0 0,0 0 0 0 0,-1-1 0 0 0,1 1 0 0 0,0-1 0 0 0,-1 1 0 0 0,1-1 0 0 0,-1 1 0 0 0,1-1 0 0 0,0 0 0 0 0,-1 0 0 0 0,0 0 0 0 0,1 0 0 0 0,-1 0 0 0 0,0 0 0 0 0,1 0 0 0 0,-1-1 0 0 0,2-1 0 0 0,17-32 0 0 0,-14 25 0 0 0,-4 18 0 0 0,2 50-1504 0 0,-2-45 608 0 0,-1 0-1 0 0,0 0 1 0 0,-1 0-1 0 0,0 0 1 0 0,-1 0-1 0 0,0 0 0 0 0,-1 0 1 0 0,0-1-1 0 0,-1 1 1 0 0,-8 21-1 0 0,-12 4-16696 0 0,18-26 14833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9:37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32 480 0 0,'11'-31'23438'0'0,"-22"43"-18247"0"0,-11 17-4099 0 0,-1-1 0 0 0,-49 47-1 0 0,34-37-708 0 0,17-18-2910 0 0,-28 14-9188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55:17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49 1520 0 0,'5'-5'2671'0'0,"0"0"1"0"0,0 0-1 0 0,1 1 0 0 0,-1 0 0 0 0,1 0 0 0 0,10-5 0 0 0,12 0 2721 0 0,5 6-3623 0 0,-29 3-1738 0 0,26 1 1841 0 0,-24 4-436 0 0,-18 5-120 0 0,-34 8-1142 0 0,36-15-121 0 0,-1 1-1 0 0,1 0 1 0 0,0 0 0 0 0,0 1-1 0 0,0 1 1 0 0,-10 7-1 0 0,19-12-46 0 0,-1 1 0 0 0,0 0 0 0 0,0 0 0 0 0,1 0 0 0 0,-1 0 0 0 0,1 0 0 0 0,0 0 0 0 0,-1 0 0 0 0,1 1 0 0 0,0-1 0 0 0,0 0 0 0 0,0 1 0 0 0,1-1 0 0 0,-1 1 0 0 0,1-1 0 0 0,-1 1 0 0 0,1-1 0 0 0,0 1 0 0 0,0-1-1 0 0,0 1 1 0 0,0-1 0 0 0,0 1 0 0 0,1-1 0 0 0,-1 1 0 0 0,1-1 0 0 0,0 1 0 0 0,-1-1 0 0 0,1 1 0 0 0,0-1 0 0 0,1 0 0 0 0,1 4 0 0 0,21 47-2670 0 0,-19-40 1136 0 0,0 0-1 0 0,-1 0 1 0 0,-1 1-1 0 0,0 0 1 0 0,-1 0-1 0 0,0 0 1 0 0,0 17-1 0 0,3 4-13807 0 0,-4-28 13177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55:1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73 1128 0 0,'-2'-9'3042'0'0,"-13"-34"7879"0"0,15 42-10537 0 0,0 0 1 0 0,0 0-1 0 0,-1 0 0 0 0,1 0 0 0 0,0 0 1 0 0,-1 0-1 0 0,1 0 0 0 0,-1 0 1 0 0,1 0-1 0 0,-1 0 0 0 0,0 0 0 0 0,1 1 1 0 0,-1-1-1 0 0,0 0 0 0 0,1 0 1 0 0,-1 1-1 0 0,0-1 0 0 0,0 0 0 0 0,0 1 1 0 0,0-1-1 0 0,0 1 0 0 0,0-1 1 0 0,0 1-1 0 0,0 0 0 0 0,0-1 0 0 0,0 1 1 0 0,0 0-1 0 0,0 0 0 0 0,0 0 1 0 0,-2-1-1 0 0,1 3-218 0 0,0-1 1 0 0,0 0-1 0 0,0 1 1 0 0,0 0-1 0 0,0-1 1 0 0,0 1 0 0 0,0 0-1 0 0,0 0 1 0 0,1 0-1 0 0,-1 0 1 0 0,1 0-1 0 0,-1 0 1 0 0,1 0-1 0 0,0 1 1 0 0,-1 2-1 0 0,-15 41 2725 0 0,14-36-2683 0 0,-1 2-208 0 0,1 0 0 0 0,1 1 0 0 0,0-1 0 0 0,0 0 0 0 0,1 0 0 0 0,1 1 0 0 0,0-1 0 0 0,1 1 0 0 0,0-1 0 0 0,1 0 0 0 0,0 0 0 0 0,1 1 0 0 0,7 17 0 0 0,-7-23 0 0 0,0-1 0 0 0,0 1 0 0 0,0 0 0 0 0,1-1 0 0 0,0 0 0 0 0,1 0 0 0 0,-1 0 0 0 0,1-1 0 0 0,0 1 0 0 0,1-1 0 0 0,-1 0 0 0 0,1-1 0 0 0,0 1 0 0 0,0-1 0 0 0,0 0 0 0 0,1-1 0 0 0,-1 1 0 0 0,1-2 0 0 0,0 1 0 0 0,0 0 0 0 0,0-1 0 0 0,0-1 0 0 0,15 3 0 0 0,-19-4 0 0 0,0 0 0 0 0,0 0 0 0 0,0-1 0 0 0,1 1 0 0 0,-1-1 0 0 0,0 0 0 0 0,0 1 0 0 0,0-1 0 0 0,0-1 0 0 0,0 1 0 0 0,-1 0 0 0 0,1-1 0 0 0,0 1 0 0 0,0-1 0 0 0,-1 0 0 0 0,1 0 0 0 0,-1 0 0 0 0,0 0 0 0 0,1 0 0 0 0,-1-1 0 0 0,2-2 0 0 0,-3 3 0 0 0,1 0 0 0 0,-1 0 0 0 0,0 0 0 0 0,0 0 0 0 0,0 0 0 0 0,0 0 0 0 0,0-1 0 0 0,0 1 0 0 0,0 0 0 0 0,-1-1 0 0 0,1 1 0 0 0,-1 0 0 0 0,0-1 0 0 0,0 1 0 0 0,0-1 0 0 0,0 1 0 0 0,0 0 0 0 0,0-1 0 0 0,0 1 0 0 0,-1-1 0 0 0,0 1 0 0 0,1 0 0 0 0,-1-1 0 0 0,0 1 0 0 0,0 0 0 0 0,0 0 0 0 0,0 0 0 0 0,-2-3 0 0 0,2 4-58 0 0,0 0 1 0 0,1 1-1 0 0,-1-1 0 0 0,0 0 0 0 0,0 0 1 0 0,0 1-1 0 0,0-1 0 0 0,0 0 1 0 0,0 1-1 0 0,0-1 0 0 0,0 1 1 0 0,0 0-1 0 0,0-1 0 0 0,0 1 0 0 0,0 0 1 0 0,0-1-1 0 0,0 1 0 0 0,0 0 1 0 0,0 0-1 0 0,0 0 0 0 0,-1 0 0 0 0,1 0 1 0 0,0 0-1 0 0,0 0 0 0 0,0 0 1 0 0,0 1-1 0 0,0-1 0 0 0,0 0 1 0 0,0 1-1 0 0,0-1 0 0 0,0 1 0 0 0,0-1 1 0 0,0 1-1 0 0,0-1 0 0 0,0 1 1 0 0,-1 1-1 0 0,-40 36-4186 0 0,17-16 1528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55:59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32767 0 0,'4'2'-14'0'0,"0"-1"0"0"0,0-1 0 0 0,-1 1-1 0 0,1 0 1 0 0,0-1 0 0 0,0 0 0 0 0,0 0 0 0 0,0 0 0 0 0,0-1-1 0 0,0 1 1 0 0,0-1 0 0 0,0 0 0 0 0,7-2 0 0 0,-7 1-56 0 0,0 1 0 0 0,0 0 1 0 0,0 0-1 0 0,0 0 0 0 0,1 1 0 0 0,-1-1 1 0 0,0 1-1 0 0,0 0 0 0 0,0 0 1 0 0,0 1-1 0 0,1-1 0 0 0,-1 1 0 0 0,0 0 1 0 0,4 1-1 0 0,7 3-6011 0 0,-12-4 4285 0 0,0 0 0 0 0,1 0 0 0 0,-1-1 0 0 0,0 0 0 0 0,0 0 0 0 0,1 0 0 0 0,-1 0 0 0 0,0 0 0 0 0,0 0 0 0 0,0-1 0 0 0,4-1 0 0 0,2-3-822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56:00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25 792 0 0,'4'-13'33404'0'0,"0"12"-30791"0"0,21-4-6664 0 0,-3 2 4054 0 0,-1 1-1 0 0,1 2 0 0 0,0 0 0 0 0,30 4 0 0 0,25 0-4 0 0,-67-5-1748 0 0,15-1-7150 0 0,-24 2 8758 0 0,-1 0 1 0 0,0 0 0 0 0,1 0-1 0 0,-1 1 1 0 0,0-1-1 0 0,1 0 1 0 0,-1 0-1 0 0,1 0 1 0 0,-1 0 0 0 0,0 1-1 0 0,1-1 1 0 0,-1 0-1 0 0,0 0 1 0 0,1 0-1 0 0,-1 1 1 0 0,0-1 0 0 0,0 0-1 0 0,1 1 1 0 0,-1-1-1 0 0,0 0 1 0 0,0 0 0 0 0,1 1-1 0 0,-1-1 1 0 0,0 1-1 0 0,0-1 1 0 0,0 0-1 0 0,0 1 1 0 0,0-1 0 0 0,0 0-1 0 0,1 1 1 0 0,-1-1-1 0 0,0 1 1 0 0,0-1-1 0 0,0 0 1 0 0,0 1 0 0 0,0-1-1 0 0,0 0 1 0 0,0 1-1 0 0,-1-1 1 0 0,1 1-1 0 0,0-1 1 0 0,0 0 0 0 0,0 1-1 0 0,0-1 1 0 0,0 0-1 0 0,-1 1 1 0 0,1-1-1 0 0,0 0 1 0 0,0 1 0 0 0,0-1-1 0 0,-1 1 1 0 0,-2 17-12400 0 0,3-17 12175 0 0,0 5-1450 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56:02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5 72 0 0,'-8'-4'28568'0'0,"5"7"-26416"0"0,-1 5-4737 0 0,-42 72 7107 0 0,2 0-4298 0 0,2-4-5607 0 0,30-61 1832 0 0,6-9-393 0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56:03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9 212 0 0,'13'-9'18204'0'0,"-17"21"-9351"0"0,-20 35-4691 0 0,17-36-2887 0 0,-78 129-1088 0 0,43-85-9306 0 0,39-52 7465 0 0,2-2 602 0 0,-1 1 1 0 0,1-1 0 0 0,0 1-1 0 0,-1-1 1 0 0,1 1 0 0 0,0 0-1 0 0,0-1 1 0 0,0 1 0 0 0,0 0-1 0 0,1 0 1 0 0,-1-1 0 0 0,0 1-1 0 0,1 0 1 0 0,-1 0 0 0 0,1 0-1 0 0,0 0 1 0 0,-1 4 0 0 0,4-2-1417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56:03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14 1348 0 0,'25'-14'30501'0'0,"-29"32"-29710"0"0,-131 242-641 0 0,65-134-173 0 0,37-64-1580 0 0,-57 109-9048 0 0,83-159 6286 0 0,6-11 3539 0 0,0 1-1 0 0,0 0 1 0 0,0-1 0 0 0,0 1 0 0 0,0 0 0 0 0,0 0 0 0 0,0 0-1 0 0,1 0 1 0 0,-1 0 0 0 0,1 0 0 0 0,-1-1 0 0 0,1 1-1 0 0,0 1 1 0 0,0-1 0 0 0,0 3 0 0 0,2-1-1535 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56:04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49 126 2076 0 0,'6'-19'7797'0'0,"-3"6"-4200"0"0,1 1-1 0 0,1 0 1 0 0,7-16-1 0 0,-10 25-3302 0 0,0 0-1 0 0,-1 0 0 0 0,1 1 1 0 0,0-1-1 0 0,1 0 0 0 0,-1 1 1 0 0,0 0-1 0 0,1-1 0 0 0,-1 1 1 0 0,1 0-1 0 0,0 0 0 0 0,0 1 1 0 0,0-1-1 0 0,0 0 0 0 0,0 1 1 0 0,0 0-1 0 0,0 0 0 0 0,4-1 1 0 0,-6 1-272 0 0,0 1 0 0 0,0 0 1 0 0,0 0-1 0 0,0 0 1 0 0,1 0-1 0 0,-1-1 0 0 0,0 2 1 0 0,0-1-1 0 0,0 0 0 0 0,0 0 1 0 0,1 0-1 0 0,-1 0 1 0 0,0 1-1 0 0,0-1 0 0 0,0 1 1 0 0,0-1-1 0 0,0 1 0 0 0,0-1 1 0 0,0 1-1 0 0,0-1 1 0 0,0 1-1 0 0,0 0 0 0 0,0 0 1 0 0,1 1-1 0 0,-1 0 57 0 0,0 0 0 0 0,1 0-1 0 0,-1 1 1 0 0,0-1 0 0 0,0 0 0 0 0,0 1-1 0 0,-1-1 1 0 0,1 1 0 0 0,0-1 0 0 0,-1 6 0 0 0,1 6 279 0 0,-1 0 1 0 0,-1 0-1 0 0,-3 19 1 0 0,3-23-285 0 0,0-3-74 0 0,0 1 0 0 0,0-2 0 0 0,-1 1 0 0 0,0 0 0 0 0,-1 0 0 0 0,1-1 0 0 0,-1 1 0 0 0,-1-1 0 0 0,1 0 0 0 0,-1 0 0 0 0,0 0 0 0 0,0 0 0 0 0,-1-1 0 0 0,1 1 0 0 0,-1-1 0 0 0,-1 0 0 0 0,1-1 0 0 0,-1 1 0 0 0,1-1 0 0 0,-1 0 0 0 0,0-1 0 0 0,-1 1 0 0 0,1-1 0 0 0,-1-1 0 0 0,1 1 0 0 0,-1-1 0 0 0,0 0 0 0 0,0 0 0 0 0,0-1 0 0 0,0 0 0 0 0,-11 0 0 0 0,18-1 0 0 0,0 0 0 0 0,0 0 0 0 0,0 0 0 0 0,0 0 0 0 0,0 0 0 0 0,0 0 0 0 0,0 0 0 0 0,0 0 0 0 0,0-1 0 0 0,0 1 0 0 0,0 0 0 0 0,0 0 0 0 0,0 0 0 0 0,0 0 0 0 0,0 0 0 0 0,0 0 0 0 0,0 0 0 0 0,0 0 0 0 0,0 0 0 0 0,0 0 0 0 0,0 0 0 0 0,0-1 0 0 0,0 1 0 0 0,0 0 0 0 0,0 0 0 0 0,0 0 0 0 0,0 0 0 0 0,0 0 0 0 0,0 0 0 0 0,0 0 0 0 0,0 0 0 0 0,0 0 0 0 0,0 0 0 0 0,0 0 0 0 0,0 0 0 0 0,0-1 0 0 0,0 1 0 0 0,0 0 0 0 0,-1 0 0 0 0,1 0 0 0 0,0 0 0 0 0,0 0 0 0 0,0 0 0 0 0,0 0 0 0 0,0 0 0 0 0,0 0 0 0 0,0 0 0 0 0,0 0 0 0 0,0 0 0 0 0,0 0 0 0 0,0 0 0 0 0,-1 0 0 0 0,1 0 0 0 0,0 0 0 0 0,0 0 0 0 0,0 0 0 0 0,0 0 0 0 0,0 0 0 0 0,0 0 0 0 0,0 0 0 0 0,11-7 0 0 0,15-5 0 0 0,0 5-314 0 0,2 1 0 0 0,51-5 0 0 0,-64 9-6 0 0,1 2-1 0 0,-1 0 1 0 0,0 0 0 0 0,1 2 0 0 0,-1 0 0 0 0,27 7 0 0 0,-34-6-3061 0 0,1 1 2037 0 0,-3-2-2423 0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56:48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37 1512 0 0,'-11'-36'26454'0'0,"11"36"-26282"0"0,-5 20 4457 0 0,-16 177-5177 0 0,17-140-151 0 0,0-25-5033 0 0,1-3-2517 0 0,1 0-5890 0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56:48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59 1412 0 0,'-4'-14'5430'0'0,"10"-11"16458"0"0,-3 22-20936 0 0,8-3 2133 0 0,1 3-3123 0 0,-1 0 0 0 0,1 1 1 0 0,0 1-1 0 0,0 0 0 0 0,-1 0 0 0 0,1 1 0 0 0,0 1 1 0 0,0 0-1 0 0,18 4 0 0 0,40 2-1542 0 0,-61-8-2753 0 0,-1 1 0 0 0,1-1 0 0 0,-1 0 0 0 0,1-1 0 0 0,8-3-1 0 0,-5 2 1092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9:37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 1088 0 0,'-5'-35'26258'0'0,"22"54"-20837"0"0,169 161-5421 0 0,-183-178-446 0 0,-1 1 1 0 0,0 0-1 0 0,0-1 1 0 0,0 1-1 0 0,0 0 1 0 0,0 0-1 0 0,0 0 1 0 0,1 5-1 0 0,-2-4-1066 0 0,0 1 1 0 0,0-1-1 0 0,-1 0 0 0 0,0 0 1 0 0,0 1-1 0 0,0-1 0 0 0,0 0 1 0 0,-1 5-1 0 0,1 34-6690 0 0,4-31 4825 0 0,3 0 740 0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56:48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86 332 0 0,'1'-16'3548'0'0,"-1"12"-1129"0"0,0 0 1 0 0,1 0-1 0 0,-1 0 0 0 0,-1 0 0 0 0,1 0 0 0 0,0 0 0 0 0,-1 0 0 0 0,0 0 0 0 0,-3-7 0 0 0,-10-3 2277 0 0,12 13-4696 0 0,-1-1 0 0 0,1 1 0 0 0,-1 0 0 0 0,0 1 0 0 0,0-1 0 0 0,1 0 0 0 0,-1 1 0 0 0,0-1 0 0 0,0 1 0 0 0,0 0 0 0 0,1 0 0 0 0,-1 0 0 0 0,-5 1 0 0 0,4 0 0 0 0,0 0 0 0 0,0 1 0 0 0,0 0 0 0 0,1-1 0 0 0,-1 1 0 0 0,0 1 0 0 0,1-1 0 0 0,0 0 0 0 0,-1 1 0 0 0,1 0 0 0 0,0 0 0 0 0,0 0 0 0 0,-4 5 0 0 0,1 1 0 0 0,0 0 0 0 0,0 0 0 0 0,1 1 0 0 0,0 0 0 0 0,0 0 0 0 0,1 0 0 0 0,1 0 0 0 0,-4 16 0 0 0,6-17 0 0 0,0 0 0 0 0,0-1 0 0 0,1 1 0 0 0,0 0 0 0 0,1 0 0 0 0,0 0 0 0 0,2 10 0 0 0,-1-10 0 0 0,1 1 0 0 0,1 0 0 0 0,-1-1 0 0 0,2 1 0 0 0,-1-1 0 0 0,1 0 0 0 0,0-1 0 0 0,1 1 0 0 0,12 14 0 0 0,-12-17 0 0 0,1 0 0 0 0,-1 1 0 0 0,1-2 0 0 0,0 1 0 0 0,0-1 0 0 0,1 0 0 0 0,-1-1 0 0 0,1 0 0 0 0,0 0 0 0 0,0 0 0 0 0,1-1 0 0 0,-1-1 0 0 0,1 1 0 0 0,-1-1 0 0 0,1-1 0 0 0,0 1 0 0 0,0-1 0 0 0,0-1 0 0 0,-1 0 0 0 0,18-2 0 0 0,-21 1 0 0 0,1-1 0 0 0,0 1 0 0 0,0-1 0 0 0,-1-1 0 0 0,0 1 0 0 0,1-1 0 0 0,-1 0 0 0 0,0 0 0 0 0,0 0 0 0 0,0-1 0 0 0,-1 1 0 0 0,1-1 0 0 0,-1-1 0 0 0,0 1 0 0 0,0-1 0 0 0,0 1 0 0 0,-1-1 0 0 0,0 0 0 0 0,0 0 0 0 0,0 0 0 0 0,0-1 0 0 0,-1 1 0 0 0,0-1 0 0 0,0 1 0 0 0,0-1 0 0 0,-1 0 0 0 0,0 0 0 0 0,1-8 0 0 0,-1 6 0 0 0,0-1 0 0 0,-1 1 0 0 0,0-1 0 0 0,0 0 0 0 0,-1 1 0 0 0,0-1 0 0 0,0 0 0 0 0,-1 1 0 0 0,0 0 0 0 0,-1-1 0 0 0,0 1 0 0 0,0 0 0 0 0,0 0 0 0 0,-1 0 0 0 0,-1 1 0 0 0,1 0 0 0 0,-1-1 0 0 0,0 1 0 0 0,-7-6 0 0 0,2 4-526 0 0,-1 0 1 0 0,0 1-1 0 0,0 0 1 0 0,-1 1-1 0 0,0 0 1 0 0,0 1-1 0 0,0 1 0 0 0,-1 0 1 0 0,-22-6-1 0 0,28 9 83 0 0,-1 1 0 0 0,1 0 0 0 0,0 0-1 0 0,-1 1 1 0 0,1 0 0 0 0,-1 0 0 0 0,1 1-1 0 0,-1 0 1 0 0,1 0 0 0 0,-11 4 0 0 0,13-3 194 0 0,0 0 1 0 0,-1 0-1 0 0,1 1 0 0 0,0 0 1 0 0,0 0-1 0 0,0 0 1 0 0,1 1-1 0 0,-9 7 1 0 0,-30 31-17735 0 0,36-32 15907 0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56:49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53 812 0 0,'0'1'344'0'0,"-15"31"8116"0"0,11-3 12111 0 0,14-40-18850 0 0,-1 1-982 0 0,-2 1-720 0 0,1-1-1 0 0,0 1 1 0 0,0 0 0 0 0,1 1 0 0 0,0 0 0 0 0,0 0-1 0 0,18-11 1 0 0,-24 18-20 0 0,0-1 0 0 0,-1 0 0 0 0,1 1 0 0 0,0-1 0 0 0,0 1 1 0 0,0 0-1 0 0,0 0 0 0 0,1 0 0 0 0,-1 1 0 0 0,0-1 0 0 0,0 1 0 0 0,1-1 0 0 0,-1 1 0 0 0,0 0 0 0 0,0 0 0 0 0,1 1 1 0 0,-1-1-1 0 0,0 1 0 0 0,0-1 0 0 0,0 1 0 0 0,0 0 0 0 0,0 0 0 0 0,0 1 0 0 0,0-1 0 0 0,0 1 0 0 0,0-1 0 0 0,0 1 1 0 0,0 0-1 0 0,-1 0 0 0 0,1 0 0 0 0,-1 0 0 0 0,4 5 0 0 0,4 6 1 0 0,1-1 0 0 0,0 0 0 0 0,1-1 0 0 0,19 15 0 0 0,-23-21 0 0 0,0-1 0 0 0,0 0 0 0 0,0-1 0 0 0,0 1 0 0 0,0-2 0 0 0,1 1 0 0 0,-1-1 0 0 0,1 0 0 0 0,0-1 0 0 0,8 1 0 0 0,84-3-2295 0 0,-40-2-422 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56:49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2448 0 0,'4'-15'27564'0'0,"0"13"-24809"0"0,18-2-2755 0 0,0 0 0 0 0,0 2 0 0 0,44 0 0 0 0,-53 4-4230 0 0,-13 21-14247 0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56:50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 1080 0 0,'-12'-3'31894'0'0,"9"15"-33472"0"0,1 9 1787 0 0,0-1 1 0 0,1 1-1 0 0,1 20 1 0 0,1-1-4011 0 0,-3 0-4443 0 0,1-29 4602 0 0,-1 4-3009 0 0,1-6-1188 0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56:5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22 908 0 0,'0'-1'468'0'0,"0"0"1"0"0,1-1-1 0 0,-1 1 1 0 0,0 0-1 0 0,1 0 0 0 0,-1 0 1 0 0,1 0-1 0 0,0 0 0 0 0,-1 0 1 0 0,1 0-1 0 0,0 0 0 0 0,0 1 1 0 0,-1-1-1 0 0,1 0 1 0 0,0 0-1 0 0,0 0 0 0 0,0 1 1 0 0,0-1-1 0 0,0 1 0 0 0,0-1 1 0 0,0 1-1 0 0,0-1 1 0 0,0 1-1 0 0,0-1 0 0 0,1 1 1 0 0,-1 0-1 0 0,0 0 0 0 0,0-1 1 0 0,0 1-1 0 0,0 0 0 0 0,1 0 1 0 0,-1 0-1 0 0,0 0 1 0 0,0 1-1 0 0,0-1 0 0 0,0 0 1 0 0,2 1-1 0 0,50 8 7740 0 0,-50-8-7766 0 0,14 4 549 0 0,0 0 0 0 0,25 12 0 0 0,-39-16-885 0 0,0 0 0 0 0,0 0 0 0 0,0 1 0 0 0,0-1 0 0 0,-1 1 0 0 0,1 0 0 0 0,0-1 0 0 0,-1 1 0 0 0,1 1 0 0 0,-1-1 0 0 0,0 0 0 0 0,0 1 0 0 0,0-1 0 0 0,0 1 0 0 0,0-1 0 0 0,0 1 0 0 0,-1 0 0 0 0,1 0 0 0 0,-1 0 0 0 0,0 0 0 0 0,0 0 0 0 0,1 5 0 0 0,-2-5-106 0 0,-1-1 0 0 0,0 1 0 0 0,1-1 0 0 0,-1 0 0 0 0,0 0 0 0 0,-1 0 0 0 0,1 1 0 0 0,0-1 0 0 0,-1 0 0 0 0,1 0 0 0 0,-1-1 0 0 0,1 1 0 0 0,-1 0 0 0 0,0 0 0 0 0,0-1 0 0 0,0 1 0 0 0,0-1 0 0 0,0 0 0 0 0,0 1 0 0 0,0-1 0 0 0,0 0 0 0 0,-3 1 0 0 0,-56 20 0 0 0,54-20 0 0 0,-11 4-597 0 0,7-4-562 0 0,0 1 0 0 0,1 0 0 0 0,0 1 0 0 0,0 0 0 0 0,0 1 0 0 0,0 0 0 0 0,-12 8 0 0 0,34-48-21315 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57:42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0 384 0 0,'-26'0'5019'0'0,"-31"0"19039"0"0,33 0-20752 0 0,22 0-3306 0 0,20 3 0 0 0,-8 0 0 0 0,188 61 0 0 0,-187-61-2103 0 0,-11-3 1746 0 0,1 0 1 0 0,0 0-1 0 0,-1 0 1 0 0,1 0-1 0 0,0 0 0 0 0,-1 1 1 0 0,1-1-1 0 0,-1 0 1 0 0,1 0-1 0 0,0 0 0 0 0,-1 1 1 0 0,1-1-1 0 0,-1 0 0 0 0,1 1 1 0 0,-1-1-1 0 0,1 0 1 0 0,-1 1-1 0 0,1-1 0 0 0,-1 1 1 0 0,1-1-1 0 0,-1 1 1 0 0,1-1-1 0 0,-1 1 0 0 0,0-1 1 0 0,1 1-1 0 0,-1 0 1 0 0,0-1-1 0 0,0 1 0 0 0,1-1 1 0 0,-1 1-1 0 0,0 0 1 0 0,0-1-1 0 0,0 1 0 0 0,0 0 1 0 0,0-1-1 0 0,0 1 1 0 0,0 1-1 0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58:12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28 724 0 0,'-13'-6'10057'0'0,"-7"0"-4285"0"0,-4-1-4249 0 0,13-1 2001 0 0,31 11 3250 0 0,8 2-2381 0 0,-9-7-6324 0 0,-17 1 1560 0 0,-1 0 0 0 0,1 1 0 0 0,-1 0-1 0 0,1-1 1 0 0,-1 1 0 0 0,1 0 0 0 0,-1 0-1 0 0,1-1 1 0 0,-1 1 0 0 0,1 0 0 0 0,-1 1-1 0 0,1-1 1 0 0,-1 0 0 0 0,1 0 0 0 0,-1 1-1 0 0,1-1 1 0 0,-1 1 0 0 0,0-1 0 0 0,1 1-1 0 0,-1-1 1 0 0,0 1 0 0 0,1 0 0 0 0,-1 0-1 0 0,0 0 1 0 0,0 0 0 0 0,0 0-1 0 0,2 2 1 0 0,8 11-10209 0 0,3-4 4098 0 0,-4-6 3923 0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1:00:43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17 720 0 0,'-31'-6'27636'0'0,"50"5"-26371"0"0,60-3 191 0 0,-47 1-1342 0 0,51 1 1 0 0,-73 3-1056 0 0,-1 0 0 0 0,1 1 0 0 0,0 0 0 0 0,0 0 0 0 0,12 6 0 0 0,-9-5-3241 0 0,-13-3 3554 0 0,1 0 0 0 0,0 0 1 0 0,0 0-1 0 0,0 0 0 0 0,0 0 0 0 0,0 0 0 0 0,0 0 0 0 0,0 0 1 0 0,-1-1-1 0 0,1 1 0 0 0,0 0 0 0 0,0-1 0 0 0,0 1 0 0 0,0-1 1 0 0,-1 1-1 0 0,1-1 0 0 0,0 1 0 0 0,5-9-6278 0 0,-2 3 4583 0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1:00:49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17 312 0 0,'-14'3'4655'0'0,"-22"-3"19119"0"0,76-6-19748 0 0,-10 4-4026 0 0,-1 1 0 0 0,1 1 0 0 0,0 1 0 0 0,32 7 0 0 0,57 2 0 0 0,-105-13-1711 0 0,1-9-5030 0 0,-14 2 381 0 0,-18 6 2314 0 0,-2 6-6004 0 0,10-1 7703 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1:00:49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25 240 0 0,'3'-24'25859'0'0,"-13"39"-20877"0"0,5-9-4896 0 0,-133 228 1514 0 0,125-205-4201 0 0,11-20 957 0 0,-2-1 0 0 0,1 0 1 0 0,-1 0-1 0 0,-1 0 1 0 0,1 0-1 0 0,-8 9 0 0 0,9-15 612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9:40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6 304 0 0,'-6'-5'6536'0'0,"5"5"-6100"0"0,1 0-1 0 0,-1 0 1 0 0,1 0 0 0 0,-1 0-1 0 0,1-1 1 0 0,-1 1 0 0 0,1 0 0 0 0,-1 0-1 0 0,1 1 1 0 0,-1-1 0 0 0,1 0-1 0 0,-1 0 1 0 0,1 0 0 0 0,-1 0 0 0 0,1 0-1 0 0,-2 1 1 0 0,-27 4 11939 0 0,15-2-7289 0 0,9-3-4895 0 0,3 0-129 0 0,-1 0 0 0 0,0 0 0 0 0,0 0 0 0 0,0 0 0 0 0,1 1 0 0 0,-1-1 0 0 0,0 1 0 0 0,0 0 0 0 0,1 0 0 0 0,-1 0 0 0 0,1 0 0 0 0,-1 0 0 0 0,-3 3 0 0 0,12-5-62 0 0,1 0 0 0 0,0 1 0 0 0,-1-1 0 0 0,1 1 0 0 0,0 1 0 0 0,7 0 0 0 0,33 0 0 0 0,-40-1 0 0 0,16-4 0 0 0,0 2 0 0 0,0 1 0 0 0,0 1 0 0 0,0 1 0 0 0,43 7 0 0 0,-65-8 0 0 0,0 1 0 0 0,0-1 0 0 0,0 1 0 0 0,1 0 0 0 0,-1 0 0 0 0,0 0 0 0 0,0 0 0 0 0,0-1 0 0 0,-1 1 0 0 0,1 0 0 0 0,0 1 0 0 0,0-1 0 0 0,0 0 0 0 0,-1 0 0 0 0,1 0 0 0 0,0 0 0 0 0,-1 1 0 0 0,1-1 0 0 0,-1 0 0 0 0,0 0 0 0 0,1 1 0 0 0,-1-1 0 0 0,0 0 0 0 0,0 1 0 0 0,0-1 0 0 0,0 0 0 0 0,0 1 0 0 0,0-1 0 0 0,0 0 0 0 0,0 1 0 0 0,-1-1 0 0 0,1 0 0 0 0,0 1 0 0 0,-1-1 0 0 0,0 2 0 0 0,-21 54 0 0 0,18-48 0 0 0,-9 17 0 0 0,-34 50 0 0 0,-6 13 0 0 0,52-88 0 0 0,1 0 0 0 0,-1 0 0 0 0,0 0 0 0 0,1 1 0 0 0,-1-1 0 0 0,1 0 0 0 0,-1 0 0 0 0,1 1 0 0 0,0-1 0 0 0,0 0 0 0 0,-1 0 0 0 0,1 1 0 0 0,0-1 0 0 0,0 0 0 0 0,0 1 0 0 0,0-1 0 0 0,1 0 0 0 0,-1 0 0 0 0,0 1 0 0 0,0-1 0 0 0,1 0 0 0 0,-1 0 0 0 0,1 1 0 0 0,-1-1 0 0 0,1 0 0 0 0,0 0 0 0 0,-1 0 0 0 0,1 0 0 0 0,0 0 0 0 0,0 0 0 0 0,-1 0 0 0 0,1 0 0 0 0,0 0 0 0 0,0 0 0 0 0,0 0 0 0 0,0 0 0 0 0,1-1 0 0 0,-1 1 0 0 0,0-1 0 0 0,0 1 0 0 0,0 0 0 0 0,0-1 0 0 0,2 1 0 0 0,8 2 0 0 0,0 0 0 0 0,1-1 0 0 0,-1 0 0 0 0,17 0 0 0 0,13 3 0 0 0,-32-2 0 0 0,0-1 0 0 0,0 0 0 0 0,0-1 0 0 0,1 1 0 0 0,-1-2 0 0 0,0 1 0 0 0,1-1 0 0 0,-1-1 0 0 0,1 0 0 0 0,-1 0 0 0 0,14-4 0 0 0,-15-5-2916 0 0,-10-14-8326 0 0,-10 0-435 0 0,3 14 7989 0 0,1 3 1492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1:00:50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 1004 0 0,'14'2'30896'0'0,"-19"9"-31614"0"0,-2 6 1069 0 0,-1-1 0 0 0,-15 24 1 0 0,-54 64 496 0 0,48-66-4579 0 0,1-1-4033 0 0,24-31 5645 0 0,2-4 775 0 0,0 0 0 0 0,0 1-1 0 0,1-1 1 0 0,-1 1-1 0 0,1-1 1 0 0,0 1 0 0 0,-1 0-1 0 0,1-1 1 0 0,0 1 0 0 0,1 0-1 0 0,-1 0 1 0 0,0 4 0 0 0,1-2-570 0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1:47:16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0 760 0 0,'-13'4'16186'0'0,"-3"5"-8196"0"0,-30 28-4509 0 0,39-31-2008 0 0,-40 43-895 0 0,28-18-4276 0 0,11 0-7361 0 0,14-19 2118 0 0,7-5 4285 0 0,-1-4 2710 0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1:47:17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57 1272 0 0,'-3'-5'2919'0'0,"1"0"1"0"0,0 0-1 0 0,0-1 1 0 0,0 1-1 0 0,0-1 0 0 0,1 1 1 0 0,0-1-1 0 0,0-8 1 0 0,36 27 2300 0 0,151 109-5172 0 0,-160-102-96 0 0,-2 1 0 0 0,0 1 0 0 0,-1 1 0 0 0,37 50 0 0 0,-53-61 1358 0 0,-4-3-6460 0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1:47:17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50 2044 0 0,'-9'-22'4010'0'0,"-8"-1"8072"0"0,16 23-11529 0 0,0-1 0 0 0,0 1 1 0 0,0-1-1 0 0,0 1 0 0 0,0-1 0 0 0,-1 1 1 0 0,1 0-1 0 0,0-1 0 0 0,0 1 1 0 0,0 0-1 0 0,0 0 0 0 0,0 0 0 0 0,0 0 1 0 0,-1 0-1 0 0,1 0 0 0 0,0 0 0 0 0,0 0 1 0 0,0 1-1 0 0,0-1 0 0 0,-2 1 1 0 0,-18 11 2458 0 0,3 6-3012 0 0,1 0 0 0 0,1 1 0 0 0,-27 39 0 0 0,21-27 0 0 0,-73 121-65 0 0,77-122-131 0 0,18-30-44 0 0,0 0 0 0 0,-1 0 0 0 0,50-12-30910 0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1:47:18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9 704 0 0,'9'-9'23592'0'0,"8"13"-16610"0"0,-5 0-5634 0 0,-3-1-1504 0 0,0 0 0 0 0,0-1 1 0 0,0 0-1 0 0,1 0 1 0 0,-1-1-1 0 0,0 0 1 0 0,1-1-1 0 0,11 0 0 0 0,-7 0-1854 0 0,1 4-4852 0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1:47:18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9 56 0 0,'-3'-1'422'0'0,"-1"-1"-1"0"0,1 1 1 0 0,0 0 0 0 0,-1 0 0 0 0,1 0-1 0 0,-1 0 1 0 0,0 1 0 0 0,-6-1 0 0 0,5 1 747 0 0,1 1 0 0 0,-1-1 0 0 0,0 1 0 0 0,0 0 0 0 0,1 0 0 0 0,-1 1 0 0 0,0-1 0 0 0,1 1 0 0 0,0 0 0 0 0,-8 4 0 0 0,9-4-191 0 0,0 0 1 0 0,0 1 0 0 0,0-1 0 0 0,0 1 0 0 0,0 0 0 0 0,0 0 0 0 0,0 0 0 0 0,1 0 0 0 0,0 0-1 0 0,-1 1 1 0 0,1-1 0 0 0,-3 8 0 0 0,4-8-676 0 0,0 0 0 0 0,1 0 0 0 0,-1 0-1 0 0,0 0 1 0 0,1 1 0 0 0,0-1 0 0 0,0 0 0 0 0,0 0-1 0 0,0 1 1 0 0,1 4 0 0 0,0-5-303 0 0,0-1 0 0 0,0 0 0 0 0,0 0 0 0 0,0 0 0 0 0,0 0 0 0 0,0 0 0 0 0,1 0 0 0 0,-1 0 0 0 0,1 0 0 0 0,-1 0 0 0 0,1-1 0 0 0,0 1 0 0 0,0-1 0 0 0,0 1 0 0 0,2 1 0 0 0,40 21 0 0 0,-4-1 0 0 0,-32-16 0 0 0,-2-3 0 0 0,-1 1 0 0 0,1 0 0 0 0,-1 0 0 0 0,0 1 0 0 0,7 8 0 0 0,-12-12 0 0 0,1-1 0 0 0,0 0 0 0 0,0 1 0 0 0,-1-1 0 0 0,1 0 0 0 0,-1 1 0 0 0,0-1 0 0 0,1 0 0 0 0,-1 1 0 0 0,0-1 0 0 0,0 1 0 0 0,1-1 0 0 0,-1 1 0 0 0,0-1 0 0 0,-1 0 0 0 0,1 1 0 0 0,0-1 0 0 0,0 1 0 0 0,-1-1 0 0 0,1 1 0 0 0,0-1 0 0 0,-1 0 0 0 0,0 1 0 0 0,1-1 0 0 0,-1 0 0 0 0,0 0 0 0 0,1 1 0 0 0,-1-1 0 0 0,0 0 0 0 0,0 0 0 0 0,0 0 0 0 0,0 0 0 0 0,0 0 0 0 0,0 0 0 0 0,-2 1 0 0 0,-8 6-16 0 0,0-1 0 0 0,0 0 0 0 0,-1 0 0 0 0,0-1 0 0 0,-22 8 0 0 0,22-9-92 0 0,1 1-2449 0 0,3-1-64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9:40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33 1152 0 0,'-6'0'1855'0'0,"-32"-1"8159"0"0,17-3 1191 0 0,20 4-11163 0 0,1 0 0 0 0,0 0 0 0 0,0 0 0 0 0,0 0 0 0 0,0 0 0 0 0,-1 0 0 0 0,1 0 0 0 0,0 0 0 0 0,0 0 0 0 0,0 0 0 0 0,0 0-1 0 0,-1 0 1 0 0,1 0 0 0 0,0 0 0 0 0,0 0 0 0 0,0 0 0 0 0,0 0 0 0 0,0-1 0 0 0,-1 1 0 0 0,1 0 0 0 0,0 0 0 0 0,0 0 0 0 0,0 0 0 0 0,0 0 0 0 0,0 0 0 0 0,0 0 0 0 0,0-1-1 0 0,0 1 1 0 0,0 0 0 0 0,-1 0 0 0 0,1 0 0 0 0,0 0 0 0 0,0-1 0 0 0,0 1 0 0 0,0 0 0 0 0,0 0 0 0 0,0 0 0 0 0,0 0 0 0 0,0-1 0 0 0,0 1 0 0 0,0 0 0 0 0,0 0 0 0 0,0 0 0 0 0,0 0-1 0 0,0-1 1 0 0,0 1 0 0 0,0 0 0 0 0,1 0 0 0 0,-1 0 0 0 0,0 0 0 0 0,0 0 0 0 0,0-1 0 0 0,0 1 0 0 0,0 0 0 0 0,12-7 2786 0 0,15-3 578 0 0,-3 7-3403 0 0,0 2 0 0 0,0 0-1 0 0,0 2 1 0 0,0 0 0 0 0,0 2 0 0 0,0 1 0 0 0,33 9-1 0 0,45 5-202 0 0,-72-16-3859 0 0,15-2-12445 0 0,-10-1 7790 0 0,-20 1 6194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9:41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12 1572 0 0,'12'-11'30936'0'0,"-34"44"-30613"0"0,-3 2-387 0 0,21-23 64 0 0,0 1 0 0 0,0 0 0 0 0,1 0 0 0 0,1 0 0 0 0,0 1 0 0 0,1-1 0 0 0,0 0 0 0 0,2 17 0 0 0,-1-23 0 0 0,1 0 0 0 0,0 0 0 0 0,0 0 0 0 0,0 0 0 0 0,1-1 0 0 0,0 1 0 0 0,0 0 0 0 0,0-1 0 0 0,1 0 0 0 0,0 1 0 0 0,1-1 0 0 0,-1 0 0 0 0,1-1 0 0 0,0 1 0 0 0,1-1 0 0 0,-1 1 0 0 0,10 6 0 0 0,-11-10 0 0 0,0 0 0 0 0,1-1 0 0 0,0 0 0 0 0,-1 0 0 0 0,1 0 0 0 0,0 0 0 0 0,0 0 0 0 0,-1-1 0 0 0,1 0 0 0 0,0 0 0 0 0,0 0 0 0 0,0 0 0 0 0,-1 0 0 0 0,1-1 0 0 0,0 0 0 0 0,0 0 0 0 0,-1 0 0 0 0,1 0 0 0 0,0 0 0 0 0,-1-1 0 0 0,0 1 0 0 0,1-1 0 0 0,-1 0 0 0 0,0 0 0 0 0,4-4 0 0 0,-2 4 0 0 0,-1-1 0 0 0,0 0 0 0 0,0 0 0 0 0,0-1 0 0 0,0 1 0 0 0,-1-1 0 0 0,1 0 0 0 0,-1 0 0 0 0,0 0 0 0 0,0 0 0 0 0,-1-1 0 0 0,1 1 0 0 0,-1-1 0 0 0,0 1 0 0 0,0-1 0 0 0,0 0 0 0 0,-1 0 0 0 0,2-9 0 0 0,-3 13 0 0 0,0 0 0 0 0,0-1 0 0 0,0 1 0 0 0,-1 0 0 0 0,1-1 0 0 0,0 1 0 0 0,-1 0 0 0 0,1-1 0 0 0,-1 1 0 0 0,1 0 0 0 0,-1 0 0 0 0,0 0 0 0 0,1-1 0 0 0,-1 1 0 0 0,0 0 0 0 0,0 0 0 0 0,0 0 0 0 0,0 0 0 0 0,0 0 0 0 0,0 1 0 0 0,0-1 0 0 0,-1-1 0 0 0,-2 0 0 0 0,1 0 0 0 0,-1 1 0 0 0,0-1 0 0 0,0 1 0 0 0,1 0 0 0 0,-1 0 0 0 0,-7-1 0 0 0,-5 1 0 0 0,0 1 0 0 0,-29 2 0 0 0,29-1 0 0 0,1 1 0 0 0,-1 0 0 0 0,0 1 0 0 0,1 1 0 0 0,-19 8 0 0 0,76-10-29214 0 0,-26-1 26577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9:22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1244 0 0,'2'8'11063'0'0,"5"28"-3606"0"0,-6-26-6302 0 0,1 0 1 0 0,-2 0 0 0 0,1 1-1 0 0,-2 15 1 0 0,2 35-4947 0 0,0-56 2101 0 0,0 1 1 0 0,0-1-1 0 0,1 0 0 0 0,0 0 0 0 0,0 0 0 0 0,1 0 0 0 0,-1 0 0 0 0,1 0 0 0 0,0 0 0 0 0,7 8 0 0 0,-2-5-576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9:24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25 856 0 0,'1'-24'14924'0'0,"2"39"-6411"0"0,-1 18-5240 0 0,0-8-4172 0 0,-4 4 548 0 0,-2 0 0 0 0,0 0-1 0 0,-11 35 1 0 0,5-22-3457 0 0,2 0-3753 0 0,8-38 6323 0 0,0 0 0 0 0,0 0 0 0 0,0 1-1 0 0,0-1 1 0 0,1 0 0 0 0,0 0 0 0 0,2 8 0 0 0,3 3-1258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08:34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1000 0 0,'-1'35'10555'0'0,"-2"-1"-6674"0"0,-13 68-6175 0 0,9-79-101 0 0,-13 7-6330 0 0,16-26 7179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9:42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6 180 0 0,'-16'-6'19694'0'0,"8"11"-14220"0"0,1-5-1127 0 0,-5-3-1275 0 0,35 5-3072 0 0,23 5 0 0 0,-5 0 0 0 0,196 36 0 0 0,244 78 0 0 0,-380-93 0 0 0,-64-17 0 0 0,0 2 0 0 0,54 27 0 0 0,-103-43-2542 0 0,-59-5-16783 0 0,46 7 14349 0 0,21 1 1650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9:43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13 1308 0 0,'-35'-12'28946'0'0,"52"16"-28590"0"0,0 0 0 0 0,0 1 1 0 0,0 2-1 0 0,0-1 0 0 0,-1 2 0 0 0,30 18 0 0 0,-33-19-336 0 0,68 44-20 0 0,-74-45 0 0 0,0-1 0 0 0,0 1 0 0 0,-1 0 0 0 0,1 1 0 0 0,-1 0 0 0 0,-1 0 0 0 0,0 0 0 0 0,7 12 0 0 0,-11-18 0 0 0,0 1 0 0 0,-1 0 0 0 0,1-1 0 0 0,0 1 0 0 0,-1 0 0 0 0,1-1 0 0 0,-1 1 0 0 0,0 0 0 0 0,0 0 0 0 0,1 0 0 0 0,-1-1 0 0 0,0 1 0 0 0,-1 0 0 0 0,1 0 0 0 0,0 0 0 0 0,0-1 0 0 0,-1 1 0 0 0,1 0 0 0 0,-1 0 0 0 0,1-1 0 0 0,-1 1 0 0 0,0-1 0 0 0,-1 3 0 0 0,0-1 0 0 0,-1 0 0 0 0,1-1 0 0 0,-1 1 0 0 0,0 0 0 0 0,0-1 0 0 0,0 1 0 0 0,0-1 0 0 0,-1 0 0 0 0,1 0 0 0 0,-5 2 0 0 0,-10 2 0 0 0,1 0 0 0 0,-1 0 0 0 0,-27 3 0 0 0,38-8 0 0 0,-32 5 0 0 0,-1-2 0 0 0,-52-2 0 0 0,91-2-3 0 0,0-1 0 0 0,0 1 1 0 0,0 0-1 0 0,-1 0 0 0 0,1 0 0 0 0,0 0 0 0 0,0 0 0 0 0,0 0 1 0 0,0 1-1 0 0,-1-1 0 0 0,1 0 0 0 0,0 0 0 0 0,0 1 1 0 0,0-1-1 0 0,0 1 0 0 0,0-1 0 0 0,0 1 0 0 0,0 0 1 0 0,0-1-1 0 0,-2 2 0 0 0,3-1-11 0 0,0 0-1 0 0,0 0 1 0 0,1-1 0 0 0,-1 1-1 0 0,0 0 1 0 0,0-1 0 0 0,0 1-1 0 0,1 0 1 0 0,-1 0 0 0 0,0-1-1 0 0,1 1 1 0 0,-1-1 0 0 0,1 1-1 0 0,-1 0 1 0 0,0-1 0 0 0,1 1-1 0 0,-1-1 1 0 0,1 1 0 0 0,0-1-1 0 0,-1 1 1 0 0,1-1 0 0 0,1 1-1 0 0,45 26-2370 0 0,-43-26 954 0 0,0-1 0 0 0,1 1 0 0 0,-1-1 0 0 0,0 0 0 0 0,0 0 0 0 0,0 0 0 0 0,1-1 0 0 0,-1 1-1 0 0,0-1 1 0 0,0 0 0 0 0,5-2 0 0 0,44-18-6909 0 0,-22 6 5252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9:58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6 656 0 0,'-9'-6'18786'0'0,"10"17"-11033"0"0,11 15-3173 0 0,52 47-3909 0 0,18 26 177 0 0,-74-88-1781 0 0,0 0 0 0 0,-1 1 0 0 0,-1 0 0 0 0,0 1 0 0 0,-1-1-1 0 0,0 1 1 0 0,3 16 0 0 0,-7-24-548 0 0,0 0 0 0 0,1 0-1 0 0,-1-1 1 0 0,1 1 0 0 0,0-1 0 0 0,0 1-1 0 0,1-1 1 0 0,-1 0 0 0 0,1 0 0 0 0,0 0 0 0 0,0 0-1 0 0,0-1 1 0 0,1 1 0 0 0,-1-1 0 0 0,6 4 0 0 0,2-5-493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9:59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52 584 0 0,'-2'-27'3944'0'0,"2"26"-3201"0"0,-1-1 0 0 0,1 1-1 0 0,0 0 1 0 0,-1-1 0 0 0,1 1 0 0 0,-1 0 0 0 0,1-1 0 0 0,-1 1 0 0 0,0 0 0 0 0,1 0 0 0 0,-1 0 0 0 0,0 0 0 0 0,0-1 0 0 0,0 1 0 0 0,0 0-1 0 0,-2-1 1 0 0,2 2-124 0 0,0-1 0 0 0,0 1 0 0 0,0-1 0 0 0,0 1 0 0 0,0 0 0 0 0,0 0 0 0 0,0-1 0 0 0,-1 1 0 0 0,1 0 0 0 0,0 0 0 0 0,0 0 0 0 0,0 0 0 0 0,0 1 0 0 0,-1-1 0 0 0,1 0 0 0 0,0 0 0 0 0,0 1 0 0 0,0-1 0 0 0,-2 1 0 0 0,-20 12 2611 0 0,-55 47-4922 0 0,-87 100-8096 0 0,131-125 8138 0 0,61-42-17655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9:59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21 1188 0 0,'-8'-20'24357'0'0,"7"20"-23820"0"0,-9 0 5552 0 0,5 0-5493 0 0,-2 0-596 0 0,1 1 0 0 0,0 0 0 0 0,-1 0 0 0 0,1 0 0 0 0,0 1 0 0 0,0 0 0 0 0,-1 1 0 0 0,2-1 0 0 0,-1 1 0 0 0,0 0 0 0 0,0 0 0 0 0,1 1 0 0 0,0 0 0 0 0,0 0 0 0 0,0 0 0 0 0,0 0 0 0 0,1 1 0 0 0,-1 0 0 0 0,1 0 0 0 0,0 0 0 0 0,1 1 0 0 0,-6 10 0 0 0,6-11 0 0 0,0 0 0 0 0,1 1 0 0 0,0-1 0 0 0,0 1 0 0 0,0-1 0 0 0,1 1 0 0 0,0 0 0 0 0,0 0 0 0 0,0 0 0 0 0,1-1 0 0 0,0 1 0 0 0,0 0 0 0 0,0 0 0 0 0,1 0 0 0 0,0 0 0 0 0,0 0 0 0 0,1-1 0 0 0,-1 1 0 0 0,1-1 0 0 0,0 1 0 0 0,1-1 0 0 0,-1 1 0 0 0,1-1 0 0 0,0 0 0 0 0,5 6 0 0 0,0-3 0 0 0,-1-1 0 0 0,1 0 0 0 0,0 0 0 0 0,0-1 0 0 0,1 0 0 0 0,0 0 0 0 0,0-1 0 0 0,13 5 0 0 0,-20-8 0 0 0,1-1 0 0 0,-1 0 0 0 0,1 0 0 0 0,0 0 0 0 0,-1 0 0 0 0,1 0 0 0 0,0-1 0 0 0,-1 1 0 0 0,1-1 0 0 0,0 1 0 0 0,0-1 0 0 0,0 0 0 0 0,-1 0 0 0 0,1-1 0 0 0,0 1 0 0 0,0 0 0 0 0,-1-1 0 0 0,1 0 0 0 0,0 0 0 0 0,-1 0 0 0 0,1 0 0 0 0,0 0 0 0 0,-1 0 0 0 0,1 0 0 0 0,-1-1 0 0 0,0 0 0 0 0,0 1 0 0 0,1-1 0 0 0,-1 0 0 0 0,0 0 0 0 0,0 0 0 0 0,-1 0 0 0 0,1 0 0 0 0,0-1 0 0 0,2-3 0 0 0,-4 5 0 0 0,1 0 0 0 0,0 0 0 0 0,-1 0 0 0 0,1 0 0 0 0,-1 1 0 0 0,0-1 0 0 0,1 0 0 0 0,-1 0 0 0 0,0 0 0 0 0,1 0 0 0 0,-1 0 0 0 0,0 0 0 0 0,0 0 0 0 0,0 0 0 0 0,0 0 0 0 0,0 0 0 0 0,0 0 0 0 0,0 0 0 0 0,0 0 0 0 0,0 0 0 0 0,-1 0 0 0 0,1 0 0 0 0,0 0 0 0 0,-1 0 0 0 0,1 0 0 0 0,-1 0 0 0 0,1 0 0 0 0,-1 0 0 0 0,1 0 0 0 0,-1 0 0 0 0,0 0 0 0 0,-1-1 0 0 0,-1 1 0 0 0,1 0 0 0 0,0 1 0 0 0,0-1 0 0 0,0 0 0 0 0,0 1 0 0 0,-1-1 0 0 0,1 1 0 0 0,0-1 0 0 0,-1 1 0 0 0,1 0 0 0 0,0 0 0 0 0,-3 1 0 0 0,-8 0 0 0 0,1 0 0 0 0,0 2 0 0 0,0-1 0 0 0,-12 5 0 0 0,17-4-531 0 0,0 0 0 0 0,0 0 0 0 0,1 1 0 0 0,-1-1 0 0 0,1 1 0 0 0,0 1 0 0 0,0-1 0 0 0,-5 6 0 0 0,38-17-19744 0 0,-10 2 16502 0 0,2-2 941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20:01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29 584 352 0 0,'-14'-1'20058'0'0,"0"22"-8183"0"0,33-27-11642 0 0,18-17-36 0 0,-5 3-145 0 0,99-43-52 0 0,3 7 0 0 0,189-52 0 0 0,-243 80 0 0 0,100-48 0 0 0,-45 16 0 0 0,177-61 0 0 0,-300 117 0 0 0,26-11 0 0 0,-38 14-187 0 0,0 0-1 0 0,-1-1 1 0 0,0 1-1 0 0,1 0 1 0 0,-1 0-1 0 0,0 0 1 0 0,1 0-1 0 0,-1 0 1 0 0,0 0-1 0 0,0 0 1 0 0,0 1-1 0 0,0-1 1 0 0,0 0-1 0 0,0 0 1 0 0,0 1-1 0 0,0-1 1 0 0,0 0-1 0 0,0 1 1 0 0,-1-1-1 0 0,1 1 1 0 0,0 0-1 0 0,0-1 1 0 0,0 1-1 0 0,-3 0 1 0 0,2-1-761 0 0,-6-3-803 0 0,-22 12-23470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20:02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7 848 0 0,'-20'12'27123'0'0,"37"-13"-22327"0"0,7-3-4796 0 0,-1-1 0 0 0,1 1 0 0 0,35 0 0 0 0,-54 4 0 0 0,0 0 0 0 0,0 0 0 0 0,-1 0 0 0 0,1 1 0 0 0,0-1 0 0 0,0 1 0 0 0,0 1 0 0 0,-1-1 0 0 0,1 1 0 0 0,0-1 0 0 0,-1 1 0 0 0,0 1 0 0 0,1-1 0 0 0,-1 1 0 0 0,0-1 0 0 0,0 1 0 0 0,-1 0 0 0 0,5 5 0 0 0,-6-6 0 0 0,-1 0 0 0 0,0 0 0 0 0,0 0 0 0 0,0 0 0 0 0,0 0 0 0 0,-1 1 0 0 0,1-1 0 0 0,-1 0 0 0 0,1 0 0 0 0,-1 1 0 0 0,0-1 0 0 0,0 0 0 0 0,0 1 0 0 0,0-1 0 0 0,0 0 0 0 0,0 1 0 0 0,-1-1 0 0 0,1 0 0 0 0,-1 1 0 0 0,1-1 0 0 0,-2 3 0 0 0,-25 49 0 0 0,20-43 0 0 0,-88 142 0 0 0,70-116 0 0 0,14-9 30 0 0,11-28-34 0 0,-1 1 0 0 0,1-1 1 0 0,0 1-1 0 0,-1-1 1 0 0,1 1-1 0 0,0-1 0 0 0,0 1 1 0 0,0 0-1 0 0,-1-1 1 0 0,1 1-1 0 0,0-1 0 0 0,0 1 1 0 0,0-1-1 0 0,0 1 1 0 0,0 0-1 0 0,0-1 0 0 0,0 1 1 0 0,0-1-1 0 0,0 1 1 0 0,0 0-1 0 0,1-1 0 0 0,-1 1 1 0 0,0-1-1 0 0,0 1 1 0 0,0-1-1 0 0,1 1 0 0 0,-1-1 1 0 0,0 1-1 0 0,1-1 1 0 0,-1 1-1 0 0,0-1 0 0 0,1 1 1 0 0,-1-1-1 0 0,1 0 1 0 0,-1 1-1 0 0,1-1 0 0 0,-1 1 1 0 0,1-1-1 0 0,-1 0 1 0 0,2 1-1 0 0,14-7-11202 0 0,10-14 3155 0 0,-8 7 3276 0 0,7-1 614 0 0,0-1 1073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20:03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87 216 0 0,'-1'-16'3981'0'0,"-2"-4"9217"0"0,0 2-988 0 0,3 4-9048 0 0,-1 13-3162 0 0,1 1 0 0 0,0-1 0 0 0,0 1 0 0 0,0-1 0 0 0,0 1 0 0 0,0-1 0 0 0,-1 1 0 0 0,1-1 0 0 0,0 1 0 0 0,0 0 0 0 0,-1-1 0 0 0,1 1 0 0 0,0-1 0 0 0,-1 1 0 0 0,1 0 0 0 0,0-1 0 0 0,-1 1 0 0 0,1 0 0 0 0,-1-1 0 0 0,1 1 0 0 0,0 0 0 0 0,-1-1 0 0 0,1 1 0 0 0,-1 0 0 0 0,1 0 0 0 0,-1 0 0 0 0,1 0 0 0 0,-1-1 0 0 0,1 1 0 0 0,-1 0 0 0 0,1 0 0 0 0,-1 0 0 0 0,1 0 0 0 0,-1 0 0 0 0,1 0 0 0 0,-1 0 0 0 0,1 0 0 0 0,-1 0 0 0 0,1 1 0 0 0,-1-1 0 0 0,1 0 0 0 0,-1 0 0 0 0,1 0 0 0 0,-1 0 0 0 0,1 1 0 0 0,-1-1 0 0 0,1 0 0 0 0,-1 1 0 0 0,0 0 0 0 0,0 8 0 0 0,-1 1 0 0 0,1-1 0 0 0,1 1 0 0 0,0 0 0 0 0,0-1 0 0 0,1 1 0 0 0,0 0 0 0 0,0-1 0 0 0,1 1 0 0 0,1-1 0 0 0,0 0 0 0 0,0 1 0 0 0,1-1 0 0 0,0-1 0 0 0,6 12 0 0 0,-6-13 0 0 0,1 0 0 0 0,0 1 0 0 0,0-1 0 0 0,0-1 0 0 0,1 1 0 0 0,0-1 0 0 0,13 11 0 0 0,-15-15 0 0 0,0 1 0 0 0,0-1 0 0 0,0 0 0 0 0,0 0 0 0 0,0 0 0 0 0,0 0 0 0 0,0-1 0 0 0,0 0 0 0 0,1 0 0 0 0,-1 0 0 0 0,1 0 0 0 0,-1-1 0 0 0,0 1 0 0 0,1-1 0 0 0,6-1 0 0 0,-4 0 0 0 0,-1-1 0 0 0,1 0 0 0 0,-1-1 0 0 0,0 0 0 0 0,0 0 0 0 0,0 0 0 0 0,0 0 0 0 0,0-1 0 0 0,-1 0 0 0 0,0 0 0 0 0,0-1 0 0 0,0 1 0 0 0,0-1 0 0 0,-1 0 0 0 0,1 0 0 0 0,-1-1 0 0 0,0 0 0 0 0,-1 1 0 0 0,4-8 0 0 0,-3 4 0 0 0,1 0 0 0 0,-1 0 0 0 0,0 0 0 0 0,-1 0 0 0 0,0-1 0 0 0,-1 1 0 0 0,0-1 0 0 0,0 0 0 0 0,-1 0 0 0 0,-1 0 0 0 0,1 0 0 0 0,-2-13 0 0 0,-7-7-7591 0 0,1 25 1733 0 0,-2 21 1851 0 0,9 8-7534 0 0,0-13 8975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20:03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1 824 0 0,'-16'6'14770'0'0,"14"-4"-13950"0"0,-6 16 8295 0 0,6 29-2592 0 0,3-37-5948 0 0,0 36-94 0 0,12 67 0 0 0,-2-45-5163 0 0,-4-30-2756 0 0,-7-36 6717 0 0,0-1 0 0 0,1 1 0 0 0,-1 0 0 0 0,1 0 0 0 0,-1-1 1 0 0,1 1-1 0 0,0 0 0 0 0,0-1 0 0 0,0 1 0 0 0,0 0 0 0 0,0-1 0 0 0,0 0 0 0 0,0 1 0 0 0,1-1 0 0 0,-1 0 0 0 0,0 1 0 0 0,1-1 0 0 0,-1 0 0 0 0,1 0 0 0 0,-1 0 0 0 0,1 0 0 0 0,0 0 0 0 0,-1-1 0 0 0,1 1 0 0 0,2 0 0 0 0,7 0-1511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20:04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47 1020 0 0,'0'-1'311'0'0,"0"-12"3770"0"0,-9-17 15972 0 0,8 30-19629 0 0,1-1-1 0 0,-1 1 1 0 0,0 0-1 0 0,1 0 1 0 0,-1-1-1 0 0,1 1 1 0 0,-1 0-1 0 0,1 0 1 0 0,-2 0-1 0 0,-13 7 2644 0 0,7-1-3067 0 0,1 1 0 0 0,0 0 0 0 0,0 0 0 0 0,0 1 0 0 0,1 0 0 0 0,0 0 0 0 0,1 1 0 0 0,0-1 0 0 0,0 1 0 0 0,1 1 0 0 0,0-1 0 0 0,0 0 0 0 0,-3 20 0 0 0,5-23 0 0 0,1 0 0 0 0,0 1 0 0 0,1-1 0 0 0,-1 1 0 0 0,1-1 0 0 0,0 1 0 0 0,1-1 0 0 0,0 0 0 0 0,0 1 0 0 0,0-1 0 0 0,1 0 0 0 0,0 0 0 0 0,0 0 0 0 0,0 0 0 0 0,1 0 0 0 0,0 0 0 0 0,0 0 0 0 0,1-1 0 0 0,-1 0 0 0 0,1 0 0 0 0,0 0 0 0 0,8 8 0 0 0,-5-7 0 0 0,0-1 0 0 0,0 0 0 0 0,0 0 0 0 0,0 0 0 0 0,1-1 0 0 0,0 0 0 0 0,0-1 0 0 0,13 5 0 0 0,-17-7 0 0 0,0 0 0 0 0,0 0 0 0 0,1-1 0 0 0,-1 0 0 0 0,0 1 0 0 0,1-1 0 0 0,-1-1 0 0 0,0 1 0 0 0,0-1 0 0 0,1 0 0 0 0,-1 0 0 0 0,0 0 0 0 0,0 0 0 0 0,0-1 0 0 0,0 1 0 0 0,0-1 0 0 0,0 0 0 0 0,0 0 0 0 0,5-5 0 0 0,-9 7 0 0 0,1 0 0 0 0,0-1 0 0 0,-1 1 0 0 0,1 0 0 0 0,0-1 0 0 0,-1 1 0 0 0,1-1 0 0 0,-1 1 0 0 0,1-1 0 0 0,0 1 0 0 0,-1-1 0 0 0,0 1 0 0 0,1-1 0 0 0,-1 1 0 0 0,1-1 0 0 0,-1 0 0 0 0,0 1 0 0 0,1-1 0 0 0,-1 0 0 0 0,0 1 0 0 0,1-1 0 0 0,-1 0 0 0 0,0 0 0 0 0,0 1 0 0 0,0-1 0 0 0,0 0 0 0 0,0 0 0 0 0,0 1 0 0 0,0-1 0 0 0,0 0 0 0 0,0 1 0 0 0,0-1 0 0 0,0 0 0 0 0,-1 0 0 0 0,1 1 0 0 0,0-1 0 0 0,0 0 0 0 0,-1 1 0 0 0,1-1 0 0 0,0 0 0 0 0,-1 1 0 0 0,1-1 0 0 0,-1 1 0 0 0,1-1 0 0 0,-1 0 0 0 0,1 1 0 0 0,-1-1 0 0 0,1 1 0 0 0,-1-1 0 0 0,1 1 0 0 0,-1 0 0 0 0,0-1 0 0 0,1 1 0 0 0,-1 0 0 0 0,0-1 0 0 0,0 1 0 0 0,-2-2 0 0 0,0 1 0 0 0,0 0 0 0 0,0 0 0 0 0,0 0 0 0 0,-1 0 0 0 0,1 1 0 0 0,0-1 0 0 0,0 1 0 0 0,0 0 0 0 0,-1 0 0 0 0,1 0 0 0 0,-5 1 0 0 0,-21 5 0 0 0,20-4 0 0 0,0-1 0 0 0,0 1 0 0 0,0 1 0 0 0,1 0 0 0 0,-1 0 0 0 0,-15 9 0 0 0,5-4-1610 0 0,20-21-2236 0 0,2 8 2630 0 0,1 0 0 0 0,-1 0 1 0 0,1 0-1 0 0,-1 0 1 0 0,1 1-1 0 0,6-6 1 0 0,56-30-13643 0 0,-43 28 12002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08:37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1 120 0 0,'27'5'9221'0'0,"4"2"-7226"0"0,-31-7-1985 0 0,25 8-624 0 0,-19-5 235 0 0,0-1 1 0 0,0 0-1 0 0,0 0 1 0 0,0-1-1 0 0,0 0 1 0 0,1 0-1 0 0,-1 0 1 0 0,10-1-1 0 0,11-6-5289 0 0,-23 3 4651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1:04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1264 0 0,'6'4'18671'0'0,"9"0"-8655"0"0,7 0-6794 0 0,4 1-5020 0 0,46 10-17208 0 0,-45-11 8356 0 0,-19-4 8995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1:05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1360 0 0,'31'4'14371'0'0,"-3"4"-8877"0"0,4 1-9449 0 0,3-6-10255 0 0,-28-3 12370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1:05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1212 0 0,'12'3'11814'0'0,"15"3"-3693"0"0,-7 3-6597 0 0,2 1-7701 0 0,3-10-7497 0 0,-18-4 11678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1:05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0 528 0 0,'27'23'11056'0'0,"3"-3"-3673"0"0,4-3-3638 0 0,0-1-3835 0 0,9 4-6479 0 0,7-8-6588 0 0,-41-12 11177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1:06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1404 0 0,'8'4'7433'0'0,"11"4"-1582"0"0,12 2-647 0 0,-2 2-7769 0 0,30 10-13049 0 0,-49-22 14137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1:07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0 900 0 0,'10'1'9953'0'0,"5"-1"-4876"0"0,-7 1-4109 0 0,0 0 0 0 0,0 0 0 0 0,1 1 0 0 0,12 4 1 0 0,4 4 1334 0 0,1-3-3835 0 0,54 11-15535 0 0,-71-16 14868 0 0,-1 1 387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1:08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0 516 0 0,'4'0'1584'0'0,"0"0"324"0"0,3 4 201 0 0,-3 0-169 0 0,4 0-340 0 0,0 0-364 0 0,-4-4-408 0 0,4 4-424 0 0,0 0-392 0 0,-5 0-388 0 0,1-4-380 0 0,0 0-384 0 0,0 4-400 0 0,8-4-312 0 0,-4 4-61 0 0,-1-4 117 0 0,5 0 232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1:08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0 804 0 0,'26'5'9396'0'0,"1"5"-3732"0"0,10 3-1723 0 0,-12-7-3958 0 0,2 0-5028 0 0,13-2-7519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1:0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0 404 0 0,'5'2'1493'0'0,"-1"0"0"0"0,1-1 0 0 0,0 0 0 0 0,0 0 0 0 0,0 0 1 0 0,0-1-1 0 0,9 1 0 0 0,12 0 1749 0 0,-2 6-5038 0 0,6 5-9647 0 0,-25-9 9755 0 0</inkml:trace>
  <inkml:trace contextRef="#ctx0" brushRef="#br0" timeOffset="1">294 96 528 0 0,'12'4'1092'0'0,"-5"4"48"0"0,1-4-200 0 0,0 0-412 0 0,0 4-512 0 0,0-4-576 0 0,-1-4-312 0 0,1 4-168 0 0,-4 0-32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8:58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67 1692 0 0,'-2'-16'5788'0'0,"-2"-6"3508"0"0,4 21-8418 0 0,-1-1 0 0 0,1 0 0 0 0,0 1 0 0 0,0-1 0 0 0,0 1 1 0 0,0-1-1 0 0,1 1 0 0 0,-1-1 0 0 0,0 0 0 0 0,1 1 0 0 0,-1-1 0 0 0,1 1 0 0 0,-1-1 0 0 0,1 1 0 0 0,0 0 0 0 0,0-1 0 0 0,1-1 0 0 0,6 9-654 0 0,2 13-261 0 0,-10-19 36 0 0,10 25 1 0 0,-1 1 0 0 0,-1 0 0 0 0,8 44 0 0 0,12 41 0 0 0,-26-105 0 0 0,0 1 0 0 0,1 1 0 0 0,0 0 0 0 0,1-1 0 0 0,-1 0 0 0 0,8 10 0 0 0,-11-16 0 0 0,1 0 0 0 0,0 0 0 0 0,0 0 0 0 0,0 0 0 0 0,0 0 0 0 0,0-1 0 0 0,0 1 0 0 0,0 0 0 0 0,0-1 0 0 0,0 1 0 0 0,0 0 0 0 0,0-1 0 0 0,0 1 0 0 0,1-1 0 0 0,-1 0 0 0 0,0 1 0 0 0,0-1 0 0 0,1 0 0 0 0,-1 0 0 0 0,0 0 0 0 0,0 0 0 0 0,1 0 0 0 0,-1 0 0 0 0,0 0 0 0 0,0 0 0 0 0,1 0 0 0 0,-1-1 0 0 0,0 1 0 0 0,0 0 0 0 0,0-1 0 0 0,1 1 0 0 0,-1-1 0 0 0,0 0 0 0 0,0 1 0 0 0,0-1 0 0 0,0 0 0 0 0,0 1 0 0 0,0-1 0 0 0,0 0 0 0 0,0 0 0 0 0,1-2 0 0 0,18-18 0 0 0,-1 0 0 0 0,-1-2 0 0 0,0 0 0 0 0,-2-2 0 0 0,16-30 0 0 0,31-45 0 0 0,-56 90-2610 0 0,-10 48-27131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08:38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1016 0 0,'6'5'14707'0'0,"8"6"-9257"0"0,49 13-653 0 0,-32-12-4142 0 0,1-1 1 0 0,0-1-1 0 0,35 5 0 0 0,237 36 2268 0 0,-272-48-2808 0 0,-1 2 0 0 0,0 1 0 0 0,0 1 0 0 0,49 20 1 0 0,-63-21-41 0 0,-1-1 1 0 0,1-1 0 0 0,0 0 0 0 0,33 2 0 0 0,-32-4-17 0 0,1 0 1 0 0,-1 1 0 0 0,0 1-1 0 0,23 9 1 0 0,52 14-60 0 0,-21-12 0 0 0,32 10 0 0 0,-63-17 0 0 0,-34-8 0 0 0,-1 1 0 0 0,1 0 0 0 0,-1 0 0 0 0,0 1 0 0 0,1 0 0 0 0,6 3 0 0 0,-9-3 0 0 0,-1-1 0 0 0,1 0 0 0 0,-1 1 0 0 0,1-1 0 0 0,0-1 0 0 0,-1 1 0 0 0,1 0 0 0 0,0-1 0 0 0,-1 0 0 0 0,1 0 0 0 0,7 0 0 0 0,-9 1 0 0 0,12 2 0 0 0,-3 1 0 0 0,-7-4 0 0 0,-35 0-11152 0 0,29-1 10397 0 0,1 1 0 0 0,-1 0 0 0 0,0 0 0 0 0,1-1 0 0 0,-1 1 0 0 0,0-1 0 0 0,1 0 0 0 0,-1 1 0 0 0,1-1 0 0 0,-1 0 0 0 0,1 0 0 0 0,-1 0 0 0 0,1 0 0 0 0,-3-3 0 0 0,-13-7-6669 0 0,9 11 5322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8:59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4 688 0 0,'-19'-3'14110'0'0,"5"12"-5259"0"0,11-6-8071 0 0,1 1 0 0 0,0-1 0 0 0,0 1-1 0 0,0 0 1 0 0,1 0 0 0 0,-1 0 0 0 0,1 0 0 0 0,-2 8 0 0 0,0 9-106 0 0,0 1 1 0 0,1 32 0 0 0,8 95-534 0 0,-2-74-2718 0 0,-2 0-5527 0 0,-2-71 6801 0 0,0 0-1 0 0,0 0 1 0 0,0 0 0 0 0,1 0-1 0 0,-1 0 1 0 0,1 0 0 0 0,0 0 0 0 0,0-1-1 0 0,1 1 1 0 0,-1 0 0 0 0,1-1-1 0 0,-1 1 1 0 0,5 5 0 0 0,1-8-1247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9:00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59 928 0 0,'0'-2'1314'0'0,"1"-1"-1"0"0,-1 0 1 0 0,1 0-1 0 0,-1 0 1 0 0,1 1-1 0 0,0-1 0 0 0,0 0 1 0 0,0 1-1 0 0,0-1 1 0 0,0 1-1 0 0,1-1 1 0 0,-1 1-1 0 0,1 0 1 0 0,0-1-1 0 0,0 1 1 0 0,0 0-1 0 0,0 0 1 0 0,0 0-1 0 0,2-1 1 0 0,5-6 4001 0 0,-11 33-5061 0 0,-17 23-254 0 0,-1 0 0 0 0,-41 66 0 0 0,61-113 0 0 0,0 1 0 0 0,1-1 0 0 0,-1 1 0 0 0,0-1 0 0 0,1 1 0 0 0,-1-1 0 0 0,1 1 0 0 0,-1-1 0 0 0,0 0 0 0 0,1 1 0 0 0,-1-1 0 0 0,1 0 0 0 0,-1 1 0 0 0,1-1 0 0 0,-1 0 0 0 0,1 0 0 0 0,0 1 0 0 0,-1-1 0 0 0,1 0 0 0 0,-1 0 0 0 0,1 0 0 0 0,-1 0 0 0 0,1 0 0 0 0,0 0 0 0 0,-1 0 0 0 0,1 0 0 0 0,-1 0 0 0 0,1 0 0 0 0,0 0 0 0 0,-1 0 0 0 0,1 0 0 0 0,-1 0 0 0 0,1 0 0 0 0,0-1 0 0 0,51 0 0 0 0,18 1 0 0 0,-69 0 0 0 0,16 3-2725 0 0,-13-3 473 0 0,0 1 0 0 0,0-1 0 0 0,0 0-1 0 0,0 0 1 0 0,0 0 0 0 0,0 0-1 0 0,0-1 1 0 0,8-2 0 0 0,9-6-2800 0 0,-2-3 1856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9:01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14 2372 0 0,'-19'-10'5984'0'0,"18"9"-5147"0"0,-1 1 0 0 0,1-1 0 0 0,-1 1 1 0 0,1-1-1 0 0,-1 1 0 0 0,1 0 0 0 0,-1-1 0 0 0,1 1 1 0 0,-1 0-1 0 0,1 0 0 0 0,-1 0 0 0 0,1 0 1 0 0,-1 1-1 0 0,1-1 0 0 0,-1 0 0 0 0,1 1 0 0 0,-1-1 1 0 0,1 1-1 0 0,0-1 0 0 0,-1 1 0 0 0,1-1 0 0 0,-1 1 1 0 0,-1 1-1 0 0,-15 22 3104 0 0,9-4-3847 0 0,0 0 1 0 0,1 1-1 0 0,2 0 0 0 0,-8 39 0 0 0,-5 89-188 0 0,17-125-813 0 0,2 1-1 0 0,1-1 1 0 0,1 1 0 0 0,0-1-1 0 0,2 1 1 0 0,11 35 0 0 0,16-103-24525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20:22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1784 0 0,'-20'12'15485'0'0,"-1"10"-8188"0"0,7-7-4133 0 0,-3 2-1443 0 0,0 0 0 0 0,-25 36 1 0 0,14-18-5304 0 0,0-2-6770 0 0,55-49-6052 0 0,-12 4 14208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20:23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49 584 0 0,'-18'-7'3815'0'0,"10"4"866"0"0,1 2 0 0 0,-1-1 0 0 0,1 1 0 0 0,-16 0 0 0 0,-2 0 256 0 0,23 1-4911 0 0,57-19-26 0 0,-40 15 0 0 0,-1 1 0 0 0,1 0 0 0 0,0 2 0 0 0,0-1 0 0 0,-1 2 0 0 0,1 0 0 0 0,0 0 0 0 0,0 2 0 0 0,0 0 0 0 0,27 7 0 0 0,-37-8 0 0 0,-1 1 0 0 0,0-1 0 0 0,0 1 0 0 0,0 0 0 0 0,0 0 0 0 0,0 0 0 0 0,-1 0 0 0 0,1 1 0 0 0,0 0 0 0 0,-1-1 0 0 0,0 1 0 0 0,0 0 0 0 0,0 1 0 0 0,0-1 0 0 0,0 1 0 0 0,-1-1 0 0 0,1 1 0 0 0,-1 0 0 0 0,0 0 0 0 0,0 0 0 0 0,-1 0 0 0 0,1 0 0 0 0,-1 0 0 0 0,0 0 0 0 0,0 1 0 0 0,0-1 0 0 0,0 1 0 0 0,-1-1 0 0 0,0 0 0 0 0,0 1 0 0 0,0-1 0 0 0,0 1 0 0 0,-2 6 0 0 0,-3 13 0 0 0,-1 0 0 0 0,0-1 0 0 0,-2 1 0 0 0,-19 39 0 0 0,17-40 0 0 0,-8 15 0 0 0,-27 40 0 0 0,-5 11 0 0 0,50-88 0 0 0,-1 0 0 0 0,1 0 0 0 0,-1 0 0 0 0,1 0 0 0 0,0-1 0 0 0,-1 1 0 0 0,1 0 0 0 0,0 0 0 0 0,0 0 0 0 0,0 0 0 0 0,0 0 0 0 0,0 0 0 0 0,0 0 0 0 0,0 0 0 0 0,0 0 0 0 0,0-1 0 0 0,0 1 0 0 0,0 0 0 0 0,1 0 0 0 0,-1 0 0 0 0,0 0 0 0 0,1 0 0 0 0,-1 0 0 0 0,0-1 0 0 0,1 1 0 0 0,-1 0 0 0 0,1 0 0 0 0,0-1 0 0 0,-1 1 0 0 0,2 1 0 0 0,1 0 0 0 0,-1 0 0 0 0,1-1 0 0 0,0 1 0 0 0,0-1 0 0 0,0 1 0 0 0,0-1 0 0 0,0 0 0 0 0,0 0 0 0 0,5 0 0 0 0,69 5 0 0 0,-60-5-1176 0 0,1-2 0 0 0,0 0 0 0 0,24-6 0 0 0,-37 6 744 0 0,1 0 0 0 0,-1-1 0 0 0,0 0-1 0 0,0 0 1 0 0,0 0 0 0 0,0 0-1 0 0,-1-1 1 0 0,1 0 0 0 0,0 0-1 0 0,-1 0 1 0 0,0-1 0 0 0,0 1 0 0 0,0-1-1 0 0,0 0 1 0 0,5-8 0 0 0,7-13-18370 0 0,-16 21 16817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20:23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33 800 0 0,'-55'0'9250'0'0,"-26"0"12774"0"0,81 1-22007 0 0,0-1 0 0 0,0 0-1 0 0,-1 0 1 0 0,1 0 0 0 0,0 0-1 0 0,-1 0 1 0 0,1 0-1 0 0,0 1 1 0 0,-1-1 0 0 0,1 0-1 0 0,0 0 1 0 0,-1 0 0 0 0,1 0-1 0 0,0 0 1 0 0,-1 0 0 0 0,1 0-1 0 0,0 0 1 0 0,-1-1 0 0 0,1 1-1 0 0,0 0 1 0 0,0 0 0 0 0,-1 0-1 0 0,1 0 1 0 0,0 0 0 0 0,-1 0-1 0 0,1-1 1 0 0,0 1 0 0 0,0 0-1 0 0,-1 0 1 0 0,1 0-1 0 0,0-1 1 0 0,0 1 0 0 0,-1 0-1 0 0,1 0 1 0 0,0-1 0 0 0,0 1-1 0 0,0 0 1 0 0,0 0 0 0 0,-1-1-1 0 0,1 1 1 0 0,0 0 0 0 0,0-1-1 0 0,0 1 1 0 0,0 0 0 0 0,0-1-1 0 0,0 1 1 0 0,0 0 0 0 0,0-1-1 0 0,0 1 1 0 0,0 0 0 0 0,0-1-1 0 0,15-8-189 0 0,36 1 173 0 0,1 3 0 0 0,0 2 0 0 0,0 3 0 0 0,79 8 0 0 0,-2 9-162 0 0,-122-14-1207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20:24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42 68 0 0,'9'-23'28982'0'0,"-8"23"-28320"0"0,9-1 2393 0 0,34 4-3055 0 0,-34-1 0 0 0,0-1 0 0 0,1-1 0 0 0,-1 0 0 0 0,1 0 0 0 0,-1-1 0 0 0,1 0 0 0 0,12-3 0 0 0,-23 3-23 0 0,0 1 0 0 0,0 0 0 0 0,0 0 0 0 0,0 0 0 0 0,0-1 0 0 0,0 1 0 0 0,0 0 0 0 0,0 0 0 0 0,0-1 0 0 0,0 1 0 0 0,0 0 0 0 0,-1 0 0 0 0,1-1 0 0 0,0 1 0 0 0,0 0 0 0 0,0 0 0 0 0,0 0 0 0 0,0-1 0 0 0,0 1 0 0 0,0 0 0 0 0,-1 0 0 0 0,1 0 0 0 0,0-1 0 0 0,0 1 0 0 0,0 0 0 0 0,0 0 0 0 0,-1 0 0 0 0,1 0 0 0 0,0 0 0 0 0,0 0 0 0 0,0-1 0 0 0,-1 1 0 0 0,1 0 0 0 0,0 0 0 0 0,0 0 0 0 0,-1 0 0 0 0,1 0 0 0 0,0 0 0 0 0,0 0 0 0 0,-1 0 0 0 0,1 0 0 0 0,0 0 0 0 0,0 0 0 0 0,-1 0 0 0 0,1 0 0 0 0,0 0 0 0 0,0 0 0 0 0,0 0 0 0 0,-1 0 0 0 0,1 1 0 0 0,-16-6-1232 0 0,-9 2 1741 0 0,1 0-1 0 0,-1 2 1 0 0,1 1-1 0 0,-25 3 1 0 0,46-3-486 0 0,-1 1 0 0 0,1-1 0 0 0,-1 1 0 0 0,1 0 0 0 0,-1 0 0 0 0,1 0 0 0 0,0 0 0 0 0,-1 1 0 0 0,1 0 0 0 0,0-1 0 0 0,0 1 0 0 0,0 0 0 0 0,0 0 0 0 0,1 1 0 0 0,-1-1 0 0 0,0 0 0 0 0,1 1 0 0 0,0 0 0 0 0,0-1 0 0 0,0 1 0 0 0,0 0 0 0 0,0 0 0 0 0,0 0 0 0 0,1 1 0 0 0,-1-1 0 0 0,1 0 0 0 0,0 1 0 0 0,0-1 0 0 0,0 0 0 0 0,0 1 0 0 0,1-1 0 0 0,0 1 0 0 0,-1-1 0 0 0,2 7 0 0 0,-1-4 0 0 0,0 0 0 0 0,1 0 0 0 0,0 0 0 0 0,0-1 0 0 0,1 1 0 0 0,-1 0 0 0 0,1-1 0 0 0,1 1 0 0 0,-1-1 0 0 0,1 0 0 0 0,0 1 0 0 0,0-1 0 0 0,0-1 0 0 0,1 1 0 0 0,-1 0 0 0 0,1-1 0 0 0,1 0 0 0 0,-1 0 0 0 0,0 0 0 0 0,7 4 0 0 0,-1-2 0 0 0,-1 0 0 0 0,0 0 0 0 0,-1 0 0 0 0,1 1 0 0 0,-1 0 0 0 0,-1 1 0 0 0,1 0 0 0 0,-1 0 0 0 0,-1 1 0 0 0,7 10 0 0 0,-11-16 0 0 0,0 1 0 0 0,-1-1 0 0 0,0 0 0 0 0,1 1 0 0 0,-1-1 0 0 0,-1 1 0 0 0,1-1 0 0 0,0 1 0 0 0,-1-1 0 0 0,0 1 0 0 0,0 0 0 0 0,0-1 0 0 0,0 1 0 0 0,0-1 0 0 0,-1 1 0 0 0,0 0 0 0 0,-1 4 0 0 0,0-3 0 0 0,0-1 0 0 0,-1 0 0 0 0,1 1 0 0 0,-1-1 0 0 0,1-1 0 0 0,-1 1 0 0 0,-1 0 0 0 0,1-1 0 0 0,0 1 0 0 0,-5 2 0 0 0,4-3 1 0 0,1-1 0 0 0,-1 1 0 0 0,1-1 0 0 0,-1 0 0 0 0,0 0 0 0 0,0-1 0 0 0,0 1 0 0 0,0-1 0 0 0,0 0 0 0 0,0 0 0 0 0,0 0 0 0 0,0-1 0 0 0,-1 1 0 0 0,1-1 0 0 0,0 0 0 0 0,0 0 0 0 0,0-1 0 0 0,-1 1 0 0 0,1-1 0 0 0,-4-1 0 0 0,1 1-18 0 0,-1 0-1 0 0,1 0 0 0 0,0 1 0 0 0,0 0 0 0 0,-1 0 0 0 0,-9 2 1 0 0,2 6-4158 0 0,28 19-19738 0 0,1-23 20801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20:54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0 692 0 0,'5'9'27885'0'0,"-35"20"-26796"0"0,19-19-572 0 0,-1 1-1 0 0,2 0 1 0 0,0 1 0 0 0,0 0 0 0 0,-12 22 0 0 0,12-17-1842 0 0,5-11-116 0 0,1 1-1 0 0,0 0 1 0 0,1 0 0 0 0,-1 0 0 0 0,1 0 0 0 0,1 1 0 0 0,-3 10-1 0 0,20-38-15160 0 0,-7 8 14080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20:58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36 1384 0 0,'-3'-10'2889'0'0,"-12"-15"19480"0"0,33 33-16244 0 0,-12-4-6125 0 0,34 20 0 0 0,53 44 0 0 0,-81-58 0 0 0,0 0 0 0 0,-2 1 0 0 0,1 1 0 0 0,-1-1 0 0 0,-1 2 0 0 0,0 0 0 0 0,-1 0 0 0 0,10 21 0 0 0,-14-24-97 0 0,2 0-694 0 0,-2 1-1 0 0,1-1 1 0 0,-2 1 0 0 0,1 0 0 0 0,-1 0-1 0 0,2 22 1 0 0,-19-64-20004 0 0,10 10 17628 0 0,0-6 722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20:59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0 380 0 0,'19'8'29140'0'0,"-26"5"-25893"0"0,-45 106-3247 0 0,-49 110-4510 0 0,100-226 4270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08:40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3 596 0 0,'5'-3'20730'0'0,"-7"12"-16758"0"0,3 5-4514 0 0,2 3 1068 0 0,-1 1-1 0 0,-1 0 1 0 0,-1 0 0 0 0,-3 32-1 0 0,0 8-135 0 0,3 95-237 0 0,0-153-152 0 0,0 1 1 0 0,0 0 0 0 0,0 1-1 0 0,0-1 1 0 0,-1 0 0 0 0,1 0 0 0 0,0 1 0 0 0,0-1 0 0 0,-1 0-1 0 0,1 0 1 0 0,-1 1 0 0 0,1-1 0 0 0,-1 0 0 0 0,1 0-1 0 0,-1 0 1 0 0,0 0 0 0 0,1 0 0 0 0,-1 0 0 0 0,-1 1 0 0 0,-1-1-3 0 0,-20-16-45 0 0,2 1 69 0 0,-145-29 308 0 0,156 40-342 0 0,8 3 6 0 0,-1-1 0 0 0,0 0 0 0 0,0 0 0 0 0,1-1 0 0 0,-1 1 0 0 0,0 0-1 0 0,1-1 1 0 0,-1 0 0 0 0,1 1 0 0 0,0-1 0 0 0,0 0 0 0 0,-2-3 953 0 0,38-4-26818 0 0,-25 2 23434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20:59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6 1856 0 0,'-18'10'27884'0'0,"25"-4"-24857"0"0,-4-4-3035 0 0,0 0 1 0 0,0 0-1 0 0,0-1 1 0 0,1 1-1 0 0,-1-1 0 0 0,1 0 1 0 0,-1 0-1 0 0,1 0 1 0 0,-1-1-1 0 0,1 1 1 0 0,0-1-1 0 0,-1 0 0 0 0,1 0 1 0 0,0 0-1 0 0,-1 0 1 0 0,7-2-1 0 0,0-1-151 0 0,0 0 0 0 0,0 0 0 0 0,0-1 0 0 0,13-7 0 0 0,-18 4-4278 0 0,-17 5 3198 0 0,-17 3 2587 0 0,22 0-1214 0 0,-6 0 435 0 0,0 1 0 0 0,0 0-1 0 0,0 1 1 0 0,0 0 0 0 0,0 1-1 0 0,1 1 1 0 0,-1 0-1 0 0,-17 10 1 0 0,29-14-569 0 0,0-1 0 0 0,1 1 0 0 0,-1 0 0 0 0,0 0 0 0 0,0 0 0 0 0,1-1 0 0 0,-1 1 0 0 0,1 0 0 0 0,-1 0 0 0 0,1 0 0 0 0,-1 0 0 0 0,1 0 0 0 0,-1 0 0 0 0,1 0 0 0 0,0 0 0 0 0,0 0 0 0 0,-1 0 0 0 0,1 0 0 0 0,0 0 0 0 0,0 1 0 0 0,0-1 0 0 0,0 0 0 0 0,0 0 0 0 0,1 1 0 0 0,13 30 0 0 0,-6-22 0 0 0,-1-1 0 0 0,2 0 0 0 0,13 13 0 0 0,55 35 0 0 0,-75-55 0 0 0,-1-1 0 0 0,0 1 0 0 0,1 0 0 0 0,-1-1 0 0 0,0 1 0 0 0,0 0 0 0 0,-1 0 0 0 0,1 0 0 0 0,0 0 0 0 0,0 0 0 0 0,-1 0 0 0 0,1 0 0 0 0,-1 0 0 0 0,0 0 0 0 0,0 0 0 0 0,0 0 0 0 0,0 0 0 0 0,0 0 0 0 0,0 0 0 0 0,0 0 0 0 0,-1 0 0 0 0,1 0 0 0 0,-1 0 0 0 0,1 0 0 0 0,-1 0 0 0 0,0 0 0 0 0,0 0 0 0 0,-1 2 0 0 0,1-1 0 0 0,-1-1 0 0 0,1 0 0 0 0,-1 1 0 0 0,0-1 0 0 0,0 0 0 0 0,1 0 0 0 0,-1-1 0 0 0,0 1 0 0 0,-1 0 0 0 0,1-1 0 0 0,0 1 0 0 0,0-1 0 0 0,-1 1 0 0 0,1-1 0 0 0,-1 0 0 0 0,1 0 0 0 0,-1 0 0 0 0,1-1 0 0 0,-1 1 0 0 0,0 0 0 0 0,-5-1 0 0 0,-11-1-1858 0 0,16 0 1107 0 0,0 0 0 0 0,0 0-1 0 0,0 1 1 0 0,-1-1 0 0 0,1 1 0 0 0,0 0 0 0 0,-1 0 0 0 0,1 0-1 0 0,0 0 1 0 0,-1 1 0 0 0,1-1 0 0 0,0 1 0 0 0,-5 2 0 0 0,40-7-16254 0 0,-13 0 14437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21:0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72 728 0 0,'18'-11'16457'0'0,"-17"-2"-5724"0"0,-1 13-10636 0 0,-1 0 0 0 0,1 0 0 0 0,0 0 0 0 0,0 0 0 0 0,0-1 0 0 0,0 1 0 0 0,0 0 0 0 0,0 0 0 0 0,0 0 0 0 0,-1 0 0 0 0,1 0 0 0 0,0-1 0 0 0,0 1 0 0 0,0 0 0 0 0,0 0 0 0 0,0 0 0 0 0,-1 0 0 0 0,1 0 0 0 0,0 0 0 0 0,0 0 0 0 0,0 0 0 0 0,-1 0 0 0 0,1 0 0 0 0,0 0 0 0 0,0 0 0 0 0,0 0 0 0 0,-1 0 0 0 0,1 0 0 0 0,0 0 0 0 0,0 0 0 0 0,0 0 0 0 0,0 0-1 0 0,-1 0 1 0 0,1 0 0 0 0,0 0 0 0 0,0 0 0 0 0,0 0 0 0 0,-1 0 0 0 0,1 0 0 0 0,0 0 0 0 0,0 0 0 0 0,0 0 0 0 0,0 1 0 0 0,0-1 0 0 0,-1 0 0 0 0,1 0 0 0 0,0 0 0 0 0,0 0 0 0 0,0 1 0 0 0,-8 4-97 0 0,1 1 0 0 0,0 0 0 0 0,1 1 0 0 0,-1 0 0 0 0,2 0 0 0 0,-1 0 0 0 0,0 1 0 0 0,-4 8 0 0 0,8-13 0 0 0,1 0 0 0 0,-1 0 0 0 0,0 0 0 0 0,1 1 0 0 0,0-1 0 0 0,0 0 0 0 0,0 0 0 0 0,0 1 0 0 0,0-1 0 0 0,1 1 0 0 0,-1-1 0 0 0,1 1 0 0 0,0-1 0 0 0,0 1 0 0 0,0-1 0 0 0,0 1 0 0 0,1-1 0 0 0,0 0 0 0 0,-1 1 0 0 0,1-1 0 0 0,1 0 0 0 0,-1 1 0 0 0,0-1 0 0 0,3 4 0 0 0,-4-7 0 0 0,1 1 0 0 0,-1 0 0 0 0,1 0 0 0 0,0 0 0 0 0,-1-1 0 0 0,1 1 0 0 0,0 0 0 0 0,0-1 0 0 0,0 1 0 0 0,0 0 0 0 0,-1-1 0 0 0,1 1 0 0 0,0-1 0 0 0,0 0 0 0 0,0 1 0 0 0,0-1 0 0 0,0 0 0 0 0,0 1 0 0 0,0-1 0 0 0,0 0 0 0 0,0 0 0 0 0,0 0 0 0 0,0 0 0 0 0,0 0 0 0 0,0 0 0 0 0,2-1 0 0 0,-1 1 0 0 0,1-1 0 0 0,-1 0 0 0 0,1 0 0 0 0,-1-1 0 0 0,0 1 0 0 0,1 0 0 0 0,-1-1 0 0 0,0 1 0 0 0,4-5 0 0 0,35-44 0 0 0,-38 44 0 0 0,0 0 0 0 0,0 0 0 0 0,-1-1 0 0 0,0 1 0 0 0,0-1 0 0 0,0 1 0 0 0,-1-1 0 0 0,0 1 0 0 0,0-1 0 0 0,-1 0 0 0 0,1 1 0 0 0,-1-1 0 0 0,-2-9 0 0 0,2 13 0 0 0,0 1 0 0 0,-1 0 0 0 0,1 0 0 0 0,-1 0 0 0 0,1 0 0 0 0,-1 0 0 0 0,0 0 0 0 0,0 0 0 0 0,0 0 0 0 0,0 0 0 0 0,0 0 0 0 0,0 0 0 0 0,-1 1 0 0 0,1-1 0 0 0,0 0 0 0 0,-1 1 0 0 0,1-1 0 0 0,-1 1 0 0 0,0 0 0 0 0,0 0 0 0 0,1-1 0 0 0,-1 1 0 0 0,0 0 0 0 0,0 0 0 0 0,0 0 0 0 0,0 1 0 0 0,0-1 0 0 0,0 0 0 0 0,0 1 0 0 0,0 0 0 0 0,0-1 0 0 0,-1 1 0 0 0,1 0 0 0 0,0 0 0 0 0,0 0 0 0 0,0 0 0 0 0,0 0 0 0 0,0 1 0 0 0,-1-1 0 0 0,1 1 0 0 0,0-1 0 0 0,0 1 0 0 0,0 0 0 0 0,-3 2 0 0 0,1-2 0 0 0,1 0 0 0 0,-1 1 0 0 0,1 0 0 0 0,-1 0 0 0 0,1 0 0 0 0,0 0 0 0 0,-1 0 0 0 0,1 1 0 0 0,0-1 0 0 0,1 1 0 0 0,-1 0 0 0 0,0 0 0 0 0,1 0 0 0 0,-1 0 0 0 0,1 0 0 0 0,0 1 0 0 0,0-1 0 0 0,1 1 0 0 0,-1-1 0 0 0,1 1 0 0 0,-1 0 0 0 0,1 0 0 0 0,-1 6 0 0 0,2-7 0 0 0,0 0 0 0 0,0 1 0 0 0,0-1 0 0 0,0 0 0 0 0,1 0 0 0 0,-1 0 0 0 0,1 1 0 0 0,0-1 0 0 0,-1 0 0 0 0,2 0 0 0 0,-1 0 0 0 0,0 0 0 0 0,1 0 0 0 0,-1-1 0 0 0,1 1 0 0 0,0 0 0 0 0,0-1 0 0 0,0 1 0 0 0,0-1 0 0 0,0 1 0 0 0,0-1 0 0 0,1 0 0 0 0,-1 0 0 0 0,1 0 0 0 0,0-1 0 0 0,-1 1 0 0 0,1 0 0 0 0,0-1 0 0 0,4 2 0 0 0,-6-3 0 0 0,1 1 0 0 0,-1-1 0 0 0,1 1 0 0 0,-1-1 0 0 0,1 0 0 0 0,0 1 0 0 0,-1-1 0 0 0,1 0 0 0 0,-1 0 0 0 0,1 0 0 0 0,0 0 0 0 0,-1 0 0 0 0,1-1 0 0 0,-1 1 0 0 0,1 0 0 0 0,-1-1 0 0 0,1 1 0 0 0,0-1 0 0 0,-1 0 0 0 0,0 1 0 0 0,1-1 0 0 0,-1 0 0 0 0,1 0 0 0 0,-1 0 0 0 0,0 0 0 0 0,0 0 0 0 0,0 0 0 0 0,1 0 0 0 0,-1 0 0 0 0,0-1 0 0 0,0 1 0 0 0,0 0 0 0 0,-1-1 0 0 0,1 1 0 0 0,0-1 0 0 0,-1 1 0 0 0,1-1 0 0 0,0-2 0 0 0,0 2 0 0 0,0 0 0 0 0,-1-1 0 0 0,1 1 0 0 0,-1 0 0 0 0,0 0 0 0 0,0-1 0 0 0,1 1 0 0 0,-2 0 0 0 0,1 0 0 0 0,0-1 0 0 0,0 1 0 0 0,-1 0 0 0 0,1-1 0 0 0,-1 1 0 0 0,0 0 0 0 0,1 0 0 0 0,-1 0 0 0 0,0 0 0 0 0,-1 0 0 0 0,1 0 0 0 0,0 0 0 0 0,0 0 0 0 0,-1 0 0 0 0,1 1 0 0 0,-1-1 0 0 0,0 0 0 0 0,1 1 0 0 0,-4-3 0 0 0,-1 1 0 0 0,-1 1 0 0 0,1 0 0 0 0,0 0 0 0 0,-1 0 0 0 0,0 1 0 0 0,1 0 0 0 0,-1 0 0 0 0,0 1 0 0 0,1-1 0 0 0,-1 1 0 0 0,0 1 0 0 0,0 0 0 0 0,1 0 0 0 0,-1 0 0 0 0,0 0 0 0 0,1 1 0 0 0,-1 0 0 0 0,1 1 0 0 0,-8 4 0 0 0,13-7 0 0 0,0 0 0 0 0,1 1 0 0 0,-1-1 0 0 0,1 1 0 0 0,-1-1 0 0 0,1 1 0 0 0,-1-1 0 0 0,1 1 0 0 0,-1-1 0 0 0,1 1 0 0 0,-1-1 0 0 0,1 1 0 0 0,0 0 0 0 0,0-1 0 0 0,-1 1 0 0 0,1 0 0 0 0,0-1 0 0 0,0 1 0 0 0,-1 0 0 0 0,1-1 0 0 0,0 1 0 0 0,0 0 0 0 0,0 0 0 0 0,0-1 0 0 0,0 1 0 0 0,0 0 0 0 0,0-1 0 0 0,0 1 0 0 0,1 1 0 0 0,14 19 0 0 0,-12-19 0 0 0,0 1 0 0 0,0-1 0 0 0,1 1 0 0 0,-1-1 0 0 0,1 0 0 0 0,-1 0 0 0 0,1-1 0 0 0,0 1 0 0 0,-1-1 0 0 0,1 1 0 0 0,5 0 0 0 0,-6-3 0 0 0,1 1 0 0 0,0 0 0 0 0,0-1 0 0 0,-1 0 0 0 0,1 0 0 0 0,-1 0 0 0 0,1 0 0 0 0,-1 0 0 0 0,1-1 0 0 0,-1 1 0 0 0,0-1 0 0 0,1 0 0 0 0,-1 0 0 0 0,0-1 0 0 0,0 1 0 0 0,-1 0 0 0 0,1-1 0 0 0,0 0 0 0 0,-1 0 0 0 0,0 1 0 0 0,1-2 0 0 0,-1 1 0 0 0,0 0 0 0 0,-1 0 0 0 0,1-1 0 0 0,-1 1 0 0 0,2-4 0 0 0,-3 7-23 0 0,1-1 1 0 0,-1 1-1 0 0,0-1 1 0 0,0 1-1 0 0,0-1 1 0 0,0 1-1 0 0,1-1 0 0 0,-1 1 1 0 0,0-1-1 0 0,0 1 1 0 0,0-1-1 0 0,0 1 0 0 0,0-1 1 0 0,0 1-1 0 0,0-1 1 0 0,0 1-1 0 0,0 0 1 0 0,0-1-1 0 0,0 1 0 0 0,-1-1 1 0 0,1 1-1 0 0,0-1 1 0 0,0 1-1 0 0,0-1 1 0 0,-1 1-1 0 0,1-1 0 0 0,0 1 1 0 0,0 0-1 0 0,-1-1 1 0 0,1 1-1 0 0,0 0 0 0 0,-1-1 1 0 0,1 1-1 0 0,-1 0 1 0 0,1-1-1 0 0,0 1 1 0 0,-1 0-1 0 0,1 0 0 0 0,-1-1 1 0 0,1 1-1 0 0,-1 0 1 0 0,1 0-1 0 0,-1 0 1 0 0,1 0-1 0 0,0 0 0 0 0,-1 0 1 0 0,1-1-1 0 0,-1 1 1 0 0,1 0-1 0 0,-1 0 0 0 0,1 1 1 0 0,-1-1-1 0 0,1 0 1 0 0,-1 0-1 0 0,1 0 1 0 0,-1 0-1 0 0,1 0 0 0 0,-1 0 1 0 0,1 1-1 0 0,-1-1 1 0 0,1 0-1 0 0,0 0 0 0 0,-1 1 1 0 0,1-1-1 0 0,-1 0 1 0 0,0 1-1 0 0,-30 17-4138 0 0,77-35-20219 0 0,-27 3 22087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5:18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36 424 0 0,'18'-18'15335'0'0,"-36"16"-4238"0"0,17 2-11043 0 0,1 0 0 0 0,0 0 0 0 0,0 0 0 0 0,-1 0-1 0 0,1-1 1 0 0,0 1 0 0 0,0 0 0 0 0,-1 0-1 0 0,1 0 1 0 0,0 0 0 0 0,0 0 0 0 0,-1 0 0 0 0,1 0-1 0 0,0 0 1 0 0,0 0 0 0 0,-1 0 0 0 0,1 0-1 0 0,0 0 1 0 0,0 0 0 0 0,-1 0 0 0 0,1 0 0 0 0,0 0-1 0 0,0 0 1 0 0,-1 1 0 0 0,1-1 0 0 0,0 0 0 0 0,0 0-1 0 0,-1 0 1 0 0,1 0 0 0 0,0 0 0 0 0,0 1-1 0 0,0-1 1 0 0,-1 0 0 0 0,1 0 0 0 0,0 0 0 0 0,0 1-1 0 0,0-1 1 0 0,0 0 0 0 0,-1 0 0 0 0,1 1-1 0 0,0-1 1 0 0,0 0 0 0 0,0 0 0 0 0,0 1 0 0 0,0-1-1 0 0,0 1 1 0 0,-11 10 451 0 0,10-8-347 0 0,-1 0-1 0 0,1 0 0 0 0,0 1 0 0 0,0-1 1 0 0,0 0-1 0 0,0 0 0 0 0,1 1 0 0 0,-1-1 0 0 0,1 0 1 0 0,0 1-1 0 0,0-1 0 0 0,0 7 0 0 0,0-10-135 0 0,1 1-1 0 0,-1 0 1 0 0,0 0-1 0 0,1-1 0 0 0,-1 1 1 0 0,0 0-1 0 0,1-1 0 0 0,-1 1 1 0 0,1 0-1 0 0,-1-1 0 0 0,1 1 1 0 0,-1 0-1 0 0,1-1 1 0 0,-1 1-1 0 0,1-1 0 0 0,0 1 1 0 0,-1-1-1 0 0,1 1 0 0 0,0-1 1 0 0,-1 0-1 0 0,2 1 1 0 0,0 0-35 0 0,0-1 1 0 0,0 0-1 0 0,0 0 1 0 0,0 0 0 0 0,0 0-1 0 0,0 0 1 0 0,0 0 0 0 0,0 0-1 0 0,0-1 1 0 0,0 1 0 0 0,0-1-1 0 0,3 0 1 0 0,-2-1-4 0 0,1 0-1 0 0,-1 0 1 0 0,0 0 0 0 0,0-1-1 0 0,1 1 1 0 0,-1-1-1 0 0,-1 0 1 0 0,1 0 0 0 0,0 0-1 0 0,-1 0 1 0 0,0 0 0 0 0,1 0-1 0 0,1-6 1 0 0,-3 8 30 0 0,0 0-1 0 0,0 0 1 0 0,0 0 0 0 0,-1-1 0 0 0,1 1-1 0 0,-1 0 1 0 0,1-1 0 0 0,-1 1 0 0 0,1 0-1 0 0,-1-1 1 0 0,0 1 0 0 0,1 0 0 0 0,-1-1-1 0 0,0 1 1 0 0,0-1 0 0 0,0 1 0 0 0,0-1-1 0 0,0 1 1 0 0,0 0 0 0 0,-1-1-1 0 0,1 1 1 0 0,-1-1 0 0 0,1 1 0 0 0,0 0-1 0 0,-1-1 1 0 0,0 1 0 0 0,1 0 0 0 0,-1 0-1 0 0,0-1 1 0 0,0 1 0 0 0,0 0 0 0 0,0 0-1 0 0,0 0 1 0 0,0 0 0 0 0,0 0 0 0 0,-1-1-1 0 0,0 2-7 0 0,1 0 0 0 0,0 0 0 0 0,-1 0 0 0 0,1 1 0 0 0,0-1 0 0 0,-1 0 0 0 0,1 1 0 0 0,0-1 0 0 0,0 1-1 0 0,0-1 1 0 0,-1 1 0 0 0,1 0 0 0 0,0 0 0 0 0,0-1 0 0 0,0 1 0 0 0,0 0 0 0 0,0 0 0 0 0,0 0 0 0 0,0 0 0 0 0,1 0-1 0 0,-1 0 1 0 0,0 0 0 0 0,0 0 0 0 0,0 3 0 0 0,-19 28 91 0 0,17-27-163 0 0,0 1 1 0 0,1-1-1 0 0,0 1 0 0 0,0-1 1 0 0,0 1-1 0 0,-1 11 0 0 0,3-17 58 0 0,0 0-1 0 0,0 1 0 0 0,0-1 0 0 0,0 0 1 0 0,0 1-1 0 0,0-1 0 0 0,0 0 1 0 0,0 1-1 0 0,0-1 0 0 0,0 0 0 0 0,0 0 1 0 0,0 1-1 0 0,1-1 0 0 0,-1 0 1 0 0,0 1-1 0 0,0-1 0 0 0,0 0 0 0 0,1 0 1 0 0,-1 1-1 0 0,0-1 0 0 0,0 0 1 0 0,1 0-1 0 0,-1 0 0 0 0,0 1 1 0 0,0-1-1 0 0,1 0 0 0 0,-1 0 0 0 0,0 0 1 0 0,0 0-1 0 0,1 0 0 0 0,-1 1 1 0 0,0-1-1 0 0,1 0 0 0 0,-1 0 0 0 0,0 0 1 0 0,1 0-1 0 0,-1 0 0 0 0,0 0 1 0 0,1 0-1 0 0,0 0 0 0 0,28-13-239 0 0,-14 5-256 0 0,23-13-371 0 0,-38 21 879 0 0,1-1 0 0 0,0 1-1 0 0,0-1 1 0 0,0 1 0 0 0,0-1 0 0 0,-1 1-1 0 0,1-1 1 0 0,0 0 0 0 0,0 0 0 0 0,-1 1-1 0 0,1-1 1 0 0,-1 0 0 0 0,1 0 0 0 0,-1 0 0 0 0,1 0-1 0 0,-1 0 1 0 0,1 0 0 0 0,-1 0 0 0 0,0 0-1 0 0,0 0 1 0 0,1 0 0 0 0,-1 0 0 0 0,0 0-1 0 0,0 0 1 0 0,0 0 0 0 0,0 0 0 0 0,0 0-1 0 0,0 0 1 0 0,0 0 0 0 0,0 0 0 0 0,-1-1-1 0 0,-1 2 56 0 0,1-1-1 0 0,-1 1 0 0 0,1-1 1 0 0,-1 1-1 0 0,1 0 0 0 0,-1 0 1 0 0,1 0-1 0 0,-1 0 0 0 0,0 0 0 0 0,1 0 1 0 0,-1 0-1 0 0,1 1 0 0 0,-1-1 1 0 0,1 0-1 0 0,-1 1 0 0 0,1-1 1 0 0,-1 1-1 0 0,1 0 0 0 0,-1-1 0 0 0,-1 3 1 0 0,-32 16 1040 0 0,22-11-7992 0 0,2 0-944 0 0,31-19-7840 0 0,-9 10 13585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5:19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63 632 0 0,'-4'-20'12391'0'0,"-6"7"-4302"0"0,-7 5-2334 0 0,14 8-5453 0 0,1 0 0 0 0,0 0 0 0 0,0 0 0 0 0,0 1 1 0 0,0-1-1 0 0,0 0 0 0 0,0 1 0 0 0,0-1 0 0 0,0 1 0 0 0,0 0 0 0 0,1 0 0 0 0,-1 0 1 0 0,0 0-1 0 0,-2 1 0 0 0,1 0-267 0 0,-6 4 102 0 0,1 0 0 0 0,0 0 0 0 0,0 0 0 0 0,0 1 0 0 0,-8 11 0 0 0,14-16-120 0 0,1 0 1 0 0,0 0 0 0 0,-1 0-1 0 0,1 0 1 0 0,0 0-1 0 0,0 0 1 0 0,0 0 0 0 0,1 1-1 0 0,-1-1 1 0 0,0 0 0 0 0,1 1-1 0 0,0-1 1 0 0,-1 1-1 0 0,1-1 1 0 0,0 0 0 0 0,0 1-1 0 0,0-1 1 0 0,1 1 0 0 0,-1-1-1 0 0,0 0 1 0 0,1 1 0 0 0,0-1-1 0 0,-1 0 1 0 0,1 1-1 0 0,0-1 1 0 0,0 0 0 0 0,1 0-1 0 0,1 4 1 0 0,-2-6-18 0 0,-1 1 0 0 0,0 0 0 0 0,1-1 0 0 0,-1 1 0 0 0,1 0 0 0 0,-1-1 0 0 0,1 1 0 0 0,0-1 0 0 0,-1 1 0 0 0,1-1 0 0 0,0 1 0 0 0,-1-1 0 0 0,1 1 0 0 0,0-1 0 0 0,0 0 0 0 0,-1 1 0 0 0,1-1 0 0 0,0 0 0 0 0,0 0 0 0 0,-1 1 0 0 0,1-1 0 0 0,0 0 0 0 0,0 0 0 0 0,0 0 0 0 0,0 0 0 0 0,-1 0 0 0 0,1 0 0 0 0,1 0 0 0 0,22-16 0 0 0,9-30 0 0 0,-32 44 0 0 0,0-1 0 0 0,0 0 0 0 0,-1 0 0 0 0,1 0 0 0 0,-1 1 0 0 0,1-1 0 0 0,-1 0 0 0 0,0 0 0 0 0,-1 0 0 0 0,1 0 0 0 0,0 0 0 0 0,-1 1 0 0 0,1-1 0 0 0,-1 0 0 0 0,0 0 0 0 0,0 1 0 0 0,0-1 0 0 0,0 0 0 0 0,-1 1 0 0 0,1-1 0 0 0,-1 1 0 0 0,1 0 0 0 0,-1-1 0 0 0,0 1 0 0 0,0 0 0 0 0,0 0 0 0 0,0 0 0 0 0,0 0 0 0 0,0 1 0 0 0,-4-3 0 0 0,3 2 0 0 0,0 0 0 0 0,1 0 0 0 0,-1 0 0 0 0,0 0 0 0 0,0 1 0 0 0,0 0 0 0 0,0-1 0 0 0,0 1 0 0 0,0 0 0 0 0,0 1 0 0 0,-1-1 0 0 0,1 0 0 0 0,0 1 0 0 0,0 0 0 0 0,-1 0 0 0 0,1 0 0 0 0,0 0 0 0 0,0 0 0 0 0,-1 1 0 0 0,1-1 0 0 0,0 1 0 0 0,0 0 0 0 0,0 0 0 0 0,0 0 0 0 0,0 0 0 0 0,-6 4 0 0 0,7-3 0 0 0,-1 0 0 0 0,1 0 0 0 0,0 0 0 0 0,0 1 0 0 0,0-1 0 0 0,0 1 0 0 0,1-1 0 0 0,-1 1 0 0 0,1-1 0 0 0,-1 1 0 0 0,1 0 0 0 0,0 0 0 0 0,0 0 0 0 0,0 0 0 0 0,1 0 0 0 0,-1 0 0 0 0,1 0 0 0 0,-1 0 0 0 0,1 0 0 0 0,0 0 0 0 0,0 0 0 0 0,0 0 0 0 0,1 0 0 0 0,-1 0 0 0 0,1 0 0 0 0,1 4 0 0 0,-1-5 0 0 0,-1 0 0 0 0,1 0 0 0 0,0 0 0 0 0,0-1 0 0 0,0 1 0 0 0,0-1 0 0 0,1 1 0 0 0,-1-1 0 0 0,0 1 0 0 0,1-1 0 0 0,-1 1 0 0 0,0-1 0 0 0,1 0 0 0 0,0 0 0 0 0,-1 0 0 0 0,1 0 0 0 0,0 0 0 0 0,0 0 0 0 0,-1 0 0 0 0,1-1 0 0 0,0 1 0 0 0,0-1 0 0 0,0 1 0 0 0,0-1 0 0 0,0 0 0 0 0,0 1 0 0 0,0-1 0 0 0,0 0 0 0 0,0-1 0 0 0,0 1 0 0 0,0 0 0 0 0,-1 0 0 0 0,1-1 0 0 0,0 1 0 0 0,0-1 0 0 0,0 0 0 0 0,0 1 0 0 0,0-1 0 0 0,-1 0 0 0 0,1 0 0 0 0,2-2 0 0 0,0 1 0 0 0,-1 0 0 0 0,1-1 0 0 0,-1 1 0 0 0,1-1 0 0 0,-1 0 0 0 0,0 0 0 0 0,0 0 0 0 0,0 0 0 0 0,4-7 0 0 0,-6 9 0 0 0,0 0 0 0 0,0-1 0 0 0,-1 1 0 0 0,1 0 0 0 0,0-1 0 0 0,-1 1 0 0 0,1-1 0 0 0,-1 1 0 0 0,0-1 0 0 0,1 1 0 0 0,-1-1 0 0 0,0 1 0 0 0,0-1 0 0 0,0 1 0 0 0,0-1 0 0 0,0 1 0 0 0,0-1 0 0 0,0 1 0 0 0,-1-1 0 0 0,1 1 0 0 0,0 0 0 0 0,-1-1 0 0 0,1 1 0 0 0,-1-1 0 0 0,0 1 0 0 0,1 0 0 0 0,-1-1 0 0 0,0 1 0 0 0,0 0 0 0 0,-2-2 0 0 0,3 3 0 0 0,-1-1 0 0 0,0 1 0 0 0,0 0 0 0 0,1 0 0 0 0,-1 0 0 0 0,0 0 0 0 0,0 0 0 0 0,1 0 0 0 0,-1 0 0 0 0,0 0 0 0 0,0 0 0 0 0,0 0 0 0 0,1 1 0 0 0,-1-1 0 0 0,0 0 0 0 0,1 0 0 0 0,-1 1 0 0 0,0-1 0 0 0,0 0 0 0 0,1 1 0 0 0,-1-1 0 0 0,1 1 0 0 0,-1-1 0 0 0,0 1 0 0 0,1-1 0 0 0,-1 1 0 0 0,1-1 0 0 0,-1 1 0 0 0,1 0 0 0 0,-1-1 0 0 0,1 1 0 0 0,0 0 0 0 0,-1-1 0 0 0,1 1 0 0 0,0 0 0 0 0,-1 0 0 0 0,1-1 0 0 0,0 1 0 0 0,0 1 0 0 0,-15 31 0 0 0,8 15 0 0 0,12-24 0 0 0,-5-24 0 0 0,0 1 0 0 0,0-1 0 0 0,1 0 0 0 0,-1 1 0 0 0,0-1 0 0 0,1 0 0 0 0,-1 1 0 0 0,1-1 0 0 0,-1 0 0 0 0,0 1 0 0 0,1-1 0 0 0,-1 0 0 0 0,1 0 0 0 0,-1 0 0 0 0,1 1 0 0 0,-1-1 0 0 0,1 0 0 0 0,-1 0 0 0 0,1 0 0 0 0,-1 0 0 0 0,0 0 0 0 0,1 0 0 0 0,-1 0 0 0 0,1 0 0 0 0,-1 0 0 0 0,1 0 0 0 0,-1 0 0 0 0,1 0 0 0 0,-1 0 0 0 0,1 0 0 0 0,-1-1 0 0 0,1 1 0 0 0,-1 0 0 0 0,1 0 0 0 0,-1-1 0 0 0,0 1 0 0 0,1 0 0 0 0,10-6-3420 0 0,16-6-18740 0 0,-12 10 17213 0 0,-4 2 2927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04:40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10757 0 0,'0'0'71'0'0,"7"-13"1679"0"0,-2 6 2242 0 0,11-4 2442 0 0,4-10-3928 0 0,-9 9-2075 0 0,7-8 149 0 0,1-1-4095 0 0,38-50-17596 0 0,-50 63 19520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04:41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73 988 0 0,'3'9'13472'0'0,"10"-12"-10805"0"0,-2 0-2772 0 0,19-10-1178 0 0,5-16-617 0 0,-19 14-2309 0 0,1 1-4035 0 0,-9 10 6870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04:42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88 0 0,'18'-2'12275'0'0,"2"-3"-5704"0"0,4-4-3907 0 0,4-10-4288 0 0,-22 14-1546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5:29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 1400 0 0,'8'-11'21135'0'0,"53"-29"-17164"0"0,-22 13-5989 0 0,1 5-4103 0 0,7-7-8892 0 0,-39 22 12803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5:29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 1464 0 0,'2'-2'6196'0'0,"8"-9"2356"0"0,36-10-910 0 0,-2-5-6218 0 0,26-14-3590 0 0,-13 13-5644 0 0,3-2-4298 0 0,-41 21 9806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5:30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1604 0 0,'8'-3'12726'0'0,"6"-4"-7947"0"0,24-7-769 0 0,-20 9-4306 0 0,1-1 1 0 0,27-13-1 0 0,6-10-10151 0 0,-2 1 876 0 0,-33 19 7577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08:34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1 784 0 0,'4'8'940'0'0,"0"0"-60"0"0,-4 4-128 0 0,4-4-164 0 0,-1 0-168 0 0,-3 0-140 0 0,0 0-128 0 0,0 0-112 0 0,0 0-144 0 0,0-4-200 0 0,-3 4-280 0 0,-1-4-260 0 0,4 0-120 0 0,-4 4-48 0 0,0 0 64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5:30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0 188 1268 0 0,'16'-12'12023'0'0,"20"-7"-4525"0"0,-1 1-4589 0 0,-1-5-3298 0 0,32-27-7230 0 0,4-4-5061 0 0,-54 42 10402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5:38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 16 420 0 0,'-14'-13'21192'0'0,"-3"11"-12206"0"0,-3 1-6817 0 0,8 2-2169 0 0,-1 0 0 0 0,1 1 0 0 0,-1 1 0 0 0,1-1 0 0 0,0 2 0 0 0,0 0 0 0 0,1 1 0 0 0,-1 0 0 0 0,1 0 0 0 0,-21 14 0 0 0,17-9 0 0 0,0 0 0 0 0,-28 11 0 0 0,-10 6 0 0 0,29-12 0 0 0,10-8 0 0 0,0 1 0 0 0,0 1 0 0 0,1 0 0 0 0,0 1 0 0 0,1 0 0 0 0,0 1 0 0 0,0 1 0 0 0,1 0 0 0 0,1 0 0 0 0,-13 19 0 0 0,15-18 0 0 0,1 1 0 0 0,1 0 0 0 0,-1 0 0 0 0,2 0 0 0 0,0 1 0 0 0,-4 20 0 0 0,-17 61 0 0 0,20-72 0 0 0,1 0 0 0 0,-4 45 0 0 0,9-57 0 0 0,1 0 0 0 0,0 0 0 0 0,0-1 0 0 0,1 1 0 0 0,1-1 0 0 0,0 1 0 0 0,0-1 0 0 0,6 12 0 0 0,0-2 0 0 0,1-1 0 0 0,1 0 0 0 0,0 0 0 0 0,24 28 0 0 0,-27-38 0 0 0,1 0 0 0 0,0-1 0 0 0,0 0 0 0 0,1-1 0 0 0,0 0 0 0 0,0-1 0 0 0,1 0 0 0 0,0 0 0 0 0,22 9 0 0 0,25 7 0 0 0,-22-8 0 0 0,45 13 0 0 0,-67-24 0 0 0,0-1 0 0 0,0-1 0 0 0,0 0 0 0 0,0-1 0 0 0,1-1 0 0 0,27-2 0 0 0,-19-1 0 0 0,1-1 0 0 0,-1-1 0 0 0,-1-1 0 0 0,1-1 0 0 0,-1-1 0 0 0,0-1 0 0 0,-1-1 0 0 0,0-1 0 0 0,0-1 0 0 0,-1 0 0 0 0,-1-2 0 0 0,0 0 0 0 0,31-31 0 0 0,-32 26 0 0 0,0-1 0 0 0,-1-1 0 0 0,-2 0 0 0 0,19-32 0 0 0,-30 45 0 0 0,0 0 0 0 0,0 0 0 0 0,0 0 0 0 0,-1 0 0 0 0,0-1 0 0 0,-1 1 0 0 0,0-1 0 0 0,0 0 0 0 0,-1 0 0 0 0,0 0 0 0 0,-1 0 0 0 0,0 0 0 0 0,0 0 0 0 0,-1 1 0 0 0,0-1 0 0 0,-3-13 0 0 0,-6-18 0 0 0,10 35 0 0 0,0 0 0 0 0,-1-1 0 0 0,0 1 0 0 0,0 1 0 0 0,0-1 0 0 0,-1 0 0 0 0,1 0 0 0 0,-1 0 0 0 0,0 1 0 0 0,-1-1 0 0 0,1 1 0 0 0,-1 0 0 0 0,0-1 0 0 0,0 1 0 0 0,0 1 0 0 0,0-1 0 0 0,-1 0 0 0 0,0 1 0 0 0,1-1 0 0 0,-8-3 0 0 0,5 4 0 0 0,-1 1 0 0 0,0-1 0 0 0,0 1 0 0 0,0 1 0 0 0,-1-1 0 0 0,1 1 0 0 0,0 1 0 0 0,0-1 0 0 0,-1 1 0 0 0,1 0 0 0 0,-8 2 0 0 0,-17-1 0 0 0,16 2-2267 0 0,-41 25-15018 0 0,41-16 12765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5:38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0 648 0 0,'8'4'28087'0'0,"-12"3"-29451"0"0,-32 35 5837 0 0,2 4-3945 0 0,19-25-2007 0 0,12-17 3461 0 0,-1 2-4378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5:39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0 576 0 0,'-3'3'26459'0'0,"14"0"-21822"0"0,1 0-3706 0 0,50 3-846 0 0,108-1 1 0 0,-137-5-93 0 0,113 8 7 0 0,-187-8-31971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21:07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41 100 0 0,'15'-40'20679'0'0,"-14"41"-20384"0"0,0 1 1 0 0,0-1 0 0 0,-1 0-1 0 0,1 1 1 0 0,0-1 0 0 0,-1 1-1 0 0,0-1 1 0 0,1 1 0 0 0,-1-1-1 0 0,0 1 1 0 0,1-1 0 0 0,-1 1-1 0 0,0 0 1 0 0,0-1 0 0 0,-1 1-1 0 0,1-1 1 0 0,0 1 0 0 0,-1 2 0 0 0,-2 33 413 0 0,0-8-257 0 0,1 1 1 0 0,2 0-1 0 0,6 49 1 0 0,0 22-393 0 0,-2 31-157 0 0,-2-64-2638 0 0,-1-2-6799 0 0,-1-64 8765 0 0,0 0 1 0 0,1-1-1 0 0,-1 1 0 0 0,0 0 0 0 0,0-1 1 0 0,1 1-1 0 0,-1 0 0 0 0,1-1 0 0 0,-1 1 0 0 0,1-1 1 0 0,0 1-1 0 0,-1-1 0 0 0,1 1 0 0 0,0-1 1 0 0,0 1-1 0 0,0-1 0 0 0,2 2 0 0 0,1 4-1479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21:24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59 920 0 0,'-8'0'13027'0'0,"4"-19"-2340"0"0,1 3-4950 0 0,-1-5-3341 0 0,4 18-2396 0 0,3 5 0 0 0,1 0 0 0 0,-2 1 0 0 0,1-1 0 0 0,0 1 0 0 0,0 0 0 0 0,-1 0 0 0 0,0 0 0 0 0,4 5 0 0 0,11 33 0 0 0,-1 2 0 0 0,13 56 0 0 0,21 56 0 0 0,-50-154 0 0 0,0 1 0 0 0,1-1 0 0 0,0 1 0 0 0,-1 0 0 0 0,1-1 0 0 0,0 1 0 0 0,-1-1 0 0 0,1 0 0 0 0,0 1 0 0 0,0-1 0 0 0,0 0 0 0 0,1 1 0 0 0,-1-1 0 0 0,0 0 0 0 0,0 0 0 0 0,1 0 0 0 0,-1 0 0 0 0,0 0 0 0 0,1 0 0 0 0,-1-1 0 0 0,1 1 0 0 0,-1 0 0 0 0,1-1 0 0 0,0 1 0 0 0,2 0 0 0 0,-2-2 0 0 0,0 1 0 0 0,1-1 0 0 0,-1 1 0 0 0,0-1 0 0 0,0 0 0 0 0,0 0 0 0 0,0 0 0 0 0,0 0 0 0 0,0 0 0 0 0,0-1 0 0 0,0 1 0 0 0,0 0 0 0 0,0-1 0 0 0,-1 0 0 0 0,4-3 0 0 0,6-9 0 0 0,-1 0 0 0 0,0-1 0 0 0,12-24 0 0 0,-20 36 0 0 0,14-31 0 0 0,16-52 0 0 0,10-22 0 0 0,-39 102-1328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6:27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44 196 0 0,'0'-8'860'0'0,"-4"4"708"0"0,4-4-1036 0 0,0 4-228 0 0,0 0-236 0 0,0 0-236 0 0,0 0-252 0 0,4 0-256 0 0,0 4-140 0 0,0-4-28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21:31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63 1332 0 0,'-3'-2'2116'0'0,"1"-1"0"0"0,0 1-1 0 0,-1-1 1 0 0,1 0 0 0 0,1 0 0 0 0,-1 0 0 0 0,0 0-1 0 0,1 0 1 0 0,-3-7 0 0 0,6-6 5369 0 0,13 4-4715 0 0,-13 12-2768 0 0,-1 1-1 0 0,1-1 1 0 0,0 0-1 0 0,-1 1 1 0 0,1-1-1 0 0,-1 1 1 0 0,1 0-1 0 0,-1-1 1 0 0,0 1-1 0 0,1 0 1 0 0,-1 0-1 0 0,1 0 1 0 0,-1 0-1 0 0,0 0 1 0 0,0 0-1 0 0,0 1 1 0 0,2 1-1 0 0,20 23-6 0 0,-22-25 5 0 0,5 9 0 0 0,0 0 0 0 0,0 0 0 0 0,-1 0 0 0 0,0 0 0 0 0,-1 1 0 0 0,-1 0 0 0 0,5 18 0 0 0,-6-18 0 0 0,1 0 0 0 0,1 0 0 0 0,0-1 0 0 0,0 1 0 0 0,1-1 0 0 0,0 0 0 0 0,8 11 0 0 0,-13-20 0 0 0,1 0 0 0 0,0 0 0 0 0,0 1 0 0 0,0-1 0 0 0,1 0 0 0 0,-1 0 0 0 0,0 0 0 0 0,0 0 0 0 0,1 0 0 0 0,-1-1 0 0 0,0 1 0 0 0,1 0 0 0 0,-1 0 0 0 0,1-1 0 0 0,-1 1 0 0 0,1-1 0 0 0,-1 0 0 0 0,1 1 0 0 0,-1-1 0 0 0,1 0 0 0 0,-1 0 0 0 0,1 0 0 0 0,-1 0 0 0 0,3 0 0 0 0,0-1 0 0 0,-1 0 0 0 0,0 0 0 0 0,0-1 0 0 0,0 1 0 0 0,0-1 0 0 0,0 1 0 0 0,0-1 0 0 0,-1 0 0 0 0,1 0 0 0 0,0-1 0 0 0,2-2 0 0 0,8-9 0 0 0,-1 0 0 0 0,-1-2 0 0 0,13-21 0 0 0,-17 26 0 0 0,20-37 0 0 0,-21 35 0 0 0,1 1 0 0 0,1 0 0 0 0,0 0 0 0 0,14-16 0 0 0,-16 20-4046 0 0,0 40-23943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21:31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0 648 0 0,'-3'2'1628'0'0,"0"-1"-1"0"0,1 1 0 0 0,-1 0 1 0 0,1-1-1 0 0,0 1 1 0 0,-1 0-1 0 0,1 1 1 0 0,0-1-1 0 0,0 0 1 0 0,-3 5-1 0 0,-6 28 7156 0 0,10-21-8075 0 0,1 0 0 0 0,0 0 0 0 0,5 26 0 0 0,-1 13-213 0 0,-3-35-1026 0 0,-3 32-2448 0 0,-4-18-4033 0 0,5-23-438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21:32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8 1252 0 0,'-18'4'22515'0'0,"17"-3"-21979"0"0,3 9 7315 0 0,15-5-7666 0 0,2-4-94 0 0,-13 0-265 0 0,0-1 1 0 0,1 1 0 0 0,-1-1 0 0 0,0 0 0 0 0,0 0-1 0 0,0-1 1 0 0,0 0 0 0 0,0 0 0 0 0,0-1 0 0 0,0 1-1 0 0,0-1 1 0 0,7-4 0 0 0,-12 5 480 0 0,-21-10 1336 0 0,10 9-1579 0 0,1 1 0 0 0,0 0 0 0 0,-1 1 0 0 0,1 0 0 0 0,-1 0 0 0 0,1 1-1 0 0,-1 0 1 0 0,1 1 0 0 0,-18 5 0 0 0,26-6-64 0 0,0 1 0 0 0,-1-1 0 0 0,1 0 0 0 0,0 0 0 0 0,0 1 0 0 0,-1-1 0 0 0,1 1 0 0 0,1-1 0 0 0,-1 1 0 0 0,0-1 0 0 0,0 1 0 0 0,0-1 0 0 0,1 1 0 0 0,-1 0 0 0 0,1-1 0 0 0,-1 1 0 0 0,1 0 0 0 0,0 0 0 0 0,0 0 0 0 0,0-1 0 0 0,0 1 0 0 0,0 0 0 0 0,0 0 0 0 0,0-1 0 0 0,0 1 0 0 0,1 0 0 0 0,-1 0 0 0 0,1-1 0 0 0,-1 1 0 0 0,2 2 0 0 0,1 4 0 0 0,0 1 0 0 0,0-1 0 0 0,1 0 0 0 0,7 11 0 0 0,-6-13 0 0 0,0 0 0 0 0,0-1 0 0 0,0 0 0 0 0,1 0 0 0 0,0 0 0 0 0,0-1 0 0 0,8 5 0 0 0,-9-6 0 0 0,1 0 0 0 0,-1 1 0 0 0,0 0 0 0 0,0 0 0 0 0,0 0 0 0 0,0 0 0 0 0,-1 1 0 0 0,0 0 0 0 0,0 0 0 0 0,3 5 0 0 0,-6-9 0 0 0,-1-1 0 0 0,0 0 0 0 0,0 1 0 0 0,0-1 0 0 0,0 1 0 0 0,1-1 0 0 0,-1 0 0 0 0,0 1 0 0 0,0-1 0 0 0,0 1 0 0 0,0-1 0 0 0,0 1 0 0 0,0-1 0 0 0,0 0 0 0 0,0 1 0 0 0,0-1 0 0 0,0 1 0 0 0,-1-1 0 0 0,1 0 0 0 0,0 1 0 0 0,0-1 0 0 0,0 1 0 0 0,0-1 0 0 0,-1 0 0 0 0,1 1 0 0 0,0-1 0 0 0,0 0 0 0 0,-1 1 0 0 0,1-1 0 0 0,0 0 0 0 0,-1 1 0 0 0,1-1 0 0 0,0 0 0 0 0,-1 0 0 0 0,1 1 0 0 0,0-1 0 0 0,-1 0 0 0 0,1 0 0 0 0,0 0 0 0 0,-1 0 0 0 0,1 1 0 0 0,-1-1 0 0 0,1 0 0 0 0,0 0 0 0 0,-1 0 0 0 0,0 0 0 0 0,-19 2 0 0 0,18-2 0 0 0,-9 4-2120 0 0,10-4 1686 0 0,0 0 0 0 0,-1 1 0 0 0,1-1 1 0 0,0 1-1 0 0,0-1 0 0 0,0 1 0 0 0,0-1 0 0 0,0 1 0 0 0,0 0 0 0 0,0-1 0 0 0,0 1 0 0 0,1 0 0 0 0,-1 0 0 0 0,0 0 0 0 0,0 0 1 0 0,1 0-1 0 0,-1 0 0 0 0,0 0 0 0 0,1 0 0 0 0,-1 0 0 0 0,1 0 0 0 0,-1 0 0 0 0,1 2 0 0 0,29-8-15916 0 0,-27 5 15884 0 0,13-8-2111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08:34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1032 0 0,'1'0'419'0'0,"0"0"0"0"0,0 1-1 0 0,0-1 1 0 0,0 1 0 0 0,0 0 0 0 0,0-1-1 0 0,0 1 1 0 0,0 0 0 0 0,0-1 0 0 0,0 1 0 0 0,-1 0-1 0 0,1 0 1 0 0,0 0 0 0 0,-1 0 0 0 0,1 0-1 0 0,-1 0 1 0 0,1 0 0 0 0,-1 0 0 0 0,1 0-1 0 0,-1 0 1 0 0,0 0 0 0 0,1 0 0 0 0,-1 0-1 0 0,0 0 1 0 0,0 0 0 0 0,0 0 0 0 0,0 0 0 0 0,0 1-1 0 0,0-1 1 0 0,0 2 0 0 0,0 46 3459 0 0,-1-35-3571 0 0,1-11-291 0 0,-3 61-1445 0 0,-6-33-2882 0 0,-6-5-4414 0 0,11-22 6906 0 0,4 4 260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23:00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8 712 0 0,'7'-7'29236'0'0,"0"13"-27838"0"0,3 3-3307 0 0,23 21 2774 0 0,-1 2-1 0 0,44 57 1 0 0,12 12-2864 0 0,-71-75-478 0 0,-6-8-1824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23:00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2 1452 0 0,'-11'-2'20960'0'0,"-15"27"-14719"0"0,-26 36-4416 0 0,52-61-1790 0 0,-67 88 1763 0 0,-27 31-2994 0 0,63-78-4214 0 0,23-26-457 0 0,5-2-4699 0 0,14-5 1822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23:00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62 1940 0 0,'4'-19'12985'0'0,"5"3"-5101"0"0,-6 14-7356 0 0,-1-1-1 0 0,0 1 1 0 0,1 0-1 0 0,-1 0 0 0 0,1 0 1 0 0,0 0-1 0 0,0 0 1 0 0,0 1-1 0 0,5-3 0 0 0,-6 3-544 0 0,0 0 0 0 0,0 1 0 0 0,0-1-1 0 0,0 1 1 0 0,0-1 0 0 0,0 1-1 0 0,0 0 1 0 0,0-1 0 0 0,0 1-1 0 0,0 0 1 0 0,0 0 0 0 0,0 1 0 0 0,0-1-1 0 0,0 0 1 0 0,0 1 0 0 0,0-1-1 0 0,0 1 1 0 0,0 0 0 0 0,0-1-1 0 0,0 1 1 0 0,0 0 0 0 0,0 0-1 0 0,-1 0 1 0 0,1 1 0 0 0,0-1 0 0 0,-1 0-1 0 0,1 1 1 0 0,-1-1 0 0 0,1 1-1 0 0,-1-1 1 0 0,0 1 0 0 0,1-1-1 0 0,0 4 1 0 0,-1-2 151 0 0,0 1 1 0 0,-1-1-1 0 0,1 1 0 0 0,-1-1 0 0 0,0 1 0 0 0,0-1 0 0 0,0 1 0 0 0,0-1 1 0 0,0 1-1 0 0,-1-1 0 0 0,0 0 0 0 0,0 1 0 0 0,0-1 0 0 0,0 1 1 0 0,0-1-1 0 0,-1 0 0 0 0,-2 6 0 0 0,-37 56 2413 0 0,35-57-2308 0 0,-5 8-189 0 0,7-9-48 0 0,0 0-1 0 0,0 0 1 0 0,-1-1-1 0 0,0 0 1 0 0,-1 0 0 0 0,1 0-1 0 0,-1 0 1 0 0,0-1 0 0 0,-1 0-1 0 0,1 0 1 0 0,-1 0-1 0 0,-7 3 1 0 0,14-8-2 0 0,0 0 0 0 0,0 0 0 0 0,0 0 0 0 0,0 0 0 0 0,1 0 0 0 0,-1 0 0 0 0,0 1 0 0 0,0-1 0 0 0,0 0 0 0 0,0 0 0 0 0,0 0 0 0 0,1 0 0 0 0,-1 0 0 0 0,0 0 0 0 0,0 1 0 0 0,0-1 0 0 0,0 0 0 0 0,0 0 0 0 0,0 0 0 0 0,0 0 0 0 0,0 0 0 0 0,0 1 0 0 0,0-1 0 0 0,0 0 0 0 0,0 0 0 0 0,1 0 0 0 0,-1 0 0 0 0,0 1 0 0 0,0-1 0 0 0,0 0 0 0 0,0 0 0 0 0,0 0 0 0 0,-1 0 0 0 0,1 1 0 0 0,0-1 0 0 0,0 0 0 0 0,0 0 0 0 0,0 0 0 0 0,0 0 0 0 0,0 0 0 0 0,0 1 0 0 0,0-1 0 0 0,0 0 0 0 0,0 0 0 0 0,0 0 0 0 0,0 0 0 0 0,-1 0 0 0 0,1 1 0 0 0,0-1 0 0 0,0 0 0 0 0,0 0 0 0 0,0 0 0 0 0,0 0 0 0 0,-1 0 0 0 0,11 2 0 0 0,71 6-690 0 0,-66-7 375 0 0,1 0 0 0 0,0 0 0 0 0,0 2 0 0 0,-1 0-1 0 0,25 8 1 0 0,-30-5 553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1:51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44 0 0,'-5'10'23881'0'0,"4"2"-19970"0"0,-1 8-4245 0 0,1-6 2243 0 0,-5 29-1070 0 0,-3 0 0 0 0,-1-1 0 0 0,-19 49 0 0 0,27-87-839 0 0,1 0 0 0 0,-1 0 0 0 0,0 0 0 0 0,0 0 0 0 0,0 0 0 0 0,-1-1 0 0 0,1 1 0 0 0,-1-1 0 0 0,0 0 0 0 0,0 0 0 0 0,0 0 0 0 0,0 0 0 0 0,-1 0 0 0 0,1-1 0 0 0,-1 1 0 0 0,1-1 0 0 0,-1 0 0 0 0,0 0 0 0 0,0 0 0 0 0,0-1 0 0 0,-6 2 0 0 0,4-2 0 0 0,-1-1 0 0 0,1 1 0 0 0,0-2 0 0 0,0 1 0 0 0,-1-1 0 0 0,1 0 0 0 0,0 0 0 0 0,0-1 0 0 0,0 1 0 0 0,0-1 0 0 0,0-1 0 0 0,1 1 0 0 0,-1-1 0 0 0,-5-4 0 0 0,-1 1 0 0 0,0-1 0 0 0,1 0 0 0 0,0-1 0 0 0,0 0 0 0 0,0-1 0 0 0,1 0 0 0 0,1 0 0 0 0,0-1 0 0 0,0-1 0 0 0,1 0 0 0 0,-9-13 0 0 0,10 2 0 0 0,8 22 0 0 0,0-1 0 0 0,0 1 0 0 0,0 0 0 0 0,0 0 0 0 0,-1-1 0 0 0,1 1 0 0 0,0 0 0 0 0,0 0 0 0 0,0 0 0 0 0,0 0 0 0 0,0 0 0 0 0,-1 0 0 0 0,1 0 0 0 0,0 0 0 0 0,0 0 0 0 0,0 0 0 0 0,0 0 0 0 0,0 1 0 0 0,0-1 0 0 0,-1 0 0 0 0,1 1 0 0 0,0-1 0 0 0,0 0 0 0 0,-1 1 0 0 0,2 0 0 0 0,110 33 0 0 0,-59-20 0 0 0,86 37 0 0 0,10 23 0 0 0,-143-68-3050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2:32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49 100 0 0,'-17'-18'25192'0'0,"11"11"-20861"0"0,2 3-3999 0 0,3 2-307 0 0,-1 1-1 0 0,1-1 1 0 0,-1 1-1 0 0,0-1 0 0 0,0 1 1 0 0,0-1-1 0 0,0 1 1 0 0,0 0-1 0 0,0 0 0 0 0,0 0 1 0 0,0 0-1 0 0,0 1 1 0 0,-1-1-1 0 0,1 0 0 0 0,0 1 1 0 0,0-1-1 0 0,-1 1 1 0 0,1 0-1 0 0,0 0 1 0 0,-1 0-1 0 0,1 0 0 0 0,0 0 1 0 0,-1 1-1 0 0,1-1 1 0 0,-4 2-1 0 0,1 0 62 0 0,0 1 0 0 0,0-1 0 0 0,0 1-1 0 0,1 0 1 0 0,-1 1 0 0 0,1-1 0 0 0,-1 1 0 0 0,1 0 0 0 0,0 0 0 0 0,-5 7 0 0 0,-1 2 68 0 0,1 0 0 0 0,1 1 0 0 0,0 0 0 0 0,0 1 0 0 0,1 0 0 0 0,1 0 0 0 0,-5 19 0 0 0,8-21-154 0 0,1 1 0 0 0,0-1 0 0 0,1 0 0 0 0,1 1 0 0 0,0-1 0 0 0,1 1 0 0 0,0-1 0 0 0,6 24 0 0 0,-5-31 0 0 0,0 0 0 0 0,0 0 0 0 0,0 0 0 0 0,1 0 0 0 0,-1 0 0 0 0,2-1 0 0 0,-1 0 0 0 0,0 1 0 0 0,1-1 0 0 0,0 0 0 0 0,0-1 0 0 0,1 1 0 0 0,-1-1 0 0 0,1 0 0 0 0,0 0 0 0 0,0 0 0 0 0,0-1 0 0 0,1 0 0 0 0,-1 0 0 0 0,1 0 0 0 0,6 2 0 0 0,-5-3 0 0 0,-1 0 0 0 0,1-1 0 0 0,-1 0 0 0 0,1 0 0 0 0,0-1 0 0 0,-1 0 0 0 0,1 0 0 0 0,0 0 0 0 0,-1-1 0 0 0,1 0 0 0 0,0 0 0 0 0,-1-1 0 0 0,1 0 0 0 0,-1 0 0 0 0,0 0 0 0 0,0-1 0 0 0,0 0 0 0 0,0 0 0 0 0,0 0 0 0 0,-1-1 0 0 0,1 0 0 0 0,-1 0 0 0 0,0-1 0 0 0,0 1 0 0 0,0-1 0 0 0,-1 0 0 0 0,0 0 0 0 0,7-11 0 0 0,-6 9 0 0 0,0-1 0 0 0,0 0 0 0 0,-1 0 0 0 0,0-1 0 0 0,-1 0 0 0 0,1 1 0 0 0,-2-1 0 0 0,1 0 0 0 0,-1 0 0 0 0,-1 0 0 0 0,1-1 0 0 0,-2 1 0 0 0,1 0 0 0 0,-1 0 0 0 0,-1-1 0 0 0,0 1 0 0 0,0 0 0 0 0,0 0 0 0 0,-1 0 0 0 0,-5-13 0 0 0,4 16 0 0 0,0 1 0 0 0,0 0 0 0 0,-1-1 0 0 0,0 2 0 0 0,1-1 0 0 0,-2 0 0 0 0,1 1 0 0 0,0 0 0 0 0,-1 0 0 0 0,0 0 0 0 0,0 0 0 0 0,0 1 0 0 0,0 0 0 0 0,-1 0 0 0 0,1 0 0 0 0,-1 1 0 0 0,0 0 0 0 0,0 0 0 0 0,1 0 0 0 0,-1 1 0 0 0,0 0 0 0 0,-1 0 0 0 0,1 0 0 0 0,0 1 0 0 0,0 0 0 0 0,0 0 0 0 0,0 1 0 0 0,-12 2 0 0 0,3 3-2807 0 0,-22 18-10135 0 0,56-19-2772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3:33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1280 0 0,'53'8'13788'0'0,"2"9"-9697"0"0,-36-10-3786 0 0,1-1 1 0 0,25 5-1 0 0,-6-2-1050 0 0,19 13-7224 0 0,-7-2-1542 0 0,-40-16 7985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3:33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1 184 0 0,'32'5'14538'0'0,"3"6"-9862"0"0,7 2-3657 0 0,27-3-3585 0 0,-1 0-9969 0 0,-52-4 8751 0 0,-8-5 2348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3:36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1 632 0 0,'48'23'12261'0'0,"-1"-7"-6387"0"0,2-6-7597 0 0,6-7-9012 0 0,-36 1 6173 0 0,-11 0 2891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3:44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17 671 620 0 0,'-16'7'21222'0'0,"17"9"-14183"0"0,24 23-7904 0 0,-20-33 2317 0 0,-2 0-1418 0 0,1-1 1 0 0,0 1-1 0 0,0-1 0 0 0,0 0 0 0 0,1 0 1 0 0,0 0-1 0 0,-1-1 0 0 0,2 0 0 0 0,-1 0 1 0 0,0 0-1 0 0,1 0 0 0 0,0-1 0 0 0,0 0 1 0 0,0 0-1 0 0,0-1 0 0 0,0 1 0 0 0,1-2 1 0 0,11 4-1 0 0,23 2 9 0 0,-15-2-46 0 0,-1 0 0 0 0,40 0 0 0 0,-56-5 64 0 0,0 0-1 0 0,0-1 0 0 0,0-1 1 0 0,-1 1-1 0 0,1-1 0 0 0,0 0 0 0 0,-1-1 1 0 0,0 0-1 0 0,1-1 0 0 0,-1 0 1 0 0,10-6-1 0 0,2-2 75 0 0,0-1 0 0 0,-1-1 0 0 0,0-1 0 0 0,-1 0 0 0 0,-1-2 0 0 0,0 0 0 0 0,-2-1 0 0 0,0 0 0 0 0,0-1 0 0 0,-2-1 0 0 0,-1 0 0 0 0,0-1 0 0 0,13-34 0 0 0,-12 22-135 0 0,0-1 0 0 0,-1 0 0 0 0,13-58 0 0 0,-23 82 0 0 0,-1-1 0 0 0,0 1 0 0 0,0-1 0 0 0,-1 1 0 0 0,-1-1 0 0 0,0 1 0 0 0,0 0 0 0 0,-1-1 0 0 0,0 1 0 0 0,0 0 0 0 0,-1 0 0 0 0,-1 0 0 0 0,-8-17 0 0 0,-4-2 0 0 0,5 7 0 0 0,-1 1 0 0 0,-2 0 0 0 0,0 0 0 0 0,-21-23 0 0 0,32 41 0 0 0,1 1 0 0 0,-1 0 0 0 0,0 1 0 0 0,0-1 0 0 0,0 0 0 0 0,0 1 0 0 0,0 0 0 0 0,0-1 0 0 0,0 1 0 0 0,-1 1 0 0 0,1-1 0 0 0,0 0 0 0 0,-1 1 0 0 0,1-1 0 0 0,0 1 0 0 0,-5 0 0 0 0,-62 8 0 0 0,17-1 0 0 0,33-7-3041 0 0,-30 0-10464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3:45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0 116 756 0 0,'6'5'27530'0'0,"1"-14"-26911"0"0,1-3-268 0 0,2 1 0 0 0,-1 0 0 0 0,1 1 0 0 0,1 0 0 0 0,0 0 0 0 0,0 1 1 0 0,1 1-1 0 0,0 0 0 0 0,0 0 0 0 0,17-6 0 0 0,-23 14-2220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08:44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12 424 0 0,'-6'-11'26522'0'0,"5"10"-27018"0"0,-9 25 3804 0 0,5 29-2533 0 0,3-27-486 0 0,-4 45-243 0 0,4 116-1 0 0,3-96-155 0 0,-1-86 55 0 0,3 4-269 0 0,17-7 414 0 0,42 1 670 0 0,-41-1-548 0 0,0-1 1 0 0,41-3 0 0 0,57-2-190 0 0,-103 4-24 0 0,12 5-874 0 0,-28-5 765 0 0,-1 0-1 0 0,1 0 0 0 0,0 0 0 0 0,-1 0 0 0 0,1 0 0 0 0,0 0 0 0 0,0 0 1 0 0,-1 0-1 0 0,1 0 0 0 0,0 1 0 0 0,-1-1 0 0 0,1 0 0 0 0,0 0 0 0 0,0 0 1 0 0,-1 0-1 0 0,1 1 0 0 0,0-1 0 0 0,0 0 0 0 0,0 0 0 0 0,-1 1 0 0 0,1-1 1 0 0,0 0-1 0 0,0 0 0 0 0,0 1 0 0 0,0-1 0 0 0,0 0 0 0 0,-1 1 1 0 0,1-1-1 0 0,0 0 0 0 0,0 0 0 0 0,0 1 0 0 0,0-1 0 0 0,0 0 0 0 0,0 1 1 0 0,0-1-1 0 0,0 0 0 0 0,0 1 0 0 0,0-1 0 0 0,0 0 0 0 0,0 1 0 0 0,0-1 1 0 0,1 0-1 0 0,-1 0 0 0 0,0 1 0 0 0,0-1 0 0 0,0 0 0 0 0,0 1 0 0 0,0-1 1 0 0,1 0-1 0 0,-1 0 0 0 0,0 1 0 0 0,0-1 0 0 0,0 0 0 0 0,1 0 0 0 0,-1 0 1 0 0,0 1-1 0 0,0-1 0 0 0,1 0 0 0 0,-1 0 0 0 0,0 0 0 0 0,0 0 0 0 0,1 0 1 0 0,-1 1-1 0 0,0-1 0 0 0,1 0 0 0 0,0 0 0 0 0,-3 0-486 0 0,1 1 1 0 0,0-1-1 0 0,0 0 0 0 0,0 0 0 0 0,0 0 1 0 0,0 1-1 0 0,0-1 0 0 0,-1 0 0 0 0,1 0 1 0 0,0-1-1 0 0,0 1 0 0 0,0 0 0 0 0,0 0 1 0 0,0-1-1 0 0,-1 1 0 0 0,1 0 1 0 0,0-1-1 0 0,0 1 0 0 0,0-1 0 0 0,0 1 1 0 0,0-1-1 0 0,-1-1 0 0 0,-18-16-7191 0 0,16 10 5849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3:45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1 884 0 0,'-6'5'26265'0'0,"16"-1"-20647"0"0,47 30-9127 0 0,-39-22 802 0 0,2 0 0 0 0,21 9 0 0 0,-20-13-9907 0 0,-6-5 7917 0 0,-3-2 1931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4:26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226 109 1488 0 0,'-4'-24'5110'0'0,"2"21"-3958"0"0,1 1 0 0 0,0 0 0 0 0,-1 0 0 0 0,1 0 0 0 0,-1 0 0 0 0,1 0 0 0 0,-1 0 0 0 0,0 0 0 0 0,0 0 0 0 0,0 1 0 0 0,0-1-1 0 0,0 1 1 0 0,0-1 0 0 0,0 1 0 0 0,-1 0 0 0 0,1 0 0 0 0,0 0 0 0 0,-1 0 0 0 0,-2 0 0 0 0,-16-2 1978 0 0,14 3-3130 0 0,0 1 0 0 0,1 0 0 0 0,-1 0 0 0 0,0 1 0 0 0,1-1 0 0 0,-1 2 0 0 0,1-1 0 0 0,0 1 0 0 0,0 0 0 0 0,0 0 0 0 0,0 0 0 0 0,0 1 0 0 0,1 0 0 0 0,-1 0 0 0 0,1 0 0 0 0,0 1 0 0 0,0 0 0 0 0,1 0 0 0 0,-1 0 0 0 0,1 1 0 0 0,1-1 0 0 0,-1 1 0 0 0,1 0 0 0 0,0 0 0 0 0,0 0 0 0 0,0 1 0 0 0,1-1 0 0 0,-2 10 0 0 0,1-6 0 0 0,0 1 0 0 0,1-1 0 0 0,0 1 0 0 0,0 0 0 0 0,2 0 0 0 0,-1 0 0 0 0,1 0 0 0 0,1 0 0 0 0,0 0 0 0 0,0 0 0 0 0,2-1 0 0 0,-1 1 0 0 0,1 0 0 0 0,0-1 0 0 0,1 0 0 0 0,10 20 0 0 0,-8-22 0 0 0,-1-1 0 0 0,2 1 0 0 0,-1-1 0 0 0,1-1 0 0 0,0 1 0 0 0,0-1 0 0 0,0 0 0 0 0,1-1 0 0 0,0 0 0 0 0,0 0 0 0 0,1 0 0 0 0,-1-1 0 0 0,1-1 0 0 0,0 1 0 0 0,0-2 0 0 0,0 1 0 0 0,1-1 0 0 0,-1 0 0 0 0,0-1 0 0 0,1 0 0 0 0,-1-1 0 0 0,1 0 0 0 0,-1 0 0 0 0,1-1 0 0 0,-1 0 0 0 0,1-1 0 0 0,-1 0 0 0 0,0 0 0 0 0,0-1 0 0 0,0 0 0 0 0,0-1 0 0 0,0 0 0 0 0,-1 0 0 0 0,0-1 0 0 0,0 0 0 0 0,0 0 0 0 0,0-1 0 0 0,-1 0 0 0 0,0-1 0 0 0,10-11 0 0 0,-11 12 0 0 0,-1-1 0 0 0,0-1 0 0 0,0 1 0 0 0,-1 0 0 0 0,0-1 0 0 0,0 0 0 0 0,-1 0 0 0 0,0 0 0 0 0,0-1 0 0 0,-1 1 0 0 0,0 0 0 0 0,0-1 0 0 0,-1 0 0 0 0,0 1 0 0 0,-1-1 0 0 0,0 0 0 0 0,0 0 0 0 0,-1 1 0 0 0,0-1 0 0 0,0 0 0 0 0,-1 1 0 0 0,0 0 0 0 0,-1-1 0 0 0,-6-13 0 0 0,2 8 0 0 0,0 0 0 0 0,0 1 0 0 0,-2 0 0 0 0,0 1 0 0 0,0 0 0 0 0,-1 0 0 0 0,0 1 0 0 0,-1 0 0 0 0,0 1 0 0 0,-1 0 0 0 0,0 1 0 0 0,-1 0 0 0 0,-18-9 0 0 0,28 17-238 0 0,1 0 1 0 0,0 0-1 0 0,0 0 0 0 0,0 1 1 0 0,-1-1-1 0 0,1 1 0 0 0,0-1 1 0 0,-1 1-1 0 0,1 0 0 0 0,-5 0 1 0 0,4 0-231 0 0,1 1 0 0 0,-1-1 0 0 0,1 1 0 0 0,-1-1 1 0 0,1 1-1 0 0,-1 0 0 0 0,1 0 0 0 0,0 0 0 0 0,-1 0 1 0 0,1 0-1 0 0,0 1 0 0 0,0-1 0 0 0,0 1 0 0 0,0-1 1 0 0,0 1-1 0 0,0 0 0 0 0,0 0 0 0 0,0 0 0 0 0,1 0 1 0 0,-1 0-1 0 0,1 0 0 0 0,0 0 0 0 0,-1 1 0 0 0,1-1 0 0 0,-1 4 1 0 0,3 9-12509 0 0,6-11 10222 0 0,1-3 710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6:22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26 1808 0 0,'-11'-18'22889'0'0,"9"17"-22416"0"0,0 0 0 0 0,0 0 0 0 0,0 0 0 0 0,0 0 0 0 0,0 1 0 0 0,0-1-1 0 0,-1 1 1 0 0,1-1 0 0 0,0 1 0 0 0,0 0 0 0 0,-1 0 0 0 0,1 0 0 0 0,0 0 0 0 0,0 0 0 0 0,-1 0-1 0 0,-1 1 1 0 0,-1 1-471 0 0,1 0 1 0 0,-1-1-1 0 0,1 1 0 0 0,0 1 0 0 0,0-1 0 0 0,0 1 0 0 0,0-1 0 0 0,0 1 0 0 0,0 0 1 0 0,1 0-1 0 0,0 1 0 0 0,-1-1 0 0 0,1 1 0 0 0,0 0 0 0 0,1 0 0 0 0,-1 0 1 0 0,-3 8-1 0 0,1-1-3 0 0,1-1-1 0 0,0 1 1 0 0,1 0 0 0 0,0-1 0 0 0,1 2 0 0 0,-1 14 0 0 0,2-14 1 0 0,2 0 0 0 0,-1-1 0 0 0,2 1 0 0 0,-1-1 0 0 0,2 1 0 0 0,-1-1 0 0 0,2 0 0 0 0,-1 0 0 0 0,2 0 0 0 0,-1 0 0 0 0,8 11 0 0 0,-10-18 0 0 0,0-1 0 0 0,0 1 0 0 0,0 0 0 0 0,0-1 0 0 0,1 0 0 0 0,-1 0 0 0 0,1 0 0 0 0,0 0 0 0 0,0 0 0 0 0,0 0 0 0 0,1-1 0 0 0,-1 1 0 0 0,0-1 0 0 0,1 0 0 0 0,0 0 0 0 0,-1 0 0 0 0,1-1 0 0 0,0 1 0 0 0,0-1 0 0 0,0 0 0 0 0,0 0 0 0 0,0 0 0 0 0,0-1 0 0 0,0 1 0 0 0,0-1 0 0 0,1 0 0 0 0,-1 0 0 0 0,0-1 0 0 0,0 1 0 0 0,0-1 0 0 0,0 0 0 0 0,0 0 0 0 0,0 0 0 0 0,7-4 0 0 0,-5 1 0 0 0,1 0 0 0 0,0-1 0 0 0,-1 0 0 0 0,0 0 0 0 0,0-1 0 0 0,0 0 0 0 0,-1 0 0 0 0,0 0 0 0 0,0-1 0 0 0,-1 1 0 0 0,0-1 0 0 0,0 0 0 0 0,0-1 0 0 0,-1 1 0 0 0,0-1 0 0 0,0 1 0 0 0,-1-1 0 0 0,0 0 0 0 0,0 0 0 0 0,0-13 0 0 0,-1 15 0 0 0,0 1 0 0 0,-1-1 0 0 0,1 0 0 0 0,-1 0 0 0 0,-1 0 0 0 0,1 1 0 0 0,-1-1 0 0 0,0 0 0 0 0,0 0 0 0 0,-1 1 0 0 0,1-1 0 0 0,-1 1 0 0 0,0-1 0 0 0,-1 1 0 0 0,0 0 0 0 0,1 0 0 0 0,-2 0 0 0 0,1 0 0 0 0,0 0 0 0 0,-1 1 0 0 0,0-1 0 0 0,0 1 0 0 0,-1 0 0 0 0,1 1 0 0 0,-1-1 0 0 0,1 1 0 0 0,-1-1 0 0 0,0 2 0 0 0,-7-4 0 0 0,-2 0 0 0 0,-37-11 0 0 0,48 16 0 0 0,0 0 0 0 0,0 1 0 0 0,0-1 0 0 0,0 1 0 0 0,0 0 0 0 0,0 0 0 0 0,-1 0 0 0 0,1 0 0 0 0,0 1 0 0 0,0-1 0 0 0,0 1 0 0 0,0-1 0 0 0,-5 3 0 0 0,7 0-2237 0 0,12-4-2954 0 0,15-4-4929 0 0,9-6 1857 0 0,0 2 3595 0 0,-4 5 2572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6:5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35 212 0 0,'-7'-21'24806'0'0,"2"10"-17399"0"0,-10 11-7245 0 0,10-1-152 0 0,-1 1 0 0 0,1-1 0 0 0,-1 1 0 0 0,1 1 0 0 0,-1-1 0 0 0,1 1 0 0 0,-1 0 0 0 0,1 0 0 0 0,0 1 0 0 0,-1 0 0 0 0,1 0 0 0 0,0 0 0 0 0,0 0 0 0 0,0 1 0 0 0,1 0 0 0 0,-1 0 0 0 0,-5 4 0 0 0,-3 4-10 0 0,1 1 0 0 0,0 0 0 0 0,-20 28 0 0 0,27-33 0 0 0,0 1 0 0 0,1 0 0 0 0,0 0 0 0 0,1 0 0 0 0,0 0 0 0 0,0 0 0 0 0,1 1 0 0 0,0 0 0 0 0,-2 15 0 0 0,4-13 0 0 0,0-1 0 0 0,0 0 0 0 0,1 0 0 0 0,0 0 0 0 0,1 0 0 0 0,0 0 0 0 0,1 0 0 0 0,0 0 0 0 0,0 0 0 0 0,10 16 0 0 0,-11-21 0 0 0,0-1 0 0 0,1 1 0 0 0,0-1 0 0 0,0 0 0 0 0,0 0 0 0 0,0 0 0 0 0,1 0 0 0 0,-1-1 0 0 0,1 1 0 0 0,0-1 0 0 0,0 0 0 0 0,0 0 0 0 0,1 0 0 0 0,-1-1 0 0 0,1 0 0 0 0,-1 1 0 0 0,1-2 0 0 0,0 1 0 0 0,0 0 0 0 0,0-1 0 0 0,0 0 0 0 0,0 0 0 0 0,6 0 0 0 0,4-2 0 0 0,0 0 0 0 0,0-2 0 0 0,0 1 0 0 0,0-2 0 0 0,0 0 0 0 0,-1 0 0 0 0,1-2 0 0 0,-1 0 0 0 0,-1 0 0 0 0,1-1 0 0 0,-1-1 0 0 0,19-15 0 0 0,-24 18 0 0 0,-1-1 0 0 0,1 0 0 0 0,-1-1 0 0 0,-1 0 0 0 0,1 0 0 0 0,-1 0 0 0 0,-1-1 0 0 0,1 0 0 0 0,-1 0 0 0 0,-1-1 0 0 0,1 1 0 0 0,-1-1 0 0 0,-1 0 0 0 0,0 0 0 0 0,0 0 0 0 0,-1 0 0 0 0,0-1 0 0 0,0 1 0 0 0,-1-1 0 0 0,0-18 0 0 0,-3 22-66 0 0,1 0 0 0 0,-1-1 1 0 0,0 1-1 0 0,-1 0 0 0 0,0 0 0 0 0,0 1 0 0 0,0-1 0 0 0,0 0 1 0 0,-1 1-1 0 0,0 0 0 0 0,0 0 0 0 0,0 0 0 0 0,-1 0 0 0 0,0 1 1 0 0,0 0-1 0 0,0 0 0 0 0,0 0 0 0 0,0 1 0 0 0,-1-1 0 0 0,-6-2 1 0 0,4 2-178 0 0,0 0 1 0 0,0 0-1 0 0,0 1 1 0 0,0 0-1 0 0,0 1 1 0 0,0 0-1 0 0,-1 0 1 0 0,1 0 0 0 0,-1 1-1 0 0,0 1 1 0 0,1-1-1 0 0,-1 2 1 0 0,0-1-1 0 0,-14 3 1 0 0,4 7-6957 0 0,12-1 1376 0 0,13 7-7663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41:07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71 352 0 0,'-16'-28'15390'0'0,"-5"7"-5362"0"0,-6 10-4543 0 0,24 11-5319 0 0,0-1 0 0 0,0 1-1 0 0,0 0 1 0 0,0 1 0 0 0,0-1 0 0 0,-1 1-1 0 0,1-1 1 0 0,-5 3 0 0 0,0-1-164 0 0,1 1 0 0 0,0 1 0 0 0,0-1 0 0 0,0 1 0 0 0,1 1 0 0 0,0-1 0 0 0,-1 1 0 0 0,-5 6-1 0 0,3-2 0 0 0,1 0 0 0 0,1 1 0 0 0,0 0 0 0 0,0 0 0 0 0,1 1-1 0 0,0-1 1 0 0,1 1 0 0 0,-4 12 0 0 0,1 1-2 0 0,1 1 0 0 0,1 0 1 0 0,1 0-1 0 0,2 1 0 0 0,-1 48 0 0 0,4-67 1 0 0,0 1 0 0 0,1-1 0 0 0,0 0 0 0 0,0 1 0 0 0,1-1 0 0 0,0 0 0 0 0,0 0 0 0 0,1 0 0 0 0,-1 0 0 0 0,2-1 0 0 0,-1 1 0 0 0,1-1 0 0 0,0 0 0 0 0,0 0 0 0 0,7 8 0 0 0,-7-10 0 0 0,0-1 0 0 0,0 1 0 0 0,0-1 0 0 0,1 0 0 0 0,-1 0 0 0 0,1 0 0 0 0,-1-1 0 0 0,1 0 0 0 0,0 0 0 0 0,0 0 0 0 0,0 0 0 0 0,0-1 0 0 0,1 1 0 0 0,-1-1 0 0 0,0-1 0 0 0,0 1 0 0 0,1-1 0 0 0,-1 0 0 0 0,0 0 0 0 0,1-1 0 0 0,8-1 0 0 0,3-2 0 0 0,0-2 0 0 0,0 1 0 0 0,-1-2 0 0 0,0 0 0 0 0,0-1 0 0 0,-1-1 0 0 0,0 0 0 0 0,0-1 0 0 0,-1-1 0 0 0,20-18 0 0 0,-19 14 0 0 0,0-1 0 0 0,-1-1 0 0 0,0 0 0 0 0,-2 0 0 0 0,0-1 0 0 0,-1-1 0 0 0,-1 0 0 0 0,10-26 0 0 0,-17 40 0 0 0,-2 0 0 0 0,1 0 0 0 0,0 0 0 0 0,-1 0 0 0 0,0 0 0 0 0,0 0 0 0 0,-1 0 0 0 0,0 0 0 0 0,1 0 0 0 0,-2-1 0 0 0,1 1 0 0 0,0 0 0 0 0,-1 0 0 0 0,0 0 0 0 0,-1 0 0 0 0,1 0 0 0 0,-1 0 0 0 0,0 0 0 0 0,0 0 0 0 0,0 1 0 0 0,0-1 0 0 0,-1 1 0 0 0,0-1 0 0 0,0 1 0 0 0,0 0 0 0 0,-1 0 0 0 0,1 0 0 0 0,-8-5 0 0 0,0 1 0 0 0,0 1 0 0 0,0 0 0 0 0,-1 1 0 0 0,0 0 0 0 0,0 1 0 0 0,-1 0 0 0 0,0 1 0 0 0,1 0 0 0 0,-1 1 0 0 0,-15-1 0 0 0,-8-2-732 0 0,11 1-1430 0 0,1 2-1 0 0,-31-1 0 0 0,48 4 1712 0 0,1 0 0 0 0,-1 1 0 0 0,1-1-1 0 0,0 1 1 0 0,-1 1 0 0 0,1-1 0 0 0,0 1 0 0 0,0 0 0 0 0,0 1 0 0 0,0-1-1 0 0,0 1 1 0 0,1 0 0 0 0,-9 7 0 0 0,12-8-391 0 0,1-1 1 0 0,0 1-1 0 0,-1 0 0 0 0,1 1 0 0 0,0-1 0 0 0,0 0 1 0 0,0 0-1 0 0,1 0 0 0 0,-1 1 0 0 0,1-1 1 0 0,-1 0-1 0 0,1 1 0 0 0,-1-1 0 0 0,1 0 0 0 0,0 1 1 0 0,0-1-1 0 0,1 5 0 0 0,2 5-1805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41:46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82 1056 0 0,'-3'-1'17721'0'0,"-4"-1"-13470"0"0,-15-3-538 0 0,19 5-3569 0 0,0 0-1 0 0,0 1 1 0 0,0-1-1 0 0,0 1 1 0 0,0 0-1 0 0,0 0 1 0 0,0 0-1 0 0,1 0 1 0 0,-1 0-1 0 0,0 1 1 0 0,1-1-1 0 0,-1 1 1 0 0,1 0-1 0 0,-5 3 1 0 0,-30 37 287 0 0,11-11 243 0 0,19-22-589 0 0,-1 2 0 0 0,1-1 0 0 0,1 1 0 0 0,0 0 0 0 0,1 0 0 0 0,0 1 0 0 0,0 0 0 0 0,1 0 0 0 0,1 0-1 0 0,0 0 1 0 0,1 0 0 0 0,-1 14 0 0 0,-2 0-61 0 0,4-22 7 0 0,1-1 1 0 0,0 1 0 0 0,0 0-1 0 0,0 0 1 0 0,0-1 0 0 0,1 1-1 0 0,-1 0 1 0 0,1-1-1 0 0,0 1 1 0 0,0 0 0 0 0,1-1-1 0 0,-1 1 1 0 0,1-1 0 0 0,-1 0-1 0 0,1 1 1 0 0,0-1-1 0 0,0 0 1 0 0,1 0 0 0 0,-1 0-1 0 0,1-1 1 0 0,-1 1-1 0 0,1 0 1 0 0,0-1 0 0 0,0 0-1 0 0,5 4 1 0 0,-3-3 22 0 0,1 1 1 0 0,0-1 0 0 0,-1-1-1 0 0,1 1 1 0 0,0-1-1 0 0,0 0 1 0 0,1 0-1 0 0,-1 0 1 0 0,0-1-1 0 0,1 0 1 0 0,-1-1-1 0 0,1 1 1 0 0,-1-1-1 0 0,7-1 1 0 0,11-1-55 0 0,0 0 0 0 0,-1 1 0 0 0,1 2 0 0 0,0 0 0 0 0,0 2 0 0 0,-1 1 0 0 0,30 8 0 0 0,-19-6 0 0 0,1 0 0 0 0,55 0 0 0 0,19 3 0 0 0,-88-7 0 0 0,-1-2 0 0 0,0 0 0 0 0,0-1 0 0 0,25-4 0 0 0,42-2 0 0 0,-55 8 0 0 0,1-2 0 0 0,0-1 0 0 0,0-1 0 0 0,-1-1 0 0 0,62-18 0 0 0,-57 12 0 0 0,-32 9 0 0 0,0 1 0 0 0,0-1 0 0 0,0 0 0 0 0,0-1 0 0 0,-1 1 0 0 0,1-1 0 0 0,0 0 0 0 0,-1 0 0 0 0,1 0 0 0 0,-1-1 0 0 0,0 0 0 0 0,0 0 0 0 0,0 0 0 0 0,0 0 0 0 0,0 0 0 0 0,-1-1 0 0 0,1 0 0 0 0,-1 1 0 0 0,0-1 0 0 0,4-8 0 0 0,20-37 0 0 0,16-35 0 0 0,-40 77 0 0 0,-1 1 0 0 0,0-1 0 0 0,0 1 0 0 0,-1-1 0 0 0,0 0 0 0 0,0 1 0 0 0,0-1 0 0 0,-1 0 0 0 0,0 0 0 0 0,-2-13 0 0 0,-1 11 0 0 0,-1 0 0 0 0,0 0 0 0 0,0 0 0 0 0,-1 1 0 0 0,0 0 0 0 0,0 0 0 0 0,-1 0 0 0 0,0 0 0 0 0,-1 1 0 0 0,0 0 0 0 0,0 0 0 0 0,-11-8 0 0 0,5 6 0 0 0,-1 0 0 0 0,0 0 0 0 0,0 2 0 0 0,0 0 0 0 0,-1 0 0 0 0,0 1 0 0 0,-18-4 0 0 0,25 9 0 0 0,0 1 0 0 0,1-1 0 0 0,-1 1 0 0 0,1 1 0 0 0,-1-1 0 0 0,-11 4 0 0 0,-30 1 0 0 0,45-6 0 0 0,15 38-32031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41:46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14 169 1508 0 0,'-14'-6'22395'0'0,"19"-8"-15242"0"0,24-15-5471 0 0,3 5-1701 0 0,-5 3 65 0 0,39-23 1 0 0,-58 40-97 0 0,1-1 1 0 0,-1 2-1 0 0,1-1 0 0 0,-1 1 0 0 0,1 0 0 0 0,0 1 1 0 0,1 0-1 0 0,-1 0 0 0 0,16 0 0 0 0,-15 7-3532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41:47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1 228 0 0,'-25'4'26748'0'0,"35"8"-27175"0"0,26 23 1857 0 0,-20-21-1470 0 0,-1 1 1 0 0,24 31-1 0 0,-34-38-1253 0 0,0 0-1 0 0,-1 0 1 0 0,1 1-1 0 0,-2-1 1 0 0,5 16-1 0 0,-7-23 731 0 0,-1 1 0 0 0,0 0 0 0 0,0-1 0 0 0,1 1 0 0 0,-1-1 0 0 0,1 0 0 0 0,0 1-1 0 0,-1-1 1 0 0,1 1 0 0 0,0-1 0 0 0,0 0 0 0 0,0 1 0 0 0,0-1 0 0 0,0 0 0 0 0,0 0 0 0 0,0 0 0 0 0,0 0 0 0 0,0 0-1 0 0,0 0 1 0 0,1 0 0 0 0,-1 0 0 0 0,0 0 0 0 0,1-1 0 0 0,-1 1 0 0 0,1-1 0 0 0,-1 1 0 0 0,1-1 0 0 0,-1 1-1 0 0,1-1 1 0 0,-1 0 0 0 0,4 1 0 0 0,6-1-1385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44:54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9 520 0 0,'30'-3'21211'0'0,"-21"2"-15114"0"0,-9 0-6034 0 0,-1 1 1 0 0,1 0 0 0 0,0-1-1 0 0,0 1 1 0 0,-1 0 0 0 0,1 0-1 0 0,0-1 1 0 0,-1 1-1 0 0,1 0 1 0 0,0 0 0 0 0,-1 0-1 0 0,1-1 1 0 0,-1 1 0 0 0,1 0-1 0 0,0 0 1 0 0,-1 0-1 0 0,1 0 1 0 0,-1 0 0 0 0,1 0-1 0 0,0 0 1 0 0,-1 0 0 0 0,1 0-1 0 0,-1 0 1 0 0,1 0-1 0 0,0 0 1 0 0,-1 0 0 0 0,1 0-1 0 0,-1 0 1 0 0,1 0 0 0 0,0 0-1 0 0,-1 1 1 0 0,1-1-1 0 0,0 0 1 0 0,-1 0 0 0 0,1 0-1 0 0,0 1 1 0 0,-1-1 0 0 0,1 0-1 0 0,0 1 1 0 0,-1-1-1 0 0,-16 9 2268 0 0,-30 17-2331 0 0,35-21 0 0 0,1 0 0 0 0,1 1 0 0 0,-18 12 0 0 0,16-7 0 0 0,0 1 0 0 0,1 0 0 0 0,1 0 0 0 0,0 1 0 0 0,0 0 0 0 0,2 1 0 0 0,-1 0 0 0 0,-9 24 0 0 0,14-29 0 0 0,0 1 0 0 0,1-1 0 0 0,0 1 0 0 0,0 0 0 0 0,1-1 0 0 0,0 1 0 0 0,1 0 0 0 0,0 1 0 0 0,1-1 0 0 0,0 0 0 0 0,0 0 0 0 0,1 0 0 0 0,0 0 0 0 0,5 17 0 0 0,-2-20 0 0 0,0 0 0 0 0,0-1 0 0 0,0 1 0 0 0,1-1 0 0 0,0 0 0 0 0,0 0 0 0 0,1-1 0 0 0,-1 0 0 0 0,1 0 0 0 0,0 0 0 0 0,1-1 0 0 0,-1 1 0 0 0,1-2 0 0 0,0 1 0 0 0,0-1 0 0 0,0 0 0 0 0,9 2 0 0 0,-1 1 0 0 0,0-2 0 0 0,0 0 0 0 0,1 0 0 0 0,-1-2 0 0 0,1 0 0 0 0,0 0 0 0 0,24-2 0 0 0,-32-2 0 0 0,1 1 0 0 0,-1-1 0 0 0,1 0 0 0 0,-1-1 0 0 0,0 0 0 0 0,0 0 0 0 0,0-1 0 0 0,0 0 0 0 0,0-1 0 0 0,-1 1 0 0 0,0-1 0 0 0,0-1 0 0 0,-1 1 0 0 0,1-1 0 0 0,-1 0 0 0 0,0-1 0 0 0,-1 0 0 0 0,1 0 0 0 0,-1 0 0 0 0,-1 0 0 0 0,5-10 0 0 0,-3 6 0 0 0,0-1 0 0 0,-2 0 0 0 0,1-1 0 0 0,-1 1 0 0 0,-1-1 0 0 0,0 1 0 0 0,-1-1 0 0 0,-1 0 0 0 0,0 0 0 0 0,0 0 0 0 0,-1 0 0 0 0,-1 0 0 0 0,-4-22 0 0 0,2 26-9 0 0,-1-1 0 0 0,-1 1-1 0 0,0 0 1 0 0,0 1 0 0 0,0-1 0 0 0,-1 1 0 0 0,-1 0-1 0 0,1 0 1 0 0,-1 1 0 0 0,-1 0 0 0 0,1 0 0 0 0,-1 1-1 0 0,0 0 1 0 0,0 0 0 0 0,-1 1 0 0 0,0 0 0 0 0,0 1-1 0 0,0 0 1 0 0,-1 0 0 0 0,1 1 0 0 0,-1 0 0 0 0,0 0 0 0 0,-10 0-1 0 0,18 3-803 0 0,-1 0 0 0 0,0 1-1 0 0,0 0 1 0 0,1-1 0 0 0,-1 1-1 0 0,0 0 1 0 0,1 0 0 0 0,-1 1-1 0 0,1-1 1 0 0,-4 3-1 0 0,-7 3-7122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0:23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0 368 0 0,'20'4'23524'0'0,"-43"45"-17873"0"0,12 24-5096 0 0,2 39 850 0 0,2-16-391 0 0,-1-33-764 0 0,-7 23-250 0 0,-10 44 0 0 0,2-11 0 0 0,14-63 0 0 0,3 0 0 0 0,2 1 0 0 0,6 97 0 0 0,6-61 0 0 0,31 131 0 0 0,-35-199-2192 0 0,-4-23 1534 0 0,0-1-1 0 0,0 1 0 0 0,0 0 0 0 0,0 0 0 0 0,0 0 0 0 0,0-1 1 0 0,-1 1-1 0 0,1 0 0 0 0,0 0 0 0 0,-1-1 0 0 0,0 1 1 0 0,0 2-1 0 0,0-3 115 0 0,0 0-1 0 0,0 0 1 0 0,0 0 0 0 0,0 0 0 0 0,0 0 0 0 0,0-1 0 0 0,0 1 0 0 0,0 0 0 0 0,0 0-1 0 0,0-1 1 0 0,0 1 0 0 0,0-1 0 0 0,-1 1 0 0 0,1-1 0 0 0,0 1 0 0 0,-3-1-1 0 0,-20 2-2865 0 0,16-5-3136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08:29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1 888 0 0,'-14'6'13098'0'0,"-16"8"-3840"0"0,22-10-8618 0 0,0 0 1 0 0,0-1-1 0 0,0 1 0 0 0,-1-1 1 0 0,0-1-1 0 0,-12 3 0 0 0,12-4-801 0 0,-1 1 1 0 0,1 1-1 0 0,0 0 0 0 0,0 0 1 0 0,0 1-1 0 0,-12 7 0 0 0,-2 9-4817 0 0,22-18 3632 0 0,-1 0 0 0 0,1 0-1 0 0,0 1 1 0 0,-1-1 0 0 0,1 0-1 0 0,0 1 1 0 0,0-1-1 0 0,1 1 1 0 0,-1-1 0 0 0,0 1-1 0 0,1-1 1 0 0,0 1 0 0 0,-1 4-1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2:36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0 444 0 0,'-9'13'13178'0'0,"6"9"-6280"0"0,5 32-3584 0 0,0-27-2606 0 0,-10 21-834 0 0,-10-6-5173 0 0,13-32 2303 0 0,1 0 0 0 0,0 0 0 0 0,0 0-1 0 0,-3 20 1 0 0,6-18 512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5:2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16 169 204 0 0,'-16'-5'26412'0'0,"17"4"-26280"0"0,0 0-1 0 0,1 1 1 0 0,-1-1 0 0 0,0 0 0 0 0,0 1-1 0 0,0-1 1 0 0,1 0 0 0 0,-1 1 0 0 0,0 0 0 0 0,1-1-1 0 0,-1 1 1 0 0,0 0 0 0 0,1-1 0 0 0,-1 1-1 0 0,1 0 1 0 0,-1 0 0 0 0,0 0 0 0 0,1 0 0 0 0,-1 1-1 0 0,0-1 1 0 0,1 0 0 0 0,2 1 0 0 0,42 6 2935 0 0,-43-7-3014 0 0,42 6-53 0 0,51-1 0 0 0,-53-3 0 0 0,62 9 0 0 0,-58-5 0 0 0,0-2 0 0 0,1-3 0 0 0,0-1 0 0 0,75-11 0 0 0,-94 11 0 0 0,0 1 0 0 0,0 1 0 0 0,54 10 0 0 0,-35-4 0 0 0,-39-7 0 0 0,0-1 0 0 0,1-1 0 0 0,-1 1 0 0 0,0-1 0 0 0,18-5 0 0 0,29-2 0 0 0,-12 9 0 0 0,-20 0 0 0 0,1-1 0 0 0,-1-1 0 0 0,27-5 0 0 0,-8-3 0 0 0,1 1 0 0 0,81-2 0 0 0,-62 1 0 0 0,-53 6 0 0 0,1 1 0 0 0,-1 0 0 0 0,0 1 0 0 0,1 0 0 0 0,-1 1 0 0 0,17 1 0 0 0,45 7 0 0 0,-42-6 0 0 0,55 12 0 0 0,-34-3 0 0 0,0-2 0 0 0,0-3 0 0 0,77 1 0 0 0,-114-4 0 0 0,-12-3 0 0 0,0 1 0 0 0,0 0 0 0 0,0-1 0 0 0,0 0 0 0 0,0 1 0 0 0,0-1 0 0 0,0 0 0 0 0,0 0 0 0 0,0 0 0 0 0,1 0 0 0 0,-1 0 0 0 0,3-2 0 0 0,116-18 0 0 0,-115 20 0 0 0,-1-1 0 0 0,0 0 0 0 0,1 1 0 0 0,0 0 0 0 0,-1 0 0 0 0,1 1 0 0 0,-1 0 0 0 0,7 1 0 0 0,-3 0 0 0 0,144-2 0 0 0,-118 1 0 0 0,-19-1 0 0 0,1 1 0 0 0,-1-2 0 0 0,25-4 0 0 0,-13 2 0 0 0,55-2 0 0 0,5 0 0 0 0,-33 2 0 0 0,101 15 0 0 0,-33-4 0 0 0,63-16 0 0 0,-160 6 0 0 0,0 0 0 0 0,34-8 0 0 0,-34 5 0 0 0,0 1 0 0 0,36-1 0 0 0,137-15 0 0 0,17 16 0 0 0,-129 10 0 0 0,-64-3 0 0 0,1-2 0 0 0,0 0 0 0 0,39-4 0 0 0,-24 0 0 0 0,75 1 0 0 0,-59 3 0 0 0,103-17 0 0 0,39 4 0 0 0,-153 10 0 0 0,64-12 0 0 0,-75 9 0 0 0,42-5 0 0 0,99 1 0 0 0,14-7 0 0 0,-165 16 0 0 0,-2 0 0 0 0,1 0 0 0 0,0-1 0 0 0,23-6 0 0 0,-29 5 0 0 0,0 1 0 0 0,0 0 0 0 0,0 1 0 0 0,17 2 0 0 0,-15-1 0 0 0,-1 0 0 0 0,1-1 0 0 0,23-4 0 0 0,174-13 0 0 0,-182 13 0 0 0,59 1 0 0 0,-59 3 0 0 0,59-8 0 0 0,-64 5 0 0 0,1 2 0 0 0,52 3 0 0 0,-16 0 0 0 0,236-10 0 0 0,-277 19 0 0 0,-17-10 0 0 0,0-1 0 0 0,-4 0 0 0 0,0 0 0 0 0,1 0 0 0 0,-1 1 0 0 0,0-1 0 0 0,0 1 0 0 0,0 0 0 0 0,1 0 0 0 0,-1 0 0 0 0,0 0 0 0 0,0 1 0 0 0,3 2 0 0 0,4 0 0 0 0,84 4 0 0 0,39 8 0 0 0,-39-4 0 0 0,-4 4 0 0 0,-71-15 0 0 0,1 1 0 0 0,-1 1 0 0 0,24 7 0 0 0,-11-1 0 0 0,-19-4 0 0 0,1-1 0 0 0,1-1 0 0 0,-1 0 0 0 0,22 1 0 0 0,43 0 0 0 0,-160 27-10591 0 0,18-10-8521 0 0,51-17 16668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5:33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28 600 0 0,'0'-3'6698'0'0,"0"-22"8737"0"0,2 96-8086 0 0,0-1-5302 0 0,2 72-5839 0 0,-5-131 3879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5:38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1004 0 0,'4'-12'20479'0'0,"6"3"-15562"0"0,0 6-3512 0 0,19 2-419 0 0,-15 0-488 0 0,1 1-1 0 0,0 1 1 0 0,20 3 0 0 0,-12-1-79 0 0,-1-1 0 0 0,42-2 0 0 0,-31 0-289 0 0,-1-1-28 0 0,-20 0-31 0 0,0 0 0 0 0,-1 2 0 0 0,1-1 0 0 0,-1 1-1 0 0,1 1 1 0 0,19 5 0 0 0,-23-5-71 0 0,0-1 0 0 0,1 0 0 0 0,0 0 0 0 0,-1 0 0 0 0,1-1 0 0 0,0 0 0 0 0,-1-1 0 0 0,1 0 0 0 0,0-1 0 0 0,-1 1 0 0 0,12-5 0 0 0,-8 3 0 0 0,1 0 0 0 0,0 1 0 0 0,17-1 0 0 0,72-5 0 0 0,-58 2 0 0 0,-36 5 0 0 0,-1-1 0 0 0,1 1 0 0 0,-1 1 0 0 0,1-1 0 0 0,0 1 0 0 0,11 2 0 0 0,19 2 0 0 0,-32-4 0 0 0,0 1 0 0 0,0-1 0 0 0,0 1 0 0 0,0 0 0 0 0,-1 1 0 0 0,1-1 0 0 0,0 1 0 0 0,-1 0 0 0 0,8 4 0 0 0,-2-1 0 0 0,-1 0 0 0 0,1 0 0 0 0,0-1 0 0 0,0 0 0 0 0,1-1 0 0 0,-1-1 0 0 0,23 3 0 0 0,28 6 0 0 0,-44-8 0 0 0,1-1 0 0 0,0-1 0 0 0,25-2 0 0 0,-17 1 0 0 0,-8-1 0 0 0,0-1 0 0 0,-1-1 0 0 0,28-7 0 0 0,-27 5 0 0 0,0 1 0 0 0,0 1 0 0 0,29-1 0 0 0,156-8 0 0 0,-124 17 0 0 0,-57-2 0 0 0,0-1 0 0 0,0-2 0 0 0,31-2 0 0 0,-45 1 0 0 0,0-1 0 0 0,1 2 0 0 0,-1-1 0 0 0,1 1 0 0 0,-1 0 0 0 0,1 1 0 0 0,-1 0 0 0 0,14 4 0 0 0,-9-1 0 0 0,1-1 0 0 0,0-1 0 0 0,0 0 0 0 0,0-1 0 0 0,0-1 0 0 0,0 0 0 0 0,22-4 0 0 0,28 1 0 0 0,-32 3 0 0 0,0-1 0 0 0,57-10 0 0 0,-11 7 0 0 0,-64 3 0 0 0,-1 0 0 0 0,0-1 0 0 0,22-6 0 0 0,-28 6 0 0 0,0 0 0 0 0,0 0 0 0 0,0 1 0 0 0,0 0 0 0 0,1 0 0 0 0,-1 1 0 0 0,0 0 0 0 0,0 1 0 0 0,15 2 0 0 0,-11-1 0 0 0,-1-1 0 0 0,1 0 0 0 0,-1 0 0 0 0,1-2 0 0 0,-1 1 0 0 0,17-4 0 0 0,-16 2 0 0 0,-1 1 0 0 0,0 0 0 0 0,0 1 0 0 0,1 0 0 0 0,-1 1 0 0 0,16 2 0 0 0,-7 0 0 0 0,1 0 0 0 0,0-2 0 0 0,0 0 0 0 0,24-3 0 0 0,3 1 0 0 0,-16-1 0 0 0,-24 1 0 0 0,1 1 0 0 0,-1-1 0 0 0,1 2 0 0 0,-1-1 0 0 0,1 1 0 0 0,-1 0 0 0 0,9 3 0 0 0,-3 0 0 0 0,0-2 0 0 0,0 1 0 0 0,1-2 0 0 0,-1 0 0 0 0,0 0 0 0 0,23-3 0 0 0,5 1 0 0 0,57 8 0 0 0,-76-4 0 0 0,0-1 0 0 0,0 0 0 0 0,1-2 0 0 0,-1-1 0 0 0,24-4 0 0 0,-33 4 0 0 0,0-1 0 0 0,1 2 0 0 0,-1 0 0 0 0,25 3 0 0 0,18 1 0 0 0,8 1 0 0 0,-50-2 0 0 0,1-2 0 0 0,-1 0 0 0 0,0 0 0 0 0,24-4 0 0 0,-25 2 0 0 0,-1 1 0 0 0,1 0 0 0 0,0 1 0 0 0,23 4 0 0 0,-24-3 0 0 0,0 0 0 0 0,0-1 0 0 0,0-1 0 0 0,0 0 0 0 0,17-2 0 0 0,-9 0 0 0 0,0 1 0 0 0,1 1 0 0 0,-1 1 0 0 0,34 5 0 0 0,35 2 0 0 0,120-12 0 0 0,-190 2 0 0 0,-1 0 0 0 0,0-1 0 0 0,19-5 0 0 0,26-5 0 0 0,-49 12 0 0 0,0 0 0 0 0,-1 0 0 0 0,1 2 0 0 0,-1-1 0 0 0,1 2 0 0 0,23 5 0 0 0,-22-4 0 0 0,1-2 0 0 0,-1 0 0 0 0,1 0 0 0 0,28-4 0 0 0,5 1 0 0 0,251 2 0 0 0,-181 8 0 0 0,-101-8 0 0 0,-15 1 0 0 0,0-1 0 0 0,0 0 0 0 0,0 0 0 0 0,0 0 0 0 0,0 0 0 0 0,0-1 0 0 0,-1 1 0 0 0,1-1 0 0 0,0 0 0 0 0,0-1 0 0 0,4-1 0 0 0,3-1 0 0 0,-1 1 0 0 0,1 0 0 0 0,0 1 0 0 0,0 0 0 0 0,0 0 0 0 0,0 1 0 0 0,0 1 0 0 0,16 1 0 0 0,50-6 0 0 0,-54 3 0 0 0,-1 0 0 0 0,1 1 0 0 0,0 1 0 0 0,28 5 0 0 0,22-1 0 0 0,126-13 0 0 0,-124 3 0 0 0,1 4 0 0 0,111 10 0 0 0,-156-6 0 0 0,51-2 0 0 0,-29-1 0 0 0,171-7 0 0 0,-47 6 0 0 0,-93 4 0 0 0,-68-1 0 0 0,0 0 0 0 0,0 2 0 0 0,17 4 0 0 0,-18-3 0 0 0,1-1 0 0 0,-1-1 0 0 0,18 1 0 0 0,-7-2 0 0 0,-1 2 0 0 0,29 6 0 0 0,12 2 0 0 0,-32-7 0 0 0,-1 1 0 0 0,58 17 0 0 0,-88-21 0 0 0,-1 0 0 0 0,0 0 0 0 0,0-1 0 0 0,1 1 0 0 0,-1 0 0 0 0,0-1 0 0 0,0 0 0 0 0,0 0 0 0 0,0 0 0 0 0,0 0 0 0 0,0 0 0 0 0,1 0 0 0 0,-1 0 0 0 0,0-1 0 0 0,0 1 0 0 0,0-1 0 0 0,0 1 0 0 0,0-1 0 0 0,0 0 0 0 0,0 0 0 0 0,3-2 0 0 0,-1 3 0 0 0,0 0 0 0 0,-4 0-25 0 0,0 0 0 0 0,-1 0 0 0 0,1 0-1 0 0,0 0 1 0 0,0 0 0 0 0,0 0 0 0 0,-1 1 0 0 0,1-1 0 0 0,0 0-1 0 0,0 0 1 0 0,0 0 0 0 0,0 0 0 0 0,0 1 0 0 0,-1-1 0 0 0,1 0 0 0 0,0 0-1 0 0,0 0 1 0 0,0 1 0 0 0,0-1 0 0 0,0 0 0 0 0,0 0 0 0 0,0 0 0 0 0,0 1-1 0 0,0-1 1 0 0,0 0 0 0 0,0 0 0 0 0,0 0 0 0 0,0 1 0 0 0,0-1-1 0 0,0 0 1 0 0,0 0 0 0 0,0 1 0 0 0,0-1 0 0 0,0 0 0 0 0,0 0 0 0 0,0 0-1 0 0,0 1 1 0 0,0-1 0 0 0,0 0 0 0 0,0 0 0 0 0,1 0 0 0 0,-1 1-1 0 0,0-1 1 0 0,0 0 0 0 0,0 0 0 0 0,0 0 0 0 0,1 0 0 0 0,-1 0 0 0 0,0 1-1 0 0,0-1 1 0 0,0 0 0 0 0,0 0 0 0 0,1 0 0 0 0,-1 0 0 0 0,0 0 0 0 0,0 0-1 0 0,0 0 1 0 0,1 0 0 0 0,-18 11-2392 0 0,2-5-2989 0 0,0 1 0 0 0,0 0 0 0 0,1 1 0 0 0,-17 12 0 0 0,20-12 3590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6:08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1104 0 0,'9'7'23510'0'0,"-7"-6"-23244"0"0,1 1-1 0 0,-1-1 1 0 0,1 1-1 0 0,-1-1 1 0 0,1 0 0 0 0,-1 0-1 0 0,1 0 1 0 0,-1 0 0 0 0,1 0-1 0 0,3 0 1 0 0,133 15 1773 0 0,175-16 546 0 0,-258 7-2601 0 0,-47-5 14 0 0,0 0-1 0 0,1-1 0 0 0,-1 0 1 0 0,1 0-1 0 0,-1-1 1 0 0,15-2-1 0 0,27-8-74 0 0,-36 6 47 0 0,-1 0 1 0 0,1 2-1 0 0,0 0 1 0 0,0 0-1 0 0,-1 2 1 0 0,1-1-1 0 0,30 5 1 0 0,-33-3-102 0 0,0 1 0 0 0,0-2 0 0 0,0 0 0 0 0,0-1 0 0 0,14-2 1 0 0,-15 2 28 0 0,0-1 0 0 0,0 2 1 0 0,-1 0-1 0 0,1 0 0 0 0,0 0 1 0 0,14 4-1 0 0,109 16-66 0 0,45 4-753 0 0,-136-18 1045 0 0,0-2-1 0 0,-1-2 0 0 0,54-4 0 0 0,-15 1-243 0 0,-40-1 66 0 0,-30 1 62 0 0,0 1 1 0 0,0 0 0 0 0,-1 0-1 0 0,1 1 1 0 0,0 0-1 0 0,0 1 1 0 0,17 5 0 0 0,-20-5-25 0 0,1 0 0 0 0,-1-1 0 0 0,1-1 1 0 0,0 1-1 0 0,0-2 0 0 0,-1 1 1 0 0,1-1-1 0 0,13-3 0 0 0,-12 2 9 0 0,0 1 1 0 0,0 0-1 0 0,1 0 1 0 0,-1 1-1 0 0,1 1 0 0 0,19 2 1 0 0,-13 0 7 0 0,1-1 0 0 0,0-1 0 0 0,0 0 0 0 0,20-2 0 0 0,0 0 69 0 0,29 13-86 0 0,-67-12 45 0 0,31 12 683 0 0,-8-13-658 0 0,0 0-1 0 0,41-9 0 0 0,19-1 34 0 0,-13 2-22 0 0,-54 7-46 0 0,1 0 0 0 0,30 2 0 0 0,29-4 24 0 0,-38 0-22 0 0,1 1 0 0 0,60 4 0 0 0,-29 1-4 0 0,-34 1-7 0 0,-28-2-6 0 0,-1 0 1 0 0,1 0-1 0 0,0-1 0 0 0,-1 0 1 0 0,1 0-1 0 0,8-2 0 0 0,40-6-9 0 0,1 3-1 0 0,83 2 1 0 0,87-1-31 0 0,-110 16-21 0 0,58-4-30 0 0,-122-2-12 0 0,-45-4 98 0 0,0-1-1 0 0,0 0 1 0 0,1 0 0 0 0,-1-1 0 0 0,0 0 0 0 0,1 0-1 0 0,13-3 1 0 0,-7 1 14 0 0,-1 0 0 0 0,1 1 0 0 0,0 0 0 0 0,15 2 1 0 0,-1 0 17 0 0,178 3 25 0 0,-86 8-20 0 0,75 4-13 0 0,-56-4-221 0 0,24-8-955 0 0,-24 0 773 0 0,40 0 292 0 0,-161-4 74 0 0,-13 1 6 0 0,-1-1 1 0 0,0 0 0 0 0,1 0 0 0 0,-1-1 0 0 0,1 1 0 0 0,-1-1-1 0 0,9-3 1 0 0,7-2 104 0 0,1 1 0 0 0,0 1 0 0 0,23-1 0 0 0,32-6-42 0 0,-45 7 19 0 0,-1 1 0 0 0,60 1 0 0 0,-54 3 36 0 0,3-2-67 0 0,-16 0-24 0 0,0 1 1 0 0,37 5-1 0 0,-34-1 8 0 0,52 1 0 0 0,30 3 511 0 0,29-8 277 0 0,-71-10-430 0 0,-53 7-354 0 0,1 0 0 0 0,28-1 0 0 0,69-4 835 0 0,-80 6-758 0 0,-26 1-98 0 0,1 0-1 0 0,0 1 1 0 0,-1 0-1 0 0,1 0 1 0 0,0 1 0 0 0,-1-1-1 0 0,1 1 1 0 0,-1 1-1 0 0,1-1 1 0 0,9 5 0 0 0,55 14 141 0 0,-60-17-151 0 0,1 0 0 0 0,0 0 0 0 0,0-1 0 0 0,0-1 0 0 0,0 0 0 0 0,0 0 0 0 0,13-2 0 0 0,-12 1 0 0 0,34 2 0 0 0,-35-1 0 0 0,1 0 0 0 0,-1 0 0 0 0,0-1 0 0 0,0-1 0 0 0,0 0 0 0 0,1-1 0 0 0,11-3 0 0 0,-19 4 0 0 0,1 0 0 0 0,-1 0 0 0 0,1 1 0 0 0,0 0 0 0 0,-1 0 0 0 0,1 0 0 0 0,0 1 0 0 0,6 1 0 0 0,-6-1 0 0 0,1 0 0 0 0,-1-1 0 0 0,1 1 0 0 0,-1-1 0 0 0,1-1 0 0 0,9-1 0 0 0,0-1 0 0 0,0 1 0 0 0,1 1 0 0 0,-1 0 0 0 0,31 2 0 0 0,-3 1 0 0 0,-12-6 0 0 0,-27 3 0 0 0,0 0 0 0 0,0 0 0 0 0,0 1 0 0 0,0 0 0 0 0,0 0 0 0 0,0 0 0 0 0,0 0 0 0 0,6 2 0 0 0,141 26 0 0 0,-129-23 0 0 0,0-2 0 0 0,1 0 0 0 0,39-1 0 0 0,-62-2 0 0 0,1-1 0 0 0,-1 1 0 0 0,1 0 0 0 0,0-1 0 0 0,-1 1 0 0 0,1 0 0 0 0,-1-1 0 0 0,1 0 0 0 0,-1 1 0 0 0,1-1 0 0 0,-1 0 0 0 0,0 0 0 0 0,1 0 0 0 0,1-2 0 0 0,-2 2 0 0 0,0 0 0 0 0,0 0 0 0 0,1 1 0 0 0,-1-1 0 0 0,0 0 0 0 0,1 0 0 0 0,-1 1 0 0 0,0-1 0 0 0,1 0 0 0 0,-1 1 0 0 0,1 0 0 0 0,-1-1 0 0 0,1 1 0 0 0,2 0 0 0 0,-4-1-10 0 0,0 1 1 0 0,0 0-1 0 0,0-1 1 0 0,0 1-1 0 0,0 0 0 0 0,0 0 1 0 0,0-1-1 0 0,0 1 0 0 0,0 0 1 0 0,0-1-1 0 0,0 1 1 0 0,0 0-1 0 0,0-1 0 0 0,0 1 1 0 0,0 0-1 0 0,0 0 0 0 0,0-1 1 0 0,0 1-1 0 0,0 0 1 0 0,0-1-1 0 0,0 1 0 0 0,-1 0 1 0 0,1 0-1 0 0,0-1 0 0 0,0 1 1 0 0,0 0-1 0 0,0 0 1 0 0,-1-1-1 0 0,1 1 0 0 0,0 0 1 0 0,0 0-1 0 0,-1 0 0 0 0,1-1 1 0 0,0 1-1 0 0,0 0 1 0 0,-1 0-1 0 0,1 0 0 0 0,0 0 1 0 0,0 0-1 0 0,-1 0 0 0 0,1-1 1 0 0,0 1-1 0 0,-1 0 1 0 0,1 0-1 0 0,0 0 0 0 0,-1 0 1 0 0,0-1-493 0 0,-29 1-12650 0 0,10 0-3373 0 0,19-4 14537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6:12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20 648 0 0,'-8'-14'10001'0'0,"19"9"-2122"0"0,39 12 1740 0 0,-21-3-7915 0 0,154 12-126 0 0,1 0-240 0 0,-111-13-1338 0 0,77 13 0 0 0,-49-3 0 0 0,4-6 0 0 0,-48-4 0 0 0,59 11 0 0 0,-114-13 0 0 0,30 6 0 0 0,1-2 0 0 0,0 0 0 0 0,1-3 0 0 0,-1 0 0 0 0,37-4 0 0 0,-5-2 0 0 0,1 3 0 0 0,-1 3 0 0 0,90 14 0 0 0,-64-5 0 0 0,52-7 0 0 0,-107-5 0 0 0,1 1 0 0 0,0 2 0 0 0,70 13 0 0 0,-65-7 0 0 0,1-2 0 0 0,0-1 0 0 0,75-4 0 0 0,-99-1 0 0 0,62 10 0 0 0,-66-7 0 0 0,-1-1 0 0 0,1 0 0 0 0,0-1 0 0 0,-1 0 0 0 0,23-3 0 0 0,7-2 0 0 0,0 2 0 0 0,58 5 0 0 0,-10-1 0 0 0,158 18 0 0 0,-171-16 0 0 0,-51-1 0 0 0,0-2 0 0 0,48-4 0 0 0,-33 0 0 0 0,73 4 0 0 0,-41 0 0 0 0,66 7 0 0 0,-94-3 0 0 0,0-3 0 0 0,73-5 0 0 0,-72-3 0 0 0,-1 3 0 0 0,1 2 0 0 0,0 2 0 0 0,50 8 0 0 0,-81-8 0 0 0,0 0 0 0 0,1-2 0 0 0,-1 0 0 0 0,0 0 0 0 0,30-8 0 0 0,-33 5 0 0 0,0 2 0 0 0,1-1 0 0 0,-1 2 0 0 0,1 0 0 0 0,-1 1 0 0 0,1 0 0 0 0,-1 1 0 0 0,20 3 0 0 0,17 6 0 0 0,1-3 0 0 0,0-2 0 0 0,0-2 0 0 0,73-6 0 0 0,-20 1 0 0 0,-9-1 0 0 0,-65 0 0 0 0,1 2 0 0 0,-1 1 0 0 0,1 1 0 0 0,-1 2 0 0 0,1 1 0 0 0,42 11 0 0 0,-58-11 0 0 0,-1-1 0 0 0,1-1 0 0 0,0 0 0 0 0,0-1 0 0 0,-1-1 0 0 0,28-2 0 0 0,5 0 0 0 0,4 12 0 0 0,-43-7 0 0 0,0-1 0 0 0,0 0 0 0 0,0-1 0 0 0,12 1 0 0 0,-8-1 0 0 0,-4-1 0 0 0,0 0 0 0 0,-1 0 0 0 0,1-1 0 0 0,-1 0 0 0 0,1-1 0 0 0,8-2 0 0 0,-2 0 0 0 0,-1 0 0 0 0,0 1 0 0 0,1 1 0 0 0,28-2 0 0 0,-27 3 0 0 0,0-1 0 0 0,-1 0 0 0 0,27-9 0 0 0,-26 7 0 0 0,-1 0 0 0 0,0 1 0 0 0,29-2 0 0 0,133-11 0 0 0,-149 15 0 0 0,51-10 0 0 0,-51 7 0 0 0,52-4 0 0 0,75-8 0 0 0,54 4 0 0 0,-192 12 0 0 0,0-1 0 0 0,-1-1 0 0 0,1-1 0 0 0,20-6 0 0 0,-8 4 0 0 0,-1 1 0 0 0,0 1 0 0 0,50 2 0 0 0,-47 1 0 0 0,0 0 0 0 0,0-2 0 0 0,34-8 0 0 0,-26 3 0 0 0,1 1 0 0 0,-1 2 0 0 0,46 1 0 0 0,43-9 0 0 0,-125 12 0 0 0,1 0 0 0 0,-1 0 0 0 0,0-1 0 0 0,1 0 0 0 0,-1 0 0 0 0,0 0 0 0 0,0 0 0 0 0,0 0 0 0 0,4-2 0 0 0,-4 1 0 0 0,0 1 0 0 0,1-1 0 0 0,-1 1 0 0 0,1 0 0 0 0,-1 0 0 0 0,1 0 0 0 0,0 0 0 0 0,-1 1 0 0 0,6-1 0 0 0,30 3 0 0 0,-26-1 0 0 0,1 0 0 0 0,-1-1 0 0 0,24-3 0 0 0,-25 1 0 0 0,-1 1 0 0 0,1 1 0 0 0,-1-1 0 0 0,1 2 0 0 0,-1 0 0 0 0,1 0 0 0 0,-1 1 0 0 0,14 4 0 0 0,30-4 0 0 0,-5 0 0 0 0,-44 0 0 0 0,27 0 0 0 0,-30-2 0 0 0,-33 0 0 0 0,-10 3-7106 0 0,-8-1-9330 0 0,15-7 10328 0 0,14-3 3635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6:44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43 512 0 0,'-1'-17'17742'0'0,"-4"4"-8755"0"0,4 12-8790 0 0,0 0-1 0 0,0 0 1 0 0,0 0-1 0 0,-1 0 0 0 0,1 0 1 0 0,0 0-1 0 0,-1 0 1 0 0,1 1-1 0 0,0-1 1 0 0,-1 0-1 0 0,1 1 0 0 0,-1-1 1 0 0,1 1-1 0 0,-1 0 1 0 0,1-1-1 0 0,-1 1 0 0 0,1 0 1 0 0,-1 0-1 0 0,1 0 1 0 0,-1 0-1 0 0,1 0 1 0 0,-1 0-1 0 0,1 0 0 0 0,-1 1 1 0 0,1-1-1 0 0,-1 0 1 0 0,-2 2-1 0 0,-18 3-193 0 0,-1 2 0 0 0,1 0 1 0 0,1 2-1 0 0,-1 0 0 0 0,1 2 1 0 0,1 0-1 0 0,-34 25 0 0 0,51-34-3 0 0,1 0 0 0 0,0 0 0 0 0,0 0 0 0 0,0 1 0 0 0,0-1 0 0 0,0 1 0 0 0,0-1 0 0 0,0 1 0 0 0,1-1 0 0 0,-1 1 0 0 0,1 0 0 0 0,0 0 0 0 0,0 0 0 0 0,0 0 0 0 0,0 0 0 0 0,1 0 0 0 0,-1 0 0 0 0,1 0 0 0 0,0 0 0 0 0,0 0 0 0 0,0 0 0 0 0,0 0 0 0 0,0 0 0 0 0,0 0 0 0 0,1 0 0 0 0,0 0 0 0 0,0 0 0 0 0,0 0 0 0 0,2 4 0 0 0,4 8 0 0 0,1 0 0 0 0,0-1 0 0 0,1 0 0 0 0,17 20 0 0 0,6 10 0 0 0,-24-30 0 0 0,1-1 0 0 0,1-1 0 0 0,13 14 0 0 0,-23-25 0 0 0,1 0 0 0 0,-1 0 0 0 0,0 0 0 0 0,1 0 0 0 0,-1 0 0 0 0,0 0 0 0 0,0 0 0 0 0,0 0 0 0 0,0 0 0 0 0,0 0 0 0 0,0 0 0 0 0,0 0 0 0 0,0 0 0 0 0,0 0 0 0 0,0 0 0 0 0,0 0 0 0 0,-1 0 0 0 0,1 0 0 0 0,0 0 0 0 0,-1-1 0 0 0,1 1 0 0 0,-1 0 0 0 0,1 0 0 0 0,-1 0 0 0 0,1 0 0 0 0,-1 0 0 0 0,0-1 0 0 0,1 1 0 0 0,-1 0 0 0 0,0-1 0 0 0,0 1 0 0 0,1 0 0 0 0,-2 0 0 0 0,-34 29 0 0 0,27-23 0 0 0,5-3-14 0 0,-1-1 0 0 0,1 0 0 0 0,-1 0 0 0 0,0 0 0 0 0,0 0-1 0 0,0-1 1 0 0,0 1 0 0 0,0-1 0 0 0,0-1 0 0 0,-1 1 0 0 0,1-1 0 0 0,-1 0 0 0 0,-6 0 0 0 0,3-1-101 0 0,-1 0 0 0 0,0-1-1 0 0,1-1 1 0 0,-1 0 0 0 0,1 0 0 0 0,-16-6 0 0 0,15 6-3992 0 0,56 22-21120 0 0,-28-19 23145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6:45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43 436 0 0,'-1'-3'1761'0'0,"-1"1"1"0"0,1-1-1 0 0,-1 0 0 0 0,0 1 1 0 0,0-1-1 0 0,0 1 0 0 0,0 0 0 0 0,0-1 1 0 0,-1 1-1 0 0,1 0 0 0 0,-1 1 1 0 0,-2-3-1 0 0,-5-4 3679 0 0,46 8-1446 0 0,-11-1-4124 0 0,-15 0-15 0 0,-1 1 1 0 0,0 0-1 0 0,0 0 1 0 0,0 0-1 0 0,0 1 1 0 0,0 1-1 0 0,0 0 1 0 0,13 4-1 0 0,-21-6 8 0 0,-1 0 0 0 0,1 1 0 0 0,-1-1 0 0 0,0 0 0 0 0,1 1 0 0 0,-1-1 0 0 0,0 1 0 0 0,1-1 0 0 0,-1 1 0 0 0,0-1 0 0 0,0 0 0 0 0,1 1 0 0 0,-1-1 0 0 0,0 1 0 0 0,0-1 0 0 0,0 1 0 0 0,0-1 0 0 0,0 1 0 0 0,0 0 0 0 0,1-1 0 0 0,-1 1 0 0 0,0-1 0 0 0,-1 1 0 0 0,1-1 0 0 0,0 1 0 0 0,0-1 0 0 0,0 1 0 0 0,0-1 0 0 0,0 1 0 0 0,0-1 0 0 0,-1 1 0 0 0,1-1 0 0 0,0 1 0 0 0,0-1 0 0 0,-1 0 0 0 0,1 1 0 0 0,0-1 0 0 0,-1 1 0 0 0,1-1 0 0 0,0 0 0 0 0,-1 1 0 0 0,1-1 0 0 0,-1 0 0 0 0,1 1-1 0 0,0-1 1 0 0,-1 0 0 0 0,1 1 0 0 0,-1-1 0 0 0,1 0 0 0 0,-1 0 0 0 0,1 0 0 0 0,-1 0 0 0 0,0 1 0 0 0,-29 12-7545 0 0,-18-20-141 0 0,16 2 6702 0 0,0 6 4033 0 0,29 0-2389 0 0,0 0 0 0 0,0 0-1 0 0,1 0 1 0 0,-1 1 0 0 0,1-1 0 0 0,-1 1 0 0 0,1 0 0 0 0,0 0 0 0 0,0-1-1 0 0,0 1 1 0 0,0 1 0 0 0,0-1 0 0 0,0 0 0 0 0,0 0 0 0 0,1 1 0 0 0,-4 5-1 0 0,-19 48 5214 0 0,17-38-4617 0 0,5-15-1072 0 0,1 0 0 0 0,0 0 0 0 0,0-1-1 0 0,0 1 1 0 0,0 0 0 0 0,0 0 0 0 0,0 0-1 0 0,1 0 1 0 0,0 0 0 0 0,-1 0 0 0 0,1 0 0 0 0,0 0-1 0 0,1 0 1 0 0,-1 0 0 0 0,0 0 0 0 0,1 0-1 0 0,0 0 1 0 0,-1 0 0 0 0,1 0 0 0 0,0 0-1 0 0,1 0 1 0 0,-1-1 0 0 0,0 1 0 0 0,4 4-1 0 0,0-2 36 0 0,0-1-1 0 0,0 0 0 0 0,1 0 0 0 0,0 0 0 0 0,0 0 0 0 0,0-1 0 0 0,0 0 0 0 0,0 0 0 0 0,14 3 1 0 0,-9-3-40 0 0,0 0 0 0 0,0-1-1 0 0,20 1 1 0 0,29 7 239 0 0,-57-9-200 0 0,-1 0-1 0 0,0 0 0 0 0,1 0 0 0 0,-1 1 0 0 0,0-1 1 0 0,0 1-1 0 0,0 0 0 0 0,0 0 0 0 0,0-1 1 0 0,0 1-1 0 0,0 0 0 0 0,-1 1 0 0 0,1-1 0 0 0,-1 0 1 0 0,1 0-1 0 0,-1 1 0 0 0,0-1 0 0 0,0 1 1 0 0,0-1-1 0 0,0 1 0 0 0,-1-1 0 0 0,1 1 1 0 0,-1-1-1 0 0,1 1 0 0 0,-1 0 0 0 0,0-1 0 0 0,0 6 1 0 0,0-5 25 0 0,0 1 0 0 0,-1-1 0 0 0,1 1 1 0 0,-1-1-1 0 0,0 1 0 0 0,0-1 1 0 0,0 1-1 0 0,0-1 0 0 0,0 1 0 0 0,-1-1 1 0 0,1 0-1 0 0,-1 0 0 0 0,0 0 0 0 0,0 0 1 0 0,0 0-1 0 0,-1 0 0 0 0,1-1 0 0 0,-1 1 1 0 0,-5 3-1 0 0,-2 0-408 0 0,0-1 0 0 0,0-1-1 0 0,-1 0 1 0 0,0 0 0 0 0,0-1 0 0 0,0 0 0 0 0,0-1-1 0 0,0-1 1 0 0,-1 1 0 0 0,1-2 0 0 0,-1 0 0 0 0,-11-1-1 0 0,13 1 96 0 0,53-17-25508 0 0,-24 14 23411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6:4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82 1324 0 0,'4'-60'15186'0'0,"-1"39"-7608"0"0,-2 31 58 0 0,-3 24-7361 0 0,-1-1 0 0 0,-8 36 1 0 0,-5 38-59 0 0,9-37-3031 0 0,3-44 88 0 0,2 0 1 0 0,0 1-1 0 0,2-1 1 0 0,5 50-1 0 0,-5-75 2530 0 0,0-1 0 0 0,0 1-1 0 0,0-1 1 0 0,0 0-1 0 0,0 1 1 0 0,0-1-1 0 0,0 1 1 0 0,0-1-1 0 0,0 1 1 0 0,1-1 0 0 0,-1 0-1 0 0,0 1 1 0 0,0-1-1 0 0,0 0 1 0 0,1 1-1 0 0,-1-1 1 0 0,0 0-1 0 0,0 1 1 0 0,1-1 0 0 0,-1 0-1 0 0,0 1 1 0 0,1-1-1 0 0,-1 0 1 0 0,0 0-1 0 0,1 1 1 0 0,-1-1-1 0 0,1 0 1 0 0,-1 0 0 0 0,0 0-1 0 0,1 0 1 0 0,-1 1-1 0 0,1-1 1 0 0,-1 0-1 0 0,0 0 1 0 0,1 0-1 0 0,-1 0 1 0 0,1 0 0 0 0,-1 0-1 0 0,1 0 1 0 0,-1 0-1 0 0,0 0 1 0 0,1 0-1 0 0,-1-1 1 0 0,1 1-1 0 0,-1 0 1 0 0,0 0 0 0 0,1 0-1 0 0,-1 0 1 0 0,1-1-1 0 0,-1 1 1 0 0,0 0-1 0 0,1 0 1 0 0,-1-1-1 0 0,0 1 1 0 0,1 0 0 0 0,-1 0-1 0 0,0-1 1 0 0,0 1-1 0 0,1 0 1 0 0,-1-1-1 0 0,0 1 1 0 0,0-1-1 0 0,1 0 1 0 0,7-6-2069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6:46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137 103 872 0 0,'7'-36'11382'0'0,"-5"33"-10286"0"0,-1-1 1 0 0,0 1-1 0 0,0-1 0 0 0,0 1 1 0 0,-1-1-1 0 0,1 1 1 0 0,-1-1-1 0 0,0 0 0 0 0,0 1 1 0 0,0-1-1 0 0,0 0 1 0 0,-2-6-1 0 0,2 10-925 0 0,0-1 0 0 0,0 0 0 0 0,0 1 0 0 0,0-1 0 0 0,0 0 1 0 0,0 1-1 0 0,-1-1 0 0 0,1 0 0 0 0,0 1 0 0 0,0-1 0 0 0,-1 1 0 0 0,1-1 0 0 0,-1 1 0 0 0,1-1 0 0 0,0 0 0 0 0,-1 1 0 0 0,1-1 0 0 0,-1 1 0 0 0,1 0 0 0 0,-1-1 1 0 0,1 1-1 0 0,-1-1 0 0 0,1 1 0 0 0,-2-1 0 0 0,-13 17 1414 0 0,-5 12-1518 0 0,1 0 0 0 0,2 2 0 0 0,-22 51 0 0 0,33-68-55 0 0,1 1 0 0 0,0 0 0 0 0,2 1 0 0 0,-1-1-1 0 0,2 1 1 0 0,0 0 0 0 0,0-1 0 0 0,2 1-1 0 0,-1 0 1 0 0,5 29 0 0 0,-3-40-12 0 0,-1 0 0 0 0,1 0 0 0 0,0 0 0 0 0,1-1 0 0 0,-1 1 0 0 0,1 0 0 0 0,0-1 0 0 0,-1 1 0 0 0,2-1 0 0 0,-1 1 0 0 0,0-1 0 0 0,1 0 0 0 0,-1 0 0 0 0,1 0 0 0 0,0 0 0 0 0,0-1 0 0 0,0 1 0 0 0,0-1 0 0 0,0 0 0 0 0,1 1 0 0 0,-1-2 0 0 0,1 1 0 0 0,0 0 0 0 0,-1-1 0 0 0,1 1 0 0 0,0-1 0 0 0,7 1 0 0 0,-3-1 0 0 0,0-1 0 0 0,-1 0 0 0 0,1 0 0 0 0,0-1 0 0 0,0 0 0 0 0,-1 0 0 0 0,1 0 0 0 0,-1-1 0 0 0,1-1 0 0 0,-1 1 0 0 0,0-1 0 0 0,0 0 0 0 0,12-8 0 0 0,-11 6 0 0 0,-1 0 0 0 0,0-1 0 0 0,0 0 0 0 0,0 0 0 0 0,-1 0 0 0 0,0-1 0 0 0,0 0 0 0 0,-1 0 0 0 0,6-10 0 0 0,-10 15 0 0 0,1 0 0 0 0,-1 1 0 0 0,-1-1 0 0 0,1 0 0 0 0,0 0 0 0 0,0 0 0 0 0,-1 0 0 0 0,1 0 0 0 0,-1 0 0 0 0,1-1 0 0 0,-1 1 0 0 0,0 0 0 0 0,0 0 0 0 0,0 0 0 0 0,0 0 0 0 0,0 0 0 0 0,-1 0 0 0 0,1 0 0 0 0,-1 0 0 0 0,1 0 0 0 0,-1 0 0 0 0,0 0 0 0 0,0 0 0 0 0,0 0 0 0 0,0 0 0 0 0,0 0 0 0 0,0 0 0 0 0,0 1 0 0 0,-1-1 0 0 0,1 0 0 0 0,0 1 0 0 0,-1-1 0 0 0,0 1 0 0 0,1 0 0 0 0,-1 0 0 0 0,0-1 0 0 0,1 1 0 0 0,-1 0 0 0 0,0 0 0 0 0,0 1 0 0 0,0-1 0 0 0,0 0 0 0 0,-4 0 0 0 0,-5-3-53 0 0,0 1 1 0 0,0 0-1 0 0,0 1 0 0 0,-1 0 1 0 0,1 1-1 0 0,-1 0 0 0 0,-12 1 1 0 0,18 0-53 0 0,0 0 0 0 0,0 1 0 0 0,0 0 0 0 0,0 0 0 0 0,0 1 0 0 0,0-1 0 0 0,0 1 0 0 0,0 0 1 0 0,0 1-1 0 0,1-1 0 0 0,-1 1 0 0 0,1 1 0 0 0,0-1 0 0 0,-9 8 0 0 0,7-1-4355 0 0,41-2-18120 0 0,-15-11 19868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6:47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8 1268 0 0,'-1'-1'878'0'0,"0"0"-1"0"0,0 1 1 0 0,0-1 0 0 0,0 0 0 0 0,-1 1-1 0 0,1-1 1 0 0,0 1 0 0 0,0-1-1 0 0,-1 1 1 0 0,1-1 0 0 0,0 1-1 0 0,0 0 1 0 0,-1 0 0 0 0,1 0-1 0 0,0 0 1 0 0,-1 0 0 0 0,1 0 0 0 0,0 0-1 0 0,-2 0 1 0 0,-2 9 6394 0 0,3 8-4307 0 0,0-7-3528 0 0,-18 169 4834 0 0,12-111-7614 0 0,1 92-10945 0 0,7-159 13966 0 0,0-1-1 0 0,0 1 1 0 0,0 0-1 0 0,0-1 1 0 0,0 1-1 0 0,0-1 1 0 0,0 1-1 0 0,0 0 1 0 0,0-1-1 0 0,0 1 1 0 0,1-1-1 0 0,-1 1 1 0 0,0 0-1 0 0,1-1 1 0 0,-1 1-1 0 0,0-1 1 0 0,1 1-1 0 0,-1-1 1 0 0,0 1-1 0 0,1-1 1 0 0,-1 0-1 0 0,1 1 1 0 0,-1-1-1 0 0,1 1 1 0 0,-1-1-1 0 0,1 0 1 0 0,-1 1-1 0 0,1-1 1 0 0,0 0-1 0 0,-1 0 1 0 0,1 1-1 0 0,-1-1 1 0 0,1 0-1 0 0,0 0 1 0 0,-1 0-1 0 0,1 0 1 0 0,-1 0-1 0 0,1 0 1 0 0,1 0-1 0 0,9 0-1661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2:36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0 848 0 0,'1'5'10286'0'0,"-1"6"-4949"0"0,0 21 271 0 0,-17 48-3031 0 0,5-24-6243 0 0,-3 1-6695 0 0,4-18 1987 0 0,7-27 6483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6:54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8 688 0 0,'0'-4'868'0'0,"-4"4"-64"0"0,0 0 448 0 0,0-4-852 0 0,0 4 12 0 0,0 0-804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6:5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1064 0 0,'-3'2'24630'0'0,"2"1"-24934"0"0,2 45 3561 0 0,0-13-1659 0 0,-6 60 0 0 0,8-19-1513 0 0,-1-80-81 0 0,1-1 0 0 0,-1 1 0 0 0,1-1 0 0 0,0 1 0 0 0,1 0 0 0 0,5-5 0 0 0,8-12 19 0 0,-16 20-18 0 0,0-1 1 0 0,0 0-1 0 0,1 1 1 0 0,-1 0-1 0 0,0-1 0 0 0,1 1 1 0 0,0-1-1 0 0,-1 1 1 0 0,1 0-1 0 0,0 0 0 0 0,-1 0 1 0 0,1 0-1 0 0,0 0 1 0 0,0 1-1 0 0,0-1 0 0 0,0 0 1 0 0,0 1-1 0 0,0 0 1 0 0,0-1-1 0 0,0 1 0 0 0,0 0 1 0 0,2 0-1 0 0,1 0 22 0 0,-1 1 0 0 0,1 0 0 0 0,-1 0 1 0 0,1 0-1 0 0,-1 0 0 0 0,1 1 0 0 0,-1-1 0 0 0,0 1 0 0 0,8 5 0 0 0,-7-4-6 0 0,-1-1-1 0 0,1 1 1 0 0,-1 1 0 0 0,0-1-1 0 0,0 0 1 0 0,0 1 0 0 0,-1 0-1 0 0,1 0 1 0 0,-1 0 0 0 0,0 0 0 0 0,0 1-1 0 0,0-1 1 0 0,0 1 0 0 0,-1 0-1 0 0,0 0 1 0 0,0 0 0 0 0,0 0-1 0 0,1 9 1 0 0,-3-10-21 0 0,0-1 0 0 0,-1 1 0 0 0,0 0 0 0 0,1 0 0 0 0,-1 0 0 0 0,0-1 0 0 0,-1 1 0 0 0,1 0 0 0 0,-1-1 0 0 0,0 1 0 0 0,1-1 0 0 0,-2 0 0 0 0,1 1 0 0 0,0-1 0 0 0,-1 0 0 0 0,1 0 0 0 0,-1-1 0 0 0,0 1 0 0 0,0 0 0 0 0,0-1 0 0 0,0 0 0 0 0,0 0 0 0 0,-1 0 0 0 0,-6 3 0 0 0,1-1 0 0 0,-1 0 0 0 0,0-1 0 0 0,-1 0 0 0 0,1 0 0 0 0,0-1 0 0 0,-1-1 0 0 0,1 0 0 0 0,-12 0 0 0 0,10 0-2061 0 0,55-30-25278 0 0,-24 17 24804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6:56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1196 0 0,'-7'4'31983'0'0,"15"0"-34585"0"0,7 2 3091 0 0,1-1-1 0 0,0 0 0 0 0,0-1 0 0 0,0-1 1 0 0,28 3-1 0 0,-2-7-5259 0 0,-1-6-7757 0 0,-5 6-1673 0 0,-25 1 12294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6:56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17 1128 0 0,'5'-3'2905'0'0,"1"1"0"0"0,0-1 0 0 0,-1 1 0 0 0,1 0 0 0 0,0 1 0 0 0,0-1 0 0 0,8 0 1 0 0,-13 2-2615 0 0,0 0 1 0 0,0 0-1 0 0,0 0 1 0 0,0 0-1 0 0,0 0 1 0 0,0 1-1 0 0,0-1 1 0 0,0 0-1 0 0,0 0 1 0 0,0 1-1 0 0,0-1 1 0 0,0 1-1 0 0,0-1 1 0 0,0 1-1 0 0,0-1 1 0 0,0 1-1 0 0,0-1 1 0 0,-1 1-1 0 0,1 0 1 0 0,1 1-1 0 0,-1-1-248 0 0,0 1 0 0 0,-1-1-1 0 0,1 1 1 0 0,-1 0-1 0 0,1-1 1 0 0,-1 1-1 0 0,0 0 1 0 0,0-1 0 0 0,1 1-1 0 0,-1 0 1 0 0,0-1-1 0 0,-1 1 1 0 0,1 0 0 0 0,0 0-1 0 0,0-1 1 0 0,-1 1-1 0 0,0 2 1 0 0,-11 36-186 0 0,8-29-85 0 0,0 0 0 0 0,1 0 0 0 0,0 0 0 0 0,1 1 0 0 0,-1 11-1 0 0,4-17 291 0 0,0 1-1 0 0,1-1 1 0 0,0 0-1 0 0,0-1 0 0 0,0 1 1 0 0,0 0-1 0 0,1-1 0 0 0,4 8 1 0 0,11 28 1898 0 0,-17-39-1931 0 0,-1 0-1 0 0,1 1 0 0 0,-1-1 0 0 0,1 0 1 0 0,-1 1-1 0 0,0-1 0 0 0,0 0 1 0 0,0 0-1 0 0,0 1 0 0 0,-1-1 0 0 0,1 0 1 0 0,0 0-1 0 0,-2 5 0 0 0,1-6-20 0 0,0 0-1 0 0,1 0 0 0 0,-1 0 1 0 0,0 0-1 0 0,0 0 0 0 0,1-1 1 0 0,-1 1-1 0 0,0 0 0 0 0,0 0 1 0 0,0-1-1 0 0,0 1 0 0 0,0-1 1 0 0,0 1-1 0 0,0-1 0 0 0,0 1 1 0 0,0-1-1 0 0,0 1 0 0 0,-1-1 1 0 0,1 0-1 0 0,-1 0 0 0 0,-7 1-17 0 0,0-1 0 0 0,1-1 0 0 0,-1 0 0 0 0,0 0-1 0 0,1-1 1 0 0,-11-3 0 0 0,-26-3-40 0 0,97 16-28445 0 0,-34-8 25803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6:58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69 1088 0 0,'-26'-10'18335'0'0,"25"9"-17987"0"0,1 0 0 0 0,0 0 0 0 0,0 0-1 0 0,0 0 1 0 0,1 0 0 0 0,-1 0 0 0 0,0 0-1 0 0,0-1 1 0 0,1 1 0 0 0,-1 0 0 0 0,0 0-1 0 0,1 0 1 0 0,-1 0 0 0 0,1 0-1 0 0,-1 0 1 0 0,1 1 0 0 0,0-1 0 0 0,-1 0-1 0 0,1 0 1 0 0,1-1 0 0 0,1-1-55 0 0,0-1 1 0 0,1 1-1 0 0,0-1 1 0 0,0 1-1 0 0,0 0 0 0 0,0 0 1 0 0,0 1-1 0 0,1-1 1 0 0,-1 1-1 0 0,1 0 0 0 0,4-1 1 0 0,-5 2-218 0 0,-1 1-1 0 0,1-1 1 0 0,-1 1 0 0 0,1 0 0 0 0,-1 0-1 0 0,1 1 1 0 0,-1-1 0 0 0,0 1 0 0 0,1 0 0 0 0,-1-1-1 0 0,0 2 1 0 0,1-1 0 0 0,-1 0 0 0 0,0 1 0 0 0,0-1-1 0 0,0 1 1 0 0,5 4 0 0 0,-6-5-43 0 0,-1 0 0 0 0,0 1 0 0 0,0-1 0 0 0,0 0 0 0 0,0 1 0 0 0,0-1 0 0 0,0 1 0 0 0,0 0 0 0 0,-1-1 0 0 0,1 1 0 0 0,0 0 0 0 0,-1-1 0 0 0,0 1 0 0 0,1 0 0 0 0,-1 0 0 0 0,0 0 0 0 0,0-1 0 0 0,0 1 1 0 0,0 0-1 0 0,0 0 0 0 0,0-1 0 0 0,0 1 0 0 0,-1 0 0 0 0,1 0 0 0 0,-1-1 0 0 0,1 1 0 0 0,-1 0 0 0 0,0-1 0 0 0,1 1 0 0 0,-1 0 0 0 0,0-1 0 0 0,0 1 0 0 0,0-1 0 0 0,-3 3 0 0 0,-33 71-533 0 0,36-74 504 0 0,1 1 0 0 0,-1-1-1 0 0,1 0 1 0 0,-1 0 0 0 0,1 0 0 0 0,0 0 0 0 0,-1 0-1 0 0,1 1 1 0 0,0-1 0 0 0,0 0 0 0 0,0 0-1 0 0,0 1 1 0 0,0-1 0 0 0,0 0 0 0 0,0 0 0 0 0,0 1-1 0 0,0-1 1 0 0,1 0 0 0 0,-1 0 0 0 0,1 0 0 0 0,-1 0-1 0 0,1 1 1 0 0,0 1 0 0 0,21 26 255 0 0,-2-3-109 0 0,-17-19-150 0 0,0 1 0 0 0,-1 0 0 0 0,1 1 0 0 0,1 12 0 0 0,-4-19 0 0 0,0 0 0 0 0,0 0 0 0 0,0 0 0 0 0,0-1 0 0 0,0 1 0 0 0,0 0 0 0 0,-1 0 0 0 0,1 0 0 0 0,0 0 0 0 0,-1-1 0 0 0,0 1 0 0 0,1 0 0 0 0,-1 0 0 0 0,0-1 0 0 0,0 1 0 0 0,0 0 0 0 0,0-1 0 0 0,0 1 0 0 0,0-1 0 0 0,0 0 0 0 0,-1 1 0 0 0,1-1 0 0 0,0 0 0 0 0,-1 0 0 0 0,1 1 0 0 0,-4 0 0 0 0,2-1 0 0 0,1-1 0 0 0,-1 0 0 0 0,1-1 0 0 0,-1 1 0 0 0,1 0 0 0 0,-1-1 0 0 0,1 1 0 0 0,-1-1 0 0 0,1 0 0 0 0,0 0 0 0 0,-1 0 0 0 0,1 0 0 0 0,0 0 0 0 0,0-1 0 0 0,-2 0 0 0 0,-26-10 0 0 0,-9 24-13096 0 0,62 8-4975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0:21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4 1224 0 0,'9'15'28746'0'0,"-17"-14"-29176"0"0,-44-21 3657 0 0,44 20-3227 0 0,0 1 0 0 0,0 0 0 0 0,0 0 0 0 0,0 0 0 0 0,0 1 0 0 0,0 1 0 0 0,0-1 0 0 0,0 1 0 0 0,1 0 0 0 0,-1 1 0 0 0,1 0 0 0 0,0 0 0 0 0,0 1 0 0 0,1-1 0 0 0,-1 1 0 0 0,1 1 0 0 0,0-1 0 0 0,0 1 0 0 0,1 0 0 0 0,0 1 0 0 0,0-1 0 0 0,0 1 0 0 0,1 0 0 0 0,-6 13 0 0 0,2-3 0 0 0,2 0 0 0 0,0 1 0 0 0,0 0 0 0 0,2 0 0 0 0,0 0 0 0 0,2 1 0 0 0,0-1 0 0 0,0 1 0 0 0,2-1 0 0 0,2 21 0 0 0,0-12 0 0 0,-2-14 0 0 0,1-1 0 0 0,0 0 0 0 0,1 1 0 0 0,6 20 0 0 0,-7-29 0 0 0,1-1 0 0 0,0 1 0 0 0,0 0 0 0 0,0 0 0 0 0,0-1 0 0 0,1 1 0 0 0,0-1 0 0 0,-1 0 0 0 0,1 0 0 0 0,0 0 0 0 0,1 0 0 0 0,-1 0 0 0 0,0-1 0 0 0,1 1 0 0 0,-1-1 0 0 0,1 0 0 0 0,0 0 0 0 0,4 1 0 0 0,8 4 0 0 0,1-1 0 0 0,-1-1 0 0 0,1-1 0 0 0,0 0 0 0 0,0-2 0 0 0,0 0 0 0 0,30 0 0 0 0,-41-2 0 0 0,0 0 0 0 0,0 0 0 0 0,-1-1 0 0 0,1 0 0 0 0,0 0 0 0 0,0-1 0 0 0,-1 0 0 0 0,1 0 0 0 0,-1 0 0 0 0,0 0 0 0 0,0-1 0 0 0,0 0 0 0 0,0 0 0 0 0,0 0 0 0 0,0-1 0 0 0,-1 1 0 0 0,0-1 0 0 0,0 0 0 0 0,0-1 0 0 0,0 1 0 0 0,0-1 0 0 0,-1 0 0 0 0,0 1 0 0 0,0-1 0 0 0,0-1 0 0 0,3-8 0 0 0,2-10-143 0 0,-1-1 0 0 0,-1 0 0 0 0,-2 0 0 0 0,4-40 0 0 0,-8 54 102 0 0,1 0 0 0 0,-1 0 0 0 0,-1 0 0 0 0,0 0 0 0 0,-1 0 0 0 0,0 0 0 0 0,0 1 0 0 0,-1-1 0 0 0,0 0 0 0 0,-1 1 0 0 0,-1 0 0 0 0,1 0 0 0 0,-8-11 0 0 0,7 15 216 0 0,0 0 0 0 0,0 1-1 0 0,-1 0 1 0 0,0-1 0 0 0,0 2 0 0 0,0-1-1 0 0,-1 1 1 0 0,1 0 0 0 0,-1 0 0 0 0,-14-5-1 0 0,-37-9-101 0 0,19 9-4643 0 0,-7-1-9083 0 0,43 9 12230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2:48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30 1212 0 0,'-12'-6'25325'0'0,"-3"0"-19230"0"0,14 5-6088 0 0,-1-1 0 0 0,0 1 0 0 0,0-1 0 0 0,1 1 0 0 0,-1-1 0 0 0,0 1 0 0 0,0 0 0 0 0,0 0 0 0 0,0 0 0 0 0,-1 0 0 0 0,1 0 1 0 0,0 1-1 0 0,0-1 0 0 0,0 1 0 0 0,-1-1 0 0 0,1 1 0 0 0,0 0 0 0 0,-1 0 0 0 0,1 0 0 0 0,0 0 0 0 0,0 0 0 0 0,-1 1 0 0 0,-2 0 0 0 0,-55 10-41 0 0,53-9 34 0 0,0 0 0 0 0,0 0 0 0 0,0 0 0 0 0,1 1 0 0 0,-1 0 0 0 0,1 0 0 0 0,-1 1 0 0 0,1 0 0 0 0,0 0 0 0 0,1 0 0 0 0,-1 1 0 0 0,1-1 0 0 0,0 1 0 0 0,0 1 0 0 0,0-1 0 0 0,1 1 0 0 0,-1 0 0 0 0,2 0 0 0 0,-1 0 0 0 0,1 0 0 0 0,-1 1 0 0 0,2-1 0 0 0,-1 1 0 0 0,1 0 0 0 0,0 0 0 0 0,0 0 0 0 0,1 0 0 0 0,0 0 0 0 0,1 0 0 0 0,-1 15 0 0 0,2-10 0 0 0,0 0 0 0 0,1 0 0 0 0,1 0 0 0 0,0 0 0 0 0,0 0 0 0 0,1 0 0 0 0,1-1 0 0 0,-1 1 0 0 0,2-1 0 0 0,0-1 0 0 0,0 1 0 0 0,1-1 0 0 0,0 0 0 0 0,1 0 0 0 0,0-1 0 0 0,14 13 0 0 0,-13-14 0 0 0,0 0 0 0 0,1 0 0 0 0,0-1 0 0 0,0-1 0 0 0,0 1 0 0 0,1-2 0 0 0,0 1 0 0 0,0-2 0 0 0,0 1 0 0 0,1-1 0 0 0,0-1 0 0 0,0 0 0 0 0,-1-1 0 0 0,1 0 0 0 0,1-1 0 0 0,21 0 0 0 0,-26-3 0 0 0,0 1 0 0 0,0-1 0 0 0,0 0 0 0 0,0-1 0 0 0,0 0 0 0 0,-1 0 0 0 0,1 0 0 0 0,-1-1 0 0 0,0-1 0 0 0,0 1 0 0 0,0-1 0 0 0,0 0 0 0 0,-1 0 0 0 0,0-1 0 0 0,0 0 0 0 0,-1 0 0 0 0,1 0 0 0 0,-1-1 0 0 0,-1 0 0 0 0,1 0 0 0 0,-1 0 0 0 0,-1-1 0 0 0,1 1 0 0 0,4-15 0 0 0,-5 14 0 0 0,-1-1 0 0 0,1 1 0 0 0,-2-1 0 0 0,1 0 0 0 0,-1 1 0 0 0,0-1 0 0 0,-1 0 0 0 0,0 0 0 0 0,-1 0 0 0 0,1 0 0 0 0,-2 1 0 0 0,1-1 0 0 0,-1 0 0 0 0,-1 1 0 0 0,1-1 0 0 0,-2 1 0 0 0,1 0 0 0 0,-1 0 0 0 0,0 0 0 0 0,0 0 0 0 0,-1 1 0 0 0,0 0 0 0 0,-7-8 0 0 0,4 8-175 0 0,1 0 1 0 0,-1 0-1 0 0,-1 1 0 0 0,1-1 0 0 0,-1 2 1 0 0,0 0-1 0 0,0 0 0 0 0,-1 0 0 0 0,1 1 1 0 0,-12-3-1 0 0,14 5-63 0 0,1 1 0 0 0,-1 0 0 0 0,1 0 0 0 0,-1 0 0 0 0,1 1 0 0 0,-1 0 0 0 0,0 0 1 0 0,1 1-1 0 0,-1 0 0 0 0,1 0 0 0 0,-1 1 0 0 0,1-1 0 0 0,0 1 0 0 0,0 1 0 0 0,-1-1 0 0 0,1 1 0 0 0,-6 4 0 0 0,8-5-269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5:11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22 420 0 0,'-5'-6'17423'0'0,"-1"1"-13405"0"0,1 3-3654 0 0,0 0-1 0 0,0 0 1 0 0,-1 1-1 0 0,1 0 1 0 0,0 0-1 0 0,-1 0 1 0 0,1 1 0 0 0,-1 0-1 0 0,1 0 1 0 0,0 0-1 0 0,-1 0 1 0 0,1 1-1 0 0,-1 0 1 0 0,1 0-1 0 0,0 1 1 0 0,0-1-1 0 0,0 1 1 0 0,0 0-1 0 0,0 0 1 0 0,0 1-1 0 0,0 0 1 0 0,0 0-1 0 0,1 0 1 0 0,0 0-1 0 0,0 1 1 0 0,0-1-1 0 0,0 1 1 0 0,0 0-1 0 0,-6 9 1 0 0,4-5-364 0 0,0 1 0 0 0,1-1 0 0 0,0 1 0 0 0,0 1 0 0 0,1-1 0 0 0,0 1 0 0 0,0 0 0 0 0,1-1 0 0 0,1 2 0 0 0,0-1 0 0 0,0 0 0 0 0,1 0 0 0 0,0 1 0 0 0,1-1 0 0 0,0 0 0 0 0,0 1 0 0 0,1-1 0 0 0,1 0 0 0 0,0 1 0 0 0,0-1 0 0 0,1 0 0 0 0,0 0 0 0 0,1-1 0 0 0,0 1 0 0 0,7 12 0 0 0,-7-14 0 0 0,1-1 0 0 0,-1 1 0 0 0,1-1 0 0 0,1 0 0 0 0,-1 0 0 0 0,1-1 0 0 0,1 0 0 0 0,-1 0 0 0 0,1 0 0 0 0,0-1 0 0 0,0 0 0 0 0,0 0 0 0 0,16 6 0 0 0,-16-8 0 0 0,0-1 0 0 0,0 0 0 0 0,0-1 0 0 0,0 1 0 0 0,0-1 0 0 0,1-1 0 0 0,-1 0 0 0 0,0 0 0 0 0,1 0 0 0 0,-1-1 0 0 0,0 0 0 0 0,1 0 0 0 0,-1-1 0 0 0,0 0 0 0 0,0 0 0 0 0,0 0 0 0 0,7-5 0 0 0,-6 3 0 0 0,1 0 0 0 0,-1 0 0 0 0,0-1 0 0 0,0-1 0 0 0,-1 1 0 0 0,1-1 0 0 0,-1-1 0 0 0,-1 1 0 0 0,1-1 0 0 0,-1 0 0 0 0,0-1 0 0 0,-1 0 0 0 0,1 1 0 0 0,-2-2 0 0 0,1 1 0 0 0,-1 0 0 0 0,0-1 0 0 0,-1 0 0 0 0,0 0 0 0 0,0 0 0 0 0,-1 0 0 0 0,-1-1 0 0 0,1 1 0 0 0,-1 0 0 0 0,-1-1 0 0 0,0 1 0 0 0,0-1 0 0 0,-1 1 0 0 0,0 0 0 0 0,-4-18 0 0 0,4 22-8 0 0,0-1 0 0 0,-1 0-1 0 0,0 1 1 0 0,0-1 0 0 0,0 1 0 0 0,0 0 0 0 0,-1 0 0 0 0,0 0-1 0 0,0 0 1 0 0,-1 0 0 0 0,1 1 0 0 0,-1-1 0 0 0,0 1 0 0 0,0 0-1 0 0,0 0 1 0 0,-1 0 0 0 0,1 1 0 0 0,-1-1 0 0 0,0 1 0 0 0,-10-4-1 0 0,5 3-65 0 0,0 1-1 0 0,-1 0 0 0 0,1 0 0 0 0,-1 1 1 0 0,0 1-1 0 0,0-1 0 0 0,0 2 0 0 0,0 0 0 0 0,0 0 1 0 0,-15 3-1 0 0,12 0-1729 0 0,-11 2-5157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0:42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16 157 988 0 0,'-1'16'13628'0'0,"-1"3"-5289"0"0,0 2-4178 0 0,0 0-3291 0 0,-7 74-13773 0 0,29-103-2040 0 0</inkml:trace>
  <inkml:trace contextRef="#ctx0" brushRef="#br0" timeOffset="1">47 29 1780 0 0,'-4'-12'2548'0'0,"0"4"437"0"0,4 4 243 0 0,0 0-400 0 0,0 8-856 0 0,-4 0-1112 0 0,4 4-1336 0 0,0-4-1396 0 0,4 4-772 0 0,-4 0-364 0 0,12 0-21 0 0,0 0 313 0 0,-1-4 684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0:42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1964 0 0,'7'-16'32915'0'0,"3"13"-35041"0"0,-2 1 2125 0 0,1 0 1 0 0,0 1-1 0 0,0 0 1 0 0,0 1-1 0 0,0 0 1 0 0,0 0 0 0 0,11 3-1 0 0,14-1-1596 0 0,-31-2-93 0 0,0 0 0 0 0,1-1 0 0 0,-1 1 0 0 0,0-1 0 0 0,0 1 0 0 0,0-1 0 0 0,1 0 0 0 0,-1 0 0 0 0,0 0 1 0 0,4-3-1 0 0,24-22-8723 0 0,-19 14 8431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2:37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0 432 0 0,'3'15'12081'0'0,"-2"26"-7947"0"0,-2-32-4580 0 0,-2 46-12260 0 0,3-47 10699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0:42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1 836 0 0,'-10'14'14390'0'0,"2"4"-4061"0"0,4 1-4314 0 0,2 2-4913 0 0,-2 96-1880 0 0,-3-68-8303 0 0,7-48 8141 0 0,-1 0 627 0 0,1-1-1 0 0,0 1 1 0 0,0-1-1 0 0,0 0 1 0 0,0 1-1 0 0,-1-1 1 0 0,1 1-1 0 0,0-1 1 0 0,0 1-1 0 0,0-1 1 0 0,0 0-1 0 0,0 1 1 0 0,0-1-1 0 0,0 1 1 0 0,0-1-1 0 0,0 1 1 0 0,0-1-1 0 0,1 1 1 0 0,-1-1-1 0 0,0 0 1 0 0,0 1 0 0 0,0-1-1 0 0,0 1 1 0 0,1-1-1 0 0,-1 0 1 0 0,0 1-1 0 0,6 3-5015 0 0,-5-4 5016 0 0,-1 0-1 0 0,1 0 1 0 0,-1 0-1 0 0,0 0 1 0 0,1 0-1 0 0,-1 0 1 0 0,1 0-1 0 0,-1 0 1 0 0,1 0-1 0 0,-1-1 1 0 0,8-5-2827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0:44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8 1808 0 0,'1'-8'27910'0'0,"2"20"-24861"0"0,14 50-3049 0 0,-3 2 0 0 0,8 85 0 0 0,7 39 0 0 0,-18-135 0 0 0,-15-60 0 0 0,0 0 0 0 0,0 0 0 0 0,0 1 0 0 0,-1 0 0 0 0,-6-6 0 0 0,2 3 0 0 0,0 1 0 0 0,-1 0 0 0 0,0 1 0 0 0,0 0 0 0 0,-1 1 0 0 0,1 0 0 0 0,-1 0 0 0 0,-1 1 0 0 0,1 1 0 0 0,-1 0 0 0 0,0 0 0 0 0,0 1 0 0 0,0 1 0 0 0,0 0 0 0 0,0 1 0 0 0,-1 0 0 0 0,-19 1 0 0 0,27 1 0 0 0,1 0 0 0 0,0 0 0 0 0,0 1 0 0 0,0-1 0 0 0,0 1 0 0 0,0 0 0 0 0,1 0 0 0 0,-1 0 0 0 0,0 1 0 0 0,1-1 0 0 0,0 1 0 0 0,0 0 0 0 0,-1 0 0 0 0,2 0 0 0 0,-1 0 0 0 0,0 0 0 0 0,1 1 0 0 0,-1-1 0 0 0,1 1 0 0 0,0 0 0 0 0,0-1 0 0 0,0 1 0 0 0,1 0 0 0 0,-3 8 0 0 0,4-10 0 0 0,-1 1 0 0 0,1-1 0 0 0,-1 1 0 0 0,1-1 0 0 0,-1 1 0 0 0,1-1 0 0 0,0 1 0 0 0,0-1 0 0 0,1 1 0 0 0,-1-1 0 0 0,0 1 0 0 0,1-1 0 0 0,0 0 0 0 0,-1 1 0 0 0,1-1 0 0 0,0 0 0 0 0,0 1 0 0 0,0-1 0 0 0,1 0 0 0 0,-1 0 0 0 0,0 0 0 0 0,1 0 0 0 0,-1 0 0 0 0,1 0 0 0 0,0 0 0 0 0,0 0 0 0 0,0-1 0 0 0,0 1 0 0 0,0-1 0 0 0,0 1 0 0 0,0-1 0 0 0,0 0 0 0 0,0 0 0 0 0,1 0 0 0 0,-1 0 0 0 0,0 0 0 0 0,1-1 0 0 0,-1 1 0 0 0,1-1 0 0 0,-1 1 0 0 0,5-1 0 0 0,69 3-1926 0 0,-55-3 233 0 0,-1-2 1 0 0,0-1-1 0 0,0 0 0 0 0,23-8 0 0 0,-26 5-268 0 0,0 0-1 0 0,25-13 1 0 0,-26 10 846 0 0,-1-1 0 0 0,29-23 1 0 0,-3 3-2884 0 0,-12 16 4928 0 0,-28 14-735 0 0,0 0 0 0 0,0 0 0 0 0,0 0 0 0 0,0 0 1 0 0,1 0-1 0 0,-1 0 0 0 0,0 0 0 0 0,0 0 0 0 0,0 1 0 0 0,0-1 0 0 0,0 0 0 0 0,0 1 1 0 0,0-1-1 0 0,0 0 0 0 0,0 1 0 0 0,-1-1 0 0 0,1 1 0 0 0,0 0 0 0 0,0-1 0 0 0,0 1 1 0 0,0 0-1 0 0,-1-1 0 0 0,1 1 0 0 0,0 0 0 0 0,-1 0 0 0 0,1 0 0 0 0,-1-1 0 0 0,1 1 0 0 0,-1 0 1 0 0,1 0-1 0 0,-1 0 0 0 0,1 0 0 0 0,-1 0 0 0 0,0 0 0 0 0,0 0 0 0 0,1 0 0 0 0,-1 0 1 0 0,0 0-1 0 0,0 2 0 0 0,3 48 4194 0 0,-3-43-4139 0 0,0 83-594 0 0,0-61-2809 0 0,0-1-3394 0 0,12-52-4042 0 0,-5 4 8873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0:44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69 376 0 0,'0'-24'2564'0'0,"0"4"865"0"0,-4 8 591 0 0,-4 0 4277 0 0,5 12-5241 0 0,-5 4-1056 0 0,0 4-1192 0 0,4 0-1276 0 0,0 4-1580 0 0,-4-4-1284 0 0,12 0-661 0 0,0 4-223 0 0,8-8 160 0 0,7 0 603 0 0,1 0 1177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0:45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88 692 0 0,'-9'-11'5407'0'0,"-10"-21"18068"0"0,14 23-20282 0 0,4 7-3193 0 0,0 0 0 0 0,0 0 0 0 0,0 1 0 0 0,0-1 0 0 0,0 0 0 0 0,-1 1 0 0 0,1-1 0 0 0,-1 1 0 0 0,1 0 0 0 0,-1-1 0 0 0,1 1 0 0 0,-1 0 0 0 0,0 0 0 0 0,-2-1 0 0 0,1 0 0 0 0,0 2 0 0 0,0-1 0 0 0,-1 0 0 0 0,1 1 0 0 0,0-1 0 0 0,0 1 0 0 0,0 0 0 0 0,0 0 0 0 0,-1 0 0 0 0,1 1 0 0 0,0-1 0 0 0,0 1 0 0 0,-6 1 0 0 0,3 0 0 0 0,1 0 0 0 0,-1 0 0 0 0,1 1 0 0 0,0 0 0 0 0,-1 0 0 0 0,1 0 0 0 0,0 0 0 0 0,1 1 0 0 0,-1 0 0 0 0,1 0 0 0 0,0 0 0 0 0,-6 7 0 0 0,-2 8 0 0 0,2 0 0 0 0,0 1 0 0 0,1 0 0 0 0,1 1 0 0 0,1-1 0 0 0,1 1 0 0 0,-5 33 0 0 0,9-42 0 0 0,0 1 0 0 0,1-1 0 0 0,0 1 0 0 0,1 0 0 0 0,1-1 0 0 0,0 1 0 0 0,1-1 0 0 0,0 1 0 0 0,1-1 0 0 0,0 0 0 0 0,1 0 0 0 0,0 0 0 0 0,1 0 0 0 0,10 16 0 0 0,-14-25 0 0 0,1 0 0 0 0,0 0 0 0 0,0-1 0 0 0,0 1 0 0 0,0-1 0 0 0,0 1 0 0 0,1-1 0 0 0,-1 0 0 0 0,1 0 0 0 0,0 0 0 0 0,-1 0 0 0 0,1 0 0 0 0,0 0 0 0 0,0-1 0 0 0,0 0 0 0 0,0 1 0 0 0,0-1 0 0 0,0 0 0 0 0,1-1 0 0 0,-1 1 0 0 0,0 0 0 0 0,0-1 0 0 0,1 0 0 0 0,-1 0 0 0 0,0 0 0 0 0,1 0 0 0 0,-1 0 0 0 0,0-1 0 0 0,1 1 0 0 0,-1-1 0 0 0,0 0 0 0 0,0 0 0 0 0,0 0 0 0 0,0-1 0 0 0,0 1 0 0 0,0-1 0 0 0,0 1 0 0 0,0-1 0 0 0,3-3 0 0 0,3-2 0 0 0,1 0 0 0 0,-1-1 0 0 0,0 0 0 0 0,-1 0 0 0 0,11-14 0 0 0,10-20 0 0 0,-19 24 0 0 0,-1 0 0 0 0,0-1 0 0 0,-1 0 0 0 0,-2 0 0 0 0,6-22 0 0 0,-10 33 0 0 0,-1 0 0 0 0,0 0 0 0 0,-1 0 0 0 0,1 0 0 0 0,-1 0 0 0 0,-1-1 0 0 0,0 1 0 0 0,-2-12 0 0 0,1 15 0 0 0,0 0 0 0 0,0 0 0 0 0,0 0 0 0 0,0 0 0 0 0,-1 0 0 0 0,0 0 0 0 0,0 1 0 0 0,-5-6 0 0 0,-3-3-426 0 0,-1 0 0 0 0,-1 1 0 0 0,0 0 0 0 0,0 1 1 0 0,-1 1-1 0 0,-16-9 0 0 0,25 17 207 0 0,0-1 1 0 0,0 1-1 0 0,0 0 1 0 0,-1 0-1 0 0,1 0 1 0 0,-1 1-1 0 0,1 0 1 0 0,-1 0-1 0 0,1 0 1 0 0,-7 1-1 0 0,9 0 123 0 0,-1 1-1 0 0,1-1 0 0 0,0 1 1 0 0,0 0-1 0 0,-1 0 0 0 0,1 0 1 0 0,0 0-1 0 0,0 0 1 0 0,0 1-1 0 0,0-1 0 0 0,0 1 1 0 0,0 0-1 0 0,1 0 0 0 0,-1 0 1 0 0,0 0-1 0 0,1 1 1 0 0,0-1-1 0 0,-3 4 0 0 0,-64 94-22672 0 0,63-88 20604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0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34 1820 0 0,'-20'38'13102'0'0,"6"-14"456"0"0,30-31-9271 0 0,-10 0-4287 0 0,1 0 0 0 0,-1 0 0 0 0,1 0 0 0 0,1 1 0 0 0,9-6 0 0 0,-8 6 0 0 0,0 0 0 0 0,1 1 0 0 0,0 1 0 0 0,0-1 0 0 0,0 2 0 0 0,1-1 0 0 0,19-3 0 0 0,-22 6 0 0 0,1 0 0 0 0,0 1 0 0 0,-1 0 0 0 0,1 0 0 0 0,10 2 0 0 0,21 10 0 0 0,-34-10 0 0 0,-1 1 0 0 0,1 1 0 0 0,0-1 0 0 0,-1 1 0 0 0,0 0 0 0 0,0 0 0 0 0,0 1 0 0 0,8 9 0 0 0,-8-8 0 0 0,0 1 0 0 0,1-1 0 0 0,-1 0 0 0 0,1 0 0 0 0,1-1 0 0 0,-1 0 0 0 0,1 0 0 0 0,0-1 0 0 0,0 1 0 0 0,0-1 0 0 0,10 3 0 0 0,-12-5 0 0 0,0-1 0 0 0,0 0 0 0 0,1 0 0 0 0,-1-1 0 0 0,0 1 0 0 0,1-1 0 0 0,-1 0 0 0 0,1-1 0 0 0,5 0 0 0 0,36-13 0 0 0,-14-4-5580 0 0,12-4-5458 0 0,-13 18-2997 0 0,-21 4 12093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0:45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35 149 308 0 0,'3'9'3452'0'0,"0"1"-1"0"0,-1-1 1 0 0,0 1-1 0 0,-1 0 1 0 0,1 17 0 0 0,-6 26 445 0 0,0-33-4017 0 0,-2 21-5469 0 0,15-66-13173 0 0</inkml:trace>
  <inkml:trace contextRef="#ctx0" brushRef="#br0" timeOffset="1">51 101 780 0 0,'-8'-20'2856'0'0,"8"4"789"0"0,-8 4 531 0 0,4 0 320 0 0,-3 4-635 0 0,3 4-989 0 0,-4 0-1152 0 0,4 0-1216 0 0,-4 8-1332 0 0,47-28-22974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0:48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1 199 1440 0 0,'-1'-19'21635'0'0,"10"14"-16743"0"0,44 0-3993 0 0,27-11 1255 0 0,26-4-407 0 0,-26 13-1747 0 0,61-6 0 0 0,-46-2 0 0 0,-34 6 0 0 0,0 3 0 0 0,0 3 0 0 0,1 2 0 0 0,93 12 0 0 0,-114-8 0 0 0,80 5 0 0 0,292 29 0 0 0,-374-34 0 0 0,0-2 0 0 0,55-5 0 0 0,-51 2 0 0 0,68 3 0 0 0,225 12 0 0 0,-290-15 0 0 0,50-9 0 0 0,5-1 0 0 0,56-1 0 0 0,209-9 0 0 0,-63 10 0 0 0,2 0 0 0 0,-275 13 0 0 0,1 3 0 0 0,-1 0 0 0 0,37 11 0 0 0,-37-8 0 0 0,0-1 0 0 0,1-1 0 0 0,38 1 0 0 0,199-18 0 0 0,-249 12 0 0 0,-1 0 0 0 0,1 1 0 0 0,32 6 0 0 0,-31-4 0 0 0,0 0 0 0 0,1-1 0 0 0,23-2 0 0 0,482-52 0 0 0,-309 52 0 0 0,-4 0 0 0 0,-55-20 0 0 0,-105 12 0 0 0,-16 5 0 0 0,76 2 0 0 0,-76 2 0 0 0,73-6 0 0 0,-43-8 0 0 0,-47 8 0 0 0,1 1 0 0 0,0 0 0 0 0,0 2 0 0 0,0 0 0 0 0,0 1 0 0 0,36 4 0 0 0,34 23 0 0 0,-68-18 0 0 0,-1-1 0 0 0,2-2 0 0 0,-1 0 0 0 0,45 4 0 0 0,-64-9-259 0 0,-10 2-457 0 0,-25 4-1724 0 0,-45 5-3912 0 0,11-11-5693 0 0,0-9 4396 0 0,27-1 5083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0:53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32 548 0 0,'0'-1'436'0'0,"0"-1"0"0"0,0 1 1 0 0,0 0-1 0 0,0 0 0 0 0,-1 0 0 0 0,1 0 0 0 0,0-1 1 0 0,-1 1-1 0 0,1 0 0 0 0,-1 0 0 0 0,1 0 1 0 0,-1 0-1 0 0,1 0 0 0 0,-1 0 0 0 0,0 0 0 0 0,1 0 1 0 0,-1 0-1 0 0,0 0 0 0 0,0 1 0 0 0,0-1 0 0 0,1 0 1 0 0,-1 0-1 0 0,0 1 0 0 0,0-1 0 0 0,0 1 0 0 0,0-1 1 0 0,-1 1-1 0 0,1-1 0 0 0,0 1 0 0 0,0-1 0 0 0,-3 1 859 0 0,-2-2 1170 0 0,2 0-996 0 0,3 10 758 0 0,-7 69 2228 0 0,0 6-3081 0 0,11-21-1259 0 0,3-1-1 0 0,15 66 0 0 0,1 7-387 0 0,-14-23 264 0 0,-9 197 1 0 0,-4-197 20 0 0,17 199 0 0 0,39 301 287 0 0,-31 3 286 0 0,-17-503-618 0 0,-26 624 1005 0 0,-55-3-222 0 0,30-248-187 0 0,33-316-424 0 0,11-124-200 0 0,-4 23 171 0 0,-7 69-98 0 0,11-43-1021 0 0,7-73-818 0 0,10-57-20136 0 0,-13 14 18912 0 0,0-5 725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0:54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49 144 0 0,'0'-29'8680'0'0,"0"10"5155"0"0,2 97-9747 0 0,14 112-2206 0 0,-3 216-624 0 0,-13-328-1044 0 0,33 1585 1509 0 0,-24-1428-1655 0 0,22 673 563 0 0,-28-545-433 0 0,-5-121-152 0 0,-18 212-46 0 0,17-388 0 0 0,-6 129 0 0 0,17 97 0 0 0,-8-258-2563 0 0,0-34 2413 0 0,-1 0 0 0 0,1 0 0 0 0,0 0 0 0 0,-1 0 0 0 0,1 0 0 0 0,0 0 0 0 0,-1 0 0 0 0,1 0-1 0 0,0 0 1 0 0,-1-1 0 0 0,1 1 0 0 0,0 0 0 0 0,-1 0 0 0 0,1 0 0 0 0,0 0 0 0 0,-1-1-1 0 0,1 1 1 0 0,0 0 0 0 0,0 0 0 0 0,-1-1 0 0 0,1 1 0 0 0,0 0 0 0 0,0-1 0 0 0,-1 1 0 0 0,1 0-1 0 0,0 0 1 0 0,0-1 0 0 0,0 1 0 0 0,0 0 0 0 0,0-1 0 0 0,-1 1 0 0 0,1-1 0 0 0,0 1 0 0 0,0 0-1 0 0,0-1 1 0 0,0 1 0 0 0,0 0 0 0 0,0-1 0 0 0,-21-64-10437 0 0,-5-71-552 0 0,20 73 8931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0:55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12 1248 0 0,'-10'-12'21947'0'0,"12"24"-21527"0"0,2 14 704 0 0,0 1-1 0 0,-2-1 1 0 0,-1 35 0 0 0,4 43 687 0 0,8 177-98 0 0,-10-130-1366 0 0,8 55-353 0 0,5 268 317 0 0,6 461 170 0 0,-14-640-481 0 0,-17 143 0 0 0,4-284 0 0 0,3 31 0 0 0,4 91 0 0 0,-2 192 0 0 0,-15-21 0 0 0,15-395 0 0 0,3 0 0 0 0,2 0 0 0 0,17 74 0 0 0,-10-70 0 0 0,-3 1 0 0 0,2 76 0 0 0,-12-28-3422 0 0,-30-197-21821 0 0,24 72 22393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2:37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0 460 0 0,'0'3'1194'0'0,"0"22"6737"0"0,-1 1-3670 0 0,-6 52-1118 0 0,0 0-7298 0 0,1-7-5571 0 0,3-56 7898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1:55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5 956 0 0,'-23'-2'17459'0'0,"-4"0"-10807"0"0,11 2-6397 0 0,1 2 1 0 0,0-1-1 0 0,0 2 0 0 0,1 0 1 0 0,-1 0-1 0 0,1 2 0 0 0,-20 8 0 0 0,21-8 100 0 0,1 2 0 0 0,1-1 0 0 0,-1 1 0 0 0,1 1 1 0 0,-10 9-1 0 0,14-11-139 0 0,1 0 0 0 0,0 1 0 0 0,0 0 0 0 0,0 0 0 0 0,0 0 0 0 0,1 1 0 0 0,1 0 0 0 0,-1 0 0 0 0,1 0 0 0 0,1 0 1 0 0,-1 1-1 0 0,-3 16 0 0 0,6-16-144 0 0,-1-1-1 0 0,2 1 1 0 0,-1 0 0 0 0,1 0 0 0 0,1-1 0 0 0,0 1 0 0 0,0 0-1 0 0,0 0 1 0 0,4 10 0 0 0,-4-15-72 0 0,0 0 0 0 0,1 0 0 0 0,-1 0 0 0 0,1 0 0 0 0,0 0 0 0 0,0 0 0 0 0,0 0 0 0 0,0-1 0 0 0,1 1 0 0 0,-1-1 0 0 0,1 1 0 0 0,0-1 0 0 0,0 0 0 0 0,0 0 0 0 0,1-1 0 0 0,-1 1 0 0 0,6 3 0 0 0,-4-4 0 0 0,0-1 0 0 0,0 1 0 0 0,0-1 0 0 0,0 0 0 0 0,1 0 0 0 0,-1-1 0 0 0,0 0 0 0 0,0 0 0 0 0,0 0 0 0 0,0 0 0 0 0,1-1 0 0 0,-1 0 0 0 0,0 0 0 0 0,8-3 0 0 0,53-22 0 0 0,-54 19 0 0 0,-1 0 0 0 0,0 0 0 0 0,-1-1 0 0 0,1-1 0 0 0,-1 0 0 0 0,9-11 0 0 0,-12 12 0 0 0,-1 0 0 0 0,0 0 0 0 0,-1 0 0 0 0,0-1 0 0 0,0 0 0 0 0,-1 0 0 0 0,0 0 0 0 0,5-16 0 0 0,-7 17 0 0 0,-1-1 0 0 0,1 1 0 0 0,-2-1 0 0 0,1 0 0 0 0,-1 0 0 0 0,-1-11 0 0 0,0 10 0 0 0,0 1 0 0 0,-1 0 0 0 0,0 0 0 0 0,-1 0 0 0 0,-4-10 0 0 0,7 19 0 0 0,-1 0 0 0 0,1 0 0 0 0,-1 1 0 0 0,1-1 0 0 0,0 0 0 0 0,-1 0 0 0 0,1 1 0 0 0,0-1 0 0 0,-1 0 0 0 0,1 0 0 0 0,0 1 0 0 0,-1-1 0 0 0,1 0 0 0 0,0 1 0 0 0,-1-1 0 0 0,1 1 0 0 0,0-1 0 0 0,0 0 0 0 0,0 1 0 0 0,-1-1 0 0 0,1 1 0 0 0,0-1 0 0 0,0 1 0 0 0,0-1 0 0 0,0 0 0 0 0,0 1 0 0 0,0-1 0 0 0,0 1 0 0 0,0-1 0 0 0,0 1 0 0 0,0-1 0 0 0,0 1 0 0 0,0-1 0 0 0,0 1 0 0 0,0-1 0 0 0,-3 28 0 0 0,11 49 0 0 0,1 9 0 0 0,8 42 0 0 0,-18-100-5712 0 0,1 7-9066 0 0,0-34 14482 0 0,1 0 0 0 0,-1 0 1 0 0,1 0-1 0 0,-1 0 0 0 0,1 0 0 0 0,-1 0 0 0 0,1 0 0 0 0,-1-1 0 0 0,1 1 0 0 0,0 0 0 0 0,-1 0 0 0 0,1-1 0 0 0,0 1 1 0 0,0 0-1 0 0,-1-1 0 0 0,1 1 0 0 0,0-1 0 0 0,0 1 0 0 0,0-1 0 0 0,0 1 0 0 0,0-1 0 0 0,0 0 0 0 0,0 1 1 0 0,0-1-1 0 0,0 0 0 0 0,0 0 0 0 0,0 0 0 0 0,0 0 0 0 0,0 0 0 0 0,0 0 0 0 0,1 0 0 0 0,12 0-1996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1:55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33 340 0 0,'7'-32'24870'0'0,"-3"43"-19795"0"0,1 19-3735 0 0,-5-26-889 0 0,2 17-961 0 0,-2 0-1 0 0,0 0 0 0 0,-1 0 1 0 0,-5 25-1 0 0,1-2-5623 0 0,3 0-6157 0 0,5-52 5367 0 0,-2-7 4318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1:55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57 216 76 0 0,'0'-37'2123'0'0,"-1"-47"6373"0"0,0 75-6511 0 0,0-1 0 0 0,0 0 0 0 0,-2 1 0 0 0,1-1 0 0 0,-1 1 0 0 0,-6-13 0 0 0,9 21-1843 0 0,0 0 0 0 0,0 0 0 0 0,-1 1 0 0 0,1-1 0 0 0,-1 0 0 0 0,1 0 0 0 0,-1 0 0 0 0,1 1 0 0 0,-1-1 1 0 0,1 0-1 0 0,-1 1 0 0 0,0-1 0 0 0,1 0 0 0 0,-1 1 0 0 0,0-1 0 0 0,1 1 0 0 0,-1-1 0 0 0,0 1 0 0 0,0-1 0 0 0,0 1 0 0 0,1 0 0 0 0,-1-1 0 0 0,-1 1 0 0 0,1 0-229 0 0,0 0 0 0 0,0 0 0 0 0,1 1 1 0 0,-1-1-1 0 0,0 0 0 0 0,1 1 0 0 0,-1-1 0 0 0,0 0 0 0 0,1 1 1 0 0,-1-1-1 0 0,0 1 0 0 0,1-1 0 0 0,-1 1 0 0 0,1 0 1 0 0,-1-1-1 0 0,1 1 0 0 0,-1-1 0 0 0,1 1 0 0 0,0 0 0 0 0,-1-1 1 0 0,1 2-1 0 0,-8 27-6714 0 0,11-11 962 0 0,-2-15 4906 0 0,1 0 0 0 0,-1 0 0 0 0,1 0 0 0 0,0-1 0 0 0,0 1 0 0 0,0 0 0 0 0,1-1 0 0 0,-1 0 0 0 0,0 0 0 0 0,1 1 0 0 0,4 2 1 0 0,6 6-1114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1:56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30 480 0 0,'-5'-7'29063'0'0,"14"6"-25839"0"0,59-10-3303 0 0,-10 1-356 0 0,-21 12-205 0 0,-13 7-8445 0 0,-22-7 7981 0 0,0-1-1 0 0,0 0 1 0 0,0 0 0 0 0,0 0 0 0 0,0 0 0 0 0,1 0-1 0 0,-1-1 1 0 0,0 1 0 0 0,1-1 0 0 0,-1 1-1 0 0,1-1 1 0 0,-1 0 0 0 0,0 0 0 0 0,1 0 0 0 0,3-1-1 0 0,8-2-1699 0 0,-2-1 868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1:57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25 596 0 0,'13'-24'24157'0'0,"-12"24"-23886"0"0,8 16 6906 0 0,-5 8-8064 0 0,6 117 725 0 0,-3-70-3166 0 0,-4 2-3427 0 0,-3-67 5719 0 0,1 29-5091 0 0,-1-33 5226 0 0,0 0 0 0 0,1 1-1 0 0,-1-1 1 0 0,1 0 0 0 0,-1 0-1 0 0,1 1 1 0 0,0-1 0 0 0,0 0-1 0 0,0 0 1 0 0,0 0 0 0 0,3 4-1 0 0,-1-2-1492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4:34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7 1352 0 0,'-12'-6'15323'0'0,"11"6"-14685"0"0,-6 11 6874 0 0,2 35-4697 0 0,4-25-980 0 0,-4 8-1185 0 0,-2 1 0 0 0,-13 37-1 0 0,-2 5 428 0 0,12-23-811 0 0,6-15-266 0 0,1 17 0 0 0,8-53 0 0 0,0 0 0 0 0,1 1 0 0 0,-1 0 0 0 0,1 0 0 0 0,-1 0 0 0 0,1 1 0 0 0,-1-1 0 0 0,10 2 0 0 0,158-1 0 0 0,-165 1-2358 0 0,11 10-8710 0 0,4-15-7053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4:34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45 1860 0 0,'-19'-44'27433'0'0,"18"65"-26704"0"0,-1 0-1 0 0,-9 33 0 0 0,7-33-298 0 0,0 1-1 0 0,-1 35 1 0 0,3-26-2655 0 0,-2 1-3334 0 0,-2 42-10626 0 0,14-27 10361 0 0,0-31 3466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6:34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9 180 0 0,'-2'-6'5332'0'0,"0"6"-4342"0"0,1-1 0 0 0,0 1 0 0 0,-1 0 0 0 0,1-1 0 0 0,0 1-1 0 0,-1 0 1 0 0,1 0 0 0 0,-1 0 0 0 0,1 0 0 0 0,0 0 0 0 0,-1 0 0 0 0,1 0 0 0 0,-1 0 0 0 0,1 1 0 0 0,0-1 0 0 0,-1 0-1 0 0,1 1 1 0 0,-3 1 1639 0 0,57-6 3569 0 0,-43 4-5588 0 0,0 2-801 0 0,5 1-1690 0 0,1-1 0 0 0,-1 0 0 0 0,1-1 1 0 0,-1 0-1 0 0,1-2 0 0 0,0 0 0 0 0,20-4 0 0 0,-16 4-9278 0 0,-12 2 8057 0 0,0-1 754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6:35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54 180 0 0,'-34'-1'32587'0'0,"63"-7"-32587"0"0,2 1 0 0 0,-1 1 0 0 0,43-2 0 0 0,19-3 0 0 0,-72 5-2123 0 0,5 0-4422 0 0,-24 6 6407 0 0,-1 0-1 0 0,1 0 1 0 0,0 0 0 0 0,-1 0 0 0 0,1 1 0 0 0,-1-1 0 0 0,1 0 0 0 0,-1 0 0 0 0,1 1 0 0 0,-1-1 0 0 0,1 0 0 0 0,-1 1 0 0 0,1-1 0 0 0,-1 1-1 0 0,0-1 1 0 0,1 0 0 0 0,-1 1 0 0 0,1-1 0 0 0,-1 1 0 0 0,0-1 0 0 0,0 1 0 0 0,1-1 0 0 0,-1 1 0 0 0,0-1 0 0 0,0 1 0 0 0,0 0 0 0 0,1-1-1 0 0,-1 1 1 0 0,0-1 0 0 0,0 1 0 0 0,0-1 0 0 0,0 1 0 0 0,0 0 0 0 0,0-1 0 0 0,0 1 0 0 0,0-1 0 0 0,-1 2 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6:35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8 280 0 0,'-25'-8'13330'0'0,"3"10"-4594"0"0,18-1-8038 0 0,1 1 0 0 0,-1-1 1 0 0,1 1-1 0 0,0 0 0 0 0,0 0 0 0 0,0 0 0 0 0,0 1 0 0 0,0-1 0 0 0,0 1 0 0 0,-3 3 1 0 0,-4 8-1042 0 0,0 0 1 0 0,1 1 0 0 0,0 0 0 0 0,-7 20 0 0 0,7-16 803 0 0,-13 42-6136 0 0,17-39-893 0 0,4-1-5780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2:38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1132 0 0,'2'5'1392'0'0,"-1"0"1"0"0,0 0-1 0 0,1 0 1 0 0,-2 1-1 0 0,1-1 0 0 0,0 0 1 0 0,-1 6-1 0 0,-5 67 2847 0 0,2 21-4153 0 0,3-28-5550 0 0,-8-1-3876 0 0,4-51 7684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6:36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23 2024 0 0,'13'-23'28808'0'0,"-22"34"-26976"0"0,-28 45-2222 0 0,23-30 492 0 0,-19 47 0 0 0,21-38-4952 0 0,4-2-4888 0 0,7-32 9222 0 0,1 0 1 0 0,0 0 0 0 0,-1-1 0 0 0,1 1-1 0 0,0 0 1 0 0,0 0 0 0 0,0 0-1 0 0,0 0 1 0 0,0-1 0 0 0,0 1 0 0 0,0 0-1 0 0,0 0 1 0 0,0 0 0 0 0,0 0 0 0 0,0 0-1 0 0,1-1 1 0 0,-1 1 0 0 0,0 0-1 0 0,1 0 1 0 0,-1 0 0 0 0,0-1 0 0 0,1 1-1 0 0,-1 0 1 0 0,1-1 0 0 0,-1 1 0 0 0,1 0-1 0 0,0-1 1 0 0,-1 1 0 0 0,1-1-1 0 0,1 2 1 0 0,6 2-1373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6:36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4 1528 0 0,'3'-4'19767'0'0,"-19"24"-18050"0"0,0 1 0 0 0,2 0 1 0 0,0 1-1 0 0,-11 24 0 0 0,-18 28 1169 0 0,-74 115-2886 0 0,47-75 0 0 0,58-96-2387 0 0,-26 27-15823 0 0,22-28 13440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6:38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81 136 284 0 0,'0'-6'1042'0'0,"0"-11"4471"0"0,3-27 14554 0 0,5 22-14206 0 0,-4 18-5861 0 0,0 0 0 0 0,0 0 0 0 0,0 0 0 0 0,0 1 0 0 0,1 0 0 0 0,-1-1 0 0 0,1 1 0 0 0,0 1 0 0 0,0-1 0 0 0,0 1 0 0 0,0 0 0 0 0,0 0 0 0 0,0 1 0 0 0,1-1 0 0 0,-1 1 0 0 0,1 0 0 0 0,-1 1 0 0 0,11-1 0 0 0,-13 1 0 0 0,-1-1 0 0 0,1 1 0 0 0,0 0 0 0 0,0 1 0 0 0,0-1 0 0 0,0 0 0 0 0,-1 1 0 0 0,1 0 0 0 0,0-1 0 0 0,0 1 0 0 0,-1 0 0 0 0,1 0 0 0 0,0 1 0 0 0,-1-1 0 0 0,1 1 0 0 0,-1-1 0 0 0,0 1 0 0 0,0 0 0 0 0,1-1 0 0 0,-1 1 0 0 0,0 0 0 0 0,0 1 0 0 0,-1-1 0 0 0,1 0 0 0 0,0 1 0 0 0,-1-1 0 0 0,1 0 0 0 0,-1 1 0 0 0,0 0 0 0 0,0-1 0 0 0,0 1 0 0 0,0 0 0 0 0,0-1 0 0 0,-1 1 0 0 0,1 0 0 0 0,-1 0 0 0 0,0 5 0 0 0,0-3 0 0 0,-1-1 0 0 0,0 1 0 0 0,0-1 0 0 0,0 1 0 0 0,-1 0 0 0 0,0-1 0 0 0,1 0 0 0 0,-1 1 0 0 0,-1-1 0 0 0,1 0 0 0 0,-1 0 0 0 0,0 0 0 0 0,-4 4 0 0 0,-48 47 0 0 0,41-43 0 0 0,-37 42 0 0 0,38-38 0 0 0,-2-1 0 0 0,0 0 0 0 0,0-1 0 0 0,-23 15 0 0 0,19-22 0 0 0,16-17 0 0 0,4 7 0 0 0,0-1 0 0 0,0 1 0 0 0,0 0 0 0 0,1 0 0 0 0,-1 0 0 0 0,1 1 0 0 0,0-1 0 0 0,0 0 0 0 0,3-3 0 0 0,1 1 0 0 0,0 0 0 0 0,1 0 0 0 0,-1 0 0 0 0,1 1 0 0 0,1 0 0 0 0,-1 0 0 0 0,0 1 0 0 0,1 0 0 0 0,-1 1 0 0 0,1-1 0 0 0,0 1 0 0 0,0 1 0 0 0,15-2 0 0 0,-12 2 0 0 0,0 1 0 0 0,-1 0 0 0 0,1 0 0 0 0,-1 1 0 0 0,1 1 0 0 0,-1 0 0 0 0,0 0 0 0 0,1 1 0 0 0,-1 0 0 0 0,14 7 0 0 0,-23-9-217 0 0,1 0-1 0 0,-1-1 1 0 0,0 1-1 0 0,0 0 1 0 0,0-1 0 0 0,1 1-1 0 0,-1 0 1 0 0,0 0 0 0 0,0 0-1 0 0,0 0 1 0 0,-1 0-1 0 0,1 0 1 0 0,0 0 0 0 0,0 0-1 0 0,0 0 1 0 0,0 2-1 0 0,-1-1-618 0 0,0 0 0 0 0,0-1 0 0 0,0 1 0 0 0,0 0 0 0 0,0-1 0 0 0,-1 1 0 0 0,1 0 0 0 0,0-1 0 0 0,-1 1 0 0 0,1-1 0 0 0,-1 1 0 0 0,0-1 0 0 0,1 1 0 0 0,-1-1 0 0 0,-2 3 0 0 0,-7 19-8328 0 0,12-7 6235 0 0,4-4 267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8:4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21 1088 0 0,'-20'3'29011'0'0,"29"-7"-26374"0"0,13 0-2630 0 0,0 0-1 0 0,-1 2 1 0 0,1 0 0 0 0,40 2-1 0 0,-32 1-8 0 0,-18 0-1959 0 0,0 4-6063 0 0,3 0-4426 0 0,1-8 8012 0 0,-4-3 1471 0 0,3-4 644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8:47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1 448 0 0,'-27'7'26868'0'0,"42"-2"-24494"0"0,-1-2-1881 0 0,0-2 0 0 0,-1 0 0 0 0,1 0 1 0 0,0-1-1 0 0,0-1 0 0 0,21-4 0 0 0,-22 3-718 0 0,1 1 0 0 0,0-1-1 0 0,-1 2 1 0 0,1 0 0 0 0,0 1 0 0 0,21 3 0 0 0,-23 2-1849 0 0,-2 0-4089 0 0,9 4-10306 0 0,-17-9 14972 0 0,0-1 0 0 0,3 1 0 0 0,-1-1-560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8:47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1 688 0 0,'-34'4'14937'0'0,"8"8"-6432"0"0,6 9-4863 0 0,2 10-3543 0 0,-10 23 368 0 0,-19 41-1714 0 0,43-83-310 0 0,0 0-1 0 0,0 0 1 0 0,-2 18-1 0 0,6 0-6406 0 0,0-29 7700 0 0,0 0 1 0 0,0-1-1 0 0,0 1 0 0 0,0 0 0 0 0,1-1 1 0 0,-1 1-1 0 0,0-1 0 0 0,0 1 1 0 0,1 0-1 0 0,-1-1 0 0 0,0 1 0 0 0,1-1 1 0 0,-1 1-1 0 0,1-1 0 0 0,-1 1 0 0 0,0-1 1 0 0,1 1-1 0 0,-1-1 0 0 0,1 1 0 0 0,0-1 1 0 0,-1 1-1 0 0,1-1 0 0 0,-1 0 0 0 0,1 0 1 0 0,-1 1-1 0 0,1-1 0 0 0,0 0 0 0 0,-1 0 1 0 0,1 1-1 0 0,0-1 0 0 0,-1 0 0 0 0,1 0 1 0 0,0 0-1 0 0,-1 0 0 0 0,1 0 1 0 0,0 0-1 0 0,-1 0 0 0 0,1 0 0 0 0,1-1 1 0 0,9-2-1737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8:47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1 752 0 0,'-4'6'18195'0'0,"-9"16"-9016"0"0,-5 9-6275 0 0,-43 76-5840 0 0,40-69 5031 0 0,-36 67-4415 0 0,38-70-1271 0 0,2 1-3286 0 0,16-35 6388 0 0,1 0-1 0 0,-1 0 1 0 0,1 0 0 0 0,-1 0-1 0 0,1 0 1 0 0,0 0 0 0 0,0 0-1 0 0,-1 0 1 0 0,1 0 0 0 0,0 0-1 0 0,0 0 1 0 0,0 0 0 0 0,0 1-1 0 0,0-1 1 0 0,0 0 0 0 0,0 0-1 0 0,1 0 1 0 0,-1 0 0 0 0,0 0-1 0 0,1 0 1 0 0,-1 0 0 0 0,1 0-1 0 0,-1 0 1 0 0,1 0 0 0 0,-1 0-1 0 0,1 0 1 0 0,0 0 0 0 0,1 1-1 0 0,5 3-1872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8:48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36 1248 0 0,'6'-11'2258'0'0,"9"-13"17312"0"0,-29 35-11411 0 0,-24 31-7734 0 0,1 2 0 0 0,3 1 0 0 0,-49 84 0 0 0,38-48-699 0 0,-48 128 0 0 0,86-188-1499 0 0,6 2-9010 0 0,1-22 10312 0 0,1-1 1 0 0,-1 1-1 0 0,0 0 0 0 0,1-1 1 0 0,-1 1-1 0 0,0-1 1 0 0,1 1-1 0 0,-1 0 0 0 0,6 3-4706 0 0,-5-4 4707 0 0,-1 1-1 0 0,1-1 0 0 0,0 0 1 0 0,-1 0-1 0 0,2 0 1 0 0,19-1-3887 0 0,-3-3 1867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8:48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70 211 1512 0 0,'0'-5'1747'0'0,"1"0"-1"0"0,0-1 1 0 0,0 1-1 0 0,0 0 0 0 0,1 1 1 0 0,-1-1-1 0 0,1 0 1 0 0,5-8-1 0 0,25-38 8744 0 0,-18 30-7537 0 0,-6 10-2632 0 0,0 1 0 0 0,1 0 0 0 0,0 0 0 0 0,13-10 0 0 0,-18 16-268 0 0,0 1 0 0 0,0 0 0 0 0,1 1 0 0 0,-1-1 0 0 0,1 1 0 0 0,7-3 0 0 0,-10 4-47 0 0,-1 1-1 0 0,1-1 1 0 0,0 1 0 0 0,-1 0-1 0 0,1-1 1 0 0,-1 1-1 0 0,1 0 1 0 0,0 0 0 0 0,-1 0-1 0 0,1 1 1 0 0,-1-1 0 0 0,1 0-1 0 0,0 0 1 0 0,-1 1-1 0 0,1-1 1 0 0,-1 1 0 0 0,1 0-1 0 0,-1-1 1 0 0,1 1-1 0 0,1 1 1 0 0,-1 1-6 0 0,0 0 0 0 0,0-1 0 0 0,0 1 0 0 0,0 0 0 0 0,-1 0 0 0 0,1 0 0 0 0,-1 0 0 0 0,0 0 0 0 0,0 0 0 0 0,0 0 0 0 0,0 0 0 0 0,-1 0 0 0 0,1 1 0 0 0,-1-1 0 0 0,0 0 0 0 0,1 0 0 0 0,-2 1 0 0 0,1 4 0 0 0,-12 61 0 0 0,5-42 0 0 0,-1 0 0 0 0,-21 41 0 0 0,24-56 0 0 0,-1-1 0 0 0,-1-1 0 0 0,0 1 0 0 0,-1-1 0 0 0,0 0 0 0 0,0-1 0 0 0,-1 0 0 0 0,-13 11 0 0 0,18-18 0 0 0,-1 1 0 0 0,1-1 0 0 0,-1 0 0 0 0,1 0 0 0 0,-1 0 0 0 0,0 0 0 0 0,0-1 0 0 0,0 0 0 0 0,0 0 0 0 0,0 0 0 0 0,0-1 0 0 0,0 0 0 0 0,0 0 0 0 0,0 0 0 0 0,0 0 0 0 0,0-1 0 0 0,0 0 0 0 0,-5-1 0 0 0,7 1 0 0 0,1 1 0 0 0,0-1 0 0 0,-1 0 0 0 0,1 0 0 0 0,0 0 0 0 0,-1 0 0 0 0,1 0 0 0 0,0 0 0 0 0,0-1 0 0 0,0 1 0 0 0,0-1 0 0 0,0 1 0 0 0,1-1 0 0 0,-1 0 0 0 0,0 0 0 0 0,1 0 0 0 0,-1 0 0 0 0,1 0 0 0 0,0 0 0 0 0,0 0 0 0 0,-1 0 0 0 0,1 0 0 0 0,1-1 0 0 0,-1 1 0 0 0,0 0 0 0 0,1-1 0 0 0,-1 1 0 0 0,1-1 0 0 0,-1 1 0 0 0,1-1 0 0 0,0 1 0 0 0,0-1 0 0 0,0 1 0 0 0,1 0 0 0 0,-1-1 0 0 0,1 1 0 0 0,0-5 0 0 0,1 4 0 0 0,-1 0 0 0 0,1-1 0 0 0,0 1 0 0 0,0 0 0 0 0,0 0 0 0 0,0 0 0 0 0,1 0 0 0 0,-1 0 0 0 0,1 1 0 0 0,0-1 0 0 0,-1 1 0 0 0,1 0 0 0 0,1-1 0 0 0,-1 1 0 0 0,0 1 0 0 0,0-1 0 0 0,1 0 0 0 0,-1 1 0 0 0,0 0 0 0 0,7-2 0 0 0,1 0 0 0 0,1 0 0 0 0,0 1 0 0 0,0 0 0 0 0,23 0 0 0 0,-24 2-411 0 0,-1 1 0 0 0,0 0 0 0 0,0 0 0 0 0,10 4 0 0 0,-12-3-208 0 0,-1 0-1 0 0,0 0 0 0 0,0 1 0 0 0,0 1 1 0 0,0-1-1 0 0,-1 1 0 0 0,1 0 0 0 0,-1 0 1 0 0,0 1-1 0 0,0 0 0 0 0,0 0 0 0 0,-1 0 1 0 0,0 1-1 0 0,0 0 0 0 0,0 0 0 0 0,4 7 1 0 0,9 8-10721 0 0,3-3 5572 0 0,-18-16 5327 0 0,12 10-1783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8:59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1 432 0 0,'8'8'12315'0'0,"8"12"-4708"0"0,-14-15-6828 0 0,0 0 1 0 0,0 1-1 0 0,0-1 1 0 0,-1 1 0 0 0,0 0-1 0 0,0-1 1 0 0,0 8-1 0 0,-7 73 1955 0 0,0-23-2191 0 0,0 3-324 0 0,2-31-4445 0 0,2-17-2974 0 0,2-1-4961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2:39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0 820 0 0,'12'7'11732'0'0,"15"6"-6438"0"0,59 2-2574 0 0,-31-6-4049 0 0,-2 5-3958 0 0,18 17-6826 0 0,-59-24 10620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8:59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53 1776 0 0,'-1'0'657'0'0,"0"-1"0"0"0,0 1-1 0 0,0 0 1 0 0,0 0 0 0 0,0-1-1 0 0,0 1 1 0 0,0-1 0 0 0,0 1 0 0 0,0-1-1 0 0,0 1 1 0 0,0-1 0 0 0,0 1-1 0 0,1-1 1 0 0,-2-1 657 0 0,1 2-658 0 0,1-1 1 0 0,-1 0 0 0 0,0 0-1 0 0,1 0 1 0 0,-1 0 0 0 0,1 0 0 0 0,-1 0-1 0 0,1 0 1 0 0,0 0 0 0 0,-1 0-1 0 0,1-1 1 0 0,1 1-95 0 0,0 0 0 0 0,0 0-1 0 0,1 0 1 0 0,-1 0 0 0 0,0 1-1 0 0,1-1 1 0 0,-1 0 0 0 0,1 1-1 0 0,-1-1 1 0 0,1 1 0 0 0,-1 0 0 0 0,1-1-1 0 0,-1 1 1 0 0,1 0 0 0 0,2 0-1 0 0,71 1 2723 0 0,-5 5-3688 0 0,-46-8-2757 0 0,-3-3-3913 0 0,-4-4-3705 0 0,-1-1 3796 0 0,-5 6 4425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9:00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37 768 0 0,'1'-32'25766'0'0,"-2"31"-25278"0"0,1 1-384 0 0,0 0 1 0 0,0-1-1 0 0,0 1 1 0 0,0 0-1 0 0,-1 0 1 0 0,1-1-1 0 0,0 1 0 0 0,0 0 1 0 0,-1 0-1 0 0,1 0 1 0 0,0-1-1 0 0,0 1 1 0 0,-1 0-1 0 0,1 0 1 0 0,0 0-1 0 0,0 0 1 0 0,-1 0-1 0 0,1-1 1 0 0,0 1-1 0 0,0 0 0 0 0,-1 0 1 0 0,1 0-1 0 0,0 0 1 0 0,-1 0-1 0 0,1 0 1 0 0,0 0-1 0 0,-1 0 1 0 0,1 0-1 0 0,0 0 1 0 0,0 0-1 0 0,-1 0 0 0 0,1 0 1 0 0,0 1-1 0 0,-1-1 1 0 0,1 0-1 0 0,0 0 1 0 0,0 0-1 0 0,-1 0 1 0 0,1 0-1 0 0,0 1 1 0 0,0-1-1 0 0,-1 0 0 0 0,1 0 1 0 0,0 0-1 0 0,0 1 1 0 0,0-1-1 0 0,-1 0 1 0 0,1 0-1 0 0,0 1 1 0 0,0-1-1 0 0,0 0 1 0 0,0 0-1 0 0,0 1 1 0 0,-1-1-1 0 0,-36 84-104 0 0,33-72 0 0 0,1 0 0 0 0,1 0 0 0 0,0 0 0 0 0,1 1 0 0 0,0-1 0 0 0,1 1 0 0 0,0-1 0 0 0,1 0 0 0 0,0 1 0 0 0,1-1 0 0 0,1 0 0 0 0,0 0 0 0 0,1 0 0 0 0,0 0 0 0 0,0 0 0 0 0,1-1 0 0 0,1 0 0 0 0,13 20 0 0 0,-18-29 0 0 0,1 1 0 0 0,0-1 0 0 0,0 0 0 0 0,0 0 0 0 0,1 0 0 0 0,-1 0 0 0 0,0 0 0 0 0,1-1 0 0 0,0 1 0 0 0,-1-1 0 0 0,1 1 0 0 0,0-1 0 0 0,-1 0 0 0 0,1 0 0 0 0,0 0 0 0 0,0-1 0 0 0,0 1 0 0 0,0-1 0 0 0,0 1 0 0 0,0-1 0 0 0,0 0 0 0 0,5-1 0 0 0,-3 0 0 0 0,1 0 0 0 0,-1-1 0 0 0,0 0 0 0 0,0 0 0 0 0,0 0 0 0 0,0-1 0 0 0,0 1 0 0 0,0-1 0 0 0,0-1 0 0 0,-1 1 0 0 0,7-7 0 0 0,-3 3 0 0 0,0-1 0 0 0,0-1 0 0 0,-1 1 0 0 0,-1-1 0 0 0,1 0 0 0 0,-1-1 0 0 0,-1 0 0 0 0,0 0 0 0 0,0 0 0 0 0,-1 0 0 0 0,0-1 0 0 0,2-11 0 0 0,-6 15 0 0 0,0 1 0 0 0,-1 0 0 0 0,1-1 0 0 0,-1 1 0 0 0,-1 0 0 0 0,1 0 0 0 0,-1-1 0 0 0,0 1 0 0 0,-1 1 0 0 0,1-1 0 0 0,-1 0 0 0 0,-1 1 0 0 0,1-1 0 0 0,-1 1 0 0 0,1 0 0 0 0,-2 0 0 0 0,1 0 0 0 0,0 1 0 0 0,-10-8 0 0 0,3 2 0 0 0,-1 1 0 0 0,0 0 0 0 0,-1 1 0 0 0,0 1 0 0 0,0 0 0 0 0,0 0 0 0 0,-25-7 0 0 0,9 13-2028 0 0,26 2 1308 0 0,0 0-1 0 0,0 0 0 0 0,0 0 1 0 0,0 1-1 0 0,0-1 1 0 0,0 1-1 0 0,0 0 0 0 0,1 0 1 0 0,-1 0-1 0 0,-4 4 0 0 0,3-2-346 0 0,0 1 0 0 0,0 0-1 0 0,1 0 1 0 0,-1 0 0 0 0,1 0-1 0 0,0 0 1 0 0,1 1 0 0 0,-1-1-1 0 0,1 1 1 0 0,-2 7 0 0 0,7 15-7941 0 0,-2-20 7100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9:00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44 120 0 0,'-39'24'24403'0'0,"103"-45"-16159"0"0,-31 12-8244 0 0,0 1 0 0 0,0 2 0 0 0,40-2 0 0 0,38-8 0 0 0,-90 18-3890 0 0,-15 1 867 0 0,0 1 0 0 0,-1-1 0 0 0,0 1 0 0 0,1-1 0 0 0,-1 2 0 0 0,7 6 0 0 0,2 2-1019 0 0,-3-5 1628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9:01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89 188 0 0,'-19'-18'16872'0'0,"24"0"-4414"0"0,1 8-9209 0 0,-3 7-3249 0 0,1-1 0 0 0,-1 0 0 0 0,1 1 0 0 0,1 0 0 0 0,-1-1 0 0 0,0 2 0 0 0,1-1 0 0 0,-1 0 0 0 0,1 1 0 0 0,0 0 0 0 0,0 0 0 0 0,9-2 0 0 0,-11 3 0 0 0,-1 0 0 0 0,0 1 0 0 0,1-1 0 0 0,-1 1 0 0 0,0 0 0 0 0,1 0 0 0 0,-1 0 0 0 0,0 0 0 0 0,1 0 0 0 0,-1 0 0 0 0,0 0 0 0 0,1 1 0 0 0,-1-1 0 0 0,0 1 0 0 0,1 0 0 0 0,-1 0 0 0 0,0 0 0 0 0,0 0 0 0 0,0 0 0 0 0,0 0 0 0 0,0 0 0 0 0,0 1 0 0 0,0-1 0 0 0,0 1 0 0 0,0 0 0 0 0,-1-1 0 0 0,1 1 0 0 0,-1 0 0 0 0,1 0 0 0 0,1 3 0 0 0,-2-2 0 0 0,0 1 0 0 0,-1 0 0 0 0,1-1 0 0 0,-1 1 0 0 0,0 0 0 0 0,0 0 0 0 0,0-1 0 0 0,0 1 0 0 0,0 0 0 0 0,-1 0 0 0 0,0-1 0 0 0,0 1 0 0 0,0-1 0 0 0,0 1 0 0 0,0-1 0 0 0,-4 7 0 0 0,-1 1 0 0 0,1 0 0 0 0,-2-1 0 0 0,-13 18 0 0 0,-73 76 0 0 0,110-106 0 0 0,46-9 0 0 0,-57 10 0 0 0,-1 0 0 0 0,0 1 0 0 0,1 0 0 0 0,-1 0 0 0 0,0 0 0 0 0,1 1 0 0 0,-1 0 0 0 0,0 0 0 0 0,0 0 0 0 0,6 2 0 0 0,-11-2-193 0 0,1-1-1 0 0,0 0 1 0 0,-1 0-1 0 0,1 0 1 0 0,-1 0-1 0 0,1 0 1 0 0,-1 1-1 0 0,1-1 1 0 0,-1 0-1 0 0,0 1 1 0 0,1-1-1 0 0,-1 0 1 0 0,1 1 0 0 0,-1-1-1 0 0,0 0 1 0 0,1 1-1 0 0,-1-1 1 0 0,1 1-1 0 0,-1-1 1 0 0,0 1-1 0 0,0-1 1 0 0,1 1-1 0 0,-1-1 1 0 0,0 1 0 0 0,0-1-1 0 0,0 1 1 0 0,0-1-1 0 0,1 1 1 0 0,-1-1-1 0 0,0 1 1 0 0,0-1-1 0 0,0 1 1 0 0,0-1-1 0 0,0 1 1 0 0,0-1-1 0 0,0 1 1 0 0,-1-1 0 0 0,1 1-1 0 0,0 0 1 0 0,-18 13-9988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9:53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67 1756 0 0,'-8'-41'17783'0'0,"8"40"-17268"0"0,0-1 0 0 0,0 1 1 0 0,-1 0-1 0 0,1-1 0 0 0,-1 1 0 0 0,1 0 0 0 0,-1 0 1 0 0,0-1-1 0 0,1 1 0 0 0,-1 0 0 0 0,0 0 0 0 0,0 0 1 0 0,0 0-1 0 0,0 0 0 0 0,0 0 0 0 0,0 0 0 0 0,0 0 1 0 0,0 1-1 0 0,0-1 0 0 0,0 0 0 0 0,-1 0 0 0 0,1 1 1 0 0,0-1-1 0 0,-3 0 0 0 0,-4 32-167 0 0,6-25-348 0 0,1 0 0 0 0,1 0 0 0 0,-1 0 0 0 0,1 0 0 0 0,0 0 0 0 0,0 1 0 0 0,1-1 0 0 0,2 11 0 0 0,-1-10 0 0 0,-1 1 0 0 0,0-1 0 0 0,-1 1 0 0 0,1-1 0 0 0,-3 13 0 0 0,-8 30 0 0 0,-8 59 0 0 0,17-97 0 0 0,0-1 0 0 0,1 1 0 0 0,1-1 0 0 0,0 1 0 0 0,0-1 0 0 0,1 1 0 0 0,4 13 0 0 0,-5-21 0 0 0,0-1 0 0 0,0 0 0 0 0,-1 0 0 0 0,1-1 0 0 0,0 1 0 0 0,0 0 0 0 0,1-1 0 0 0,-1 1 0 0 0,1-1 0 0 0,-1 1 0 0 0,1-1 0 0 0,0 0 0 0 0,0 0 0 0 0,3 4 0 0 0,-5-8 0 0 0,0 0 0 0 0,1 0 0 0 0,-1 0 0 0 0,0 0 0 0 0,1 0 0 0 0,-1 0 0 0 0,1 1 0 0 0,-1-1 0 0 0,1 0 0 0 0,0 0 0 0 0,0 0 0 0 0,2-2 0 0 0,10-3 0 0 0,1 2 0 0 0,0 0 0 0 0,1 0 0 0 0,-1 1 0 0 0,1 1 0 0 0,17-2 0 0 0,-21 3 0 0 0,2 0 0 0 0,1 1 0 0 0,-1 0 0 0 0,0 1 0 0 0,0 0 0 0 0,1 1 0 0 0,-1 0 0 0 0,19 5 0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9:54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15 110 8 0 0,'-1'-5'1099'0'0,"0"1"-1"0"0,0 0 1 0 0,1-1 0 0 0,0 1-1 0 0,0 0 1 0 0,0-1 0 0 0,0 1 0 0 0,0 0-1 0 0,1-1 1 0 0,0 1 0 0 0,0 0-1 0 0,0-1 1 0 0,1 1 0 0 0,-1 0-1 0 0,1 0 1 0 0,0 0 0 0 0,0 0 0 0 0,0 1-1 0 0,5-6 1 0 0,-6 7-647 0 0,1 0 0 0 0,-1 1 0 0 0,1-1 0 0 0,-1 1 1 0 0,1-1-1 0 0,0 1 0 0 0,0 0 0 0 0,0-1 0 0 0,-1 1 0 0 0,1 0 0 0 0,0 1 0 0 0,1-1 0 0 0,-1 0 1 0 0,0 0-1 0 0,0 1 0 0 0,4-1 0 0 0,-4 1-290 0 0,1 0 0 0 0,-1 0 0 0 0,1 1 0 0 0,-1-1 0 0 0,1 1 0 0 0,-1 0 1 0 0,0-1-1 0 0,1 1 0 0 0,-1 0 0 0 0,0 0 0 0 0,0 1 0 0 0,1-1 0 0 0,-1 0 0 0 0,0 1 0 0 0,0-1 0 0 0,-1 1 0 0 0,1 0 1 0 0,2 2-1 0 0,-2-1-161 0 0,0-1 0 0 0,0 2-1 0 0,0-1 1 0 0,0 0 0 0 0,0 0 0 0 0,-1 0 0 0 0,1 1 0 0 0,-1-1 0 0 0,0 1 0 0 0,0-1 0 0 0,0 1 0 0 0,-1 0 0 0 0,1-1 0 0 0,-1 1 0 0 0,0 0 0 0 0,0-1-1 0 0,0 1 1 0 0,0 0 0 0 0,-1-1 0 0 0,0 1 0 0 0,1 0 0 0 0,-1-1 0 0 0,-1 1 0 0 0,1-1 0 0 0,-3 5 0 0 0,1 0-2 0 0,-1 1 1 0 0,-1-1-1 0 0,1-1 1 0 0,-1 1-1 0 0,-1-1 1 0 0,1 0-1 0 0,-1 0 1 0 0,-1 0-1 0 0,-9 7 1 0 0,-29 8 0 0 0,29-15 0 0 0,16-7 0 0 0,0 0 0 0 0,0 0 0 0 0,0 0 0 0 0,0 0 0 0 0,0 0 0 0 0,0 0 0 0 0,0 0 0 0 0,0 0 0 0 0,1 0 0 0 0,-1 0 0 0 0,0 0 0 0 0,0 0 0 0 0,0 0 0 0 0,0 0 0 0 0,0 0 0 0 0,0 0 0 0 0,0 0 0 0 0,0 0 0 0 0,0 0 0 0 0,0 1 0 0 0,1-1 0 0 0,-1 0 0 0 0,0 0 0 0 0,0 0 0 0 0,0 0 0 0 0,0 0 0 0 0,0 0 0 0 0,0 0 0 0 0,0 0 0 0 0,0 0 0 0 0,0 0 0 0 0,0 0 0 0 0,0 1 0 0 0,0-1 0 0 0,0 0 0 0 0,0 0 0 0 0,0 0 0 0 0,0 0 0 0 0,0 0 0 0 0,0 0 0 0 0,0 0 0 0 0,0 0 0 0 0,0 1 0 0 0,141-1 0 0 0,-139 0-339 0 0,0-1 1 0 0,0 1-1 0 0,1 1 0 0 0,-1-1 0 0 0,0 0 1 0 0,0 0-1 0 0,0 1 0 0 0,0 0 0 0 0,0-1 1 0 0,0 1-1 0 0,0 0 0 0 0,0 0 0 0 0,0 0 1 0 0,0 0-1 0 0,0 0 0 0 0,0 0 0 0 0,-1 1 1 0 0,1-1-1 0 0,0 1 0 0 0,-1-1 0 0 0,1 1 1 0 0,-1-1-1 0 0,0 1 0 0 0,0 0 0 0 0,1 0 1 0 0,-1 0-1 0 0,0 0 0 0 0,0-1 0 0 0,-1 1 1 0 0,1 1-1 0 0,0-1 0 0 0,-1 0 0 0 0,1 0 1 0 0,-1 0-1 0 0,0 0 0 0 0,1 0 0 0 0,-1 4 0 0 0,3 17-15577 0 0,1-18 13214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0:27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88 0 0,'10'7'26253'0'0,"-8"-6"-26372"0"0,-5 132 965 0 0,-20 181 3361 0 0,7-188-2991 0 0,3-43-940 0 0,-25 265-276 0 0,31-227 34 0 0,-6 69-225 0 0,12-174-959 0 0,-1 10-2676 0 0,-6-15-2909 0 0,7-35-13584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0:29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8 1456 0 0,'5'-7'23635'0'0,"-2"10"-22308"0"0,-2 2-1048 0 0,1 0-1 0 0,0 0 1 0 0,-1 0-1 0 0,0 0 0 0 0,0 0 1 0 0,-1 0-1 0 0,1 6 0 0 0,-2 24 883 0 0,2 2 203 0 0,3 389-622 0 0,-16-142-268 0 0,-1-6-162 0 0,10-93-243 0 0,-6 55-2343 0 0,6-219 158 0 0,-4 0-3436 0 0,6-20 5207 0 0,1-1 0 0 0,0 1-1 0 0,0-1 1 0 0,-1 1 0 0 0,1-1 0 0 0,0 1-1 0 0,-1-1 1 0 0,1 1 0 0 0,-1-1-1 0 0,1 1 1 0 0,0-1 0 0 0,-1 0-1 0 0,1 1 1 0 0,-1-1 0 0 0,1 0-1 0 0,-1 1 1 0 0,1-1 0 0 0,-1 0 0 0 0,0 1-1 0 0,1-1 1 0 0,-1 0 0 0 0,1 0-1 0 0,-2 0 1 0 0,1 0-171 0 0,0 0 0 0 0,0-1-1 0 0,0 1 1 0 0,0-1 0 0 0,0 1 0 0 0,1-1-1 0 0,-1 1 1 0 0,0-1 0 0 0,0 0 0 0 0,0 1-1 0 0,1-1 1 0 0,-1 0 0 0 0,0 0 0 0 0,1 0-1 0 0,-1 1 1 0 0,0-1 0 0 0,1 0 0 0 0,-1 0-1 0 0,0-1 1 0 0,-3-10-2417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2:29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0 508 0 0,'-6'0'2211'0'0,"-28"8"25450"0"0,75-7-25274 0 0,-3-3-2387 0 0,-1 1 0 0 0,73 8 0 0 0,12 0 0 0 0,-84-3-1910 0 0,-36-4 1772 0 0,-1 0 0 0 0,0 0-1 0 0,0 0 1 0 0,1 0 0 0 0,-1 0 0 0 0,0 0 0 0 0,0 1-1 0 0,1-1 1 0 0,-1 1 0 0 0,0-1 0 0 0,0 1 0 0 0,0-1-1 0 0,0 1 1 0 0,1 0 0 0 0,-1-1 0 0 0,0 1-1 0 0,0 0 1 0 0,0 0 0 0 0,-1 0 0 0 0,1 0 0 0 0,0 0-1 0 0,0 0 1 0 0,0 0 0 0 0,1 2 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2:30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15 480 0 0,'4'-14'28469'0'0,"-9"28"-26682"0"0,-48 80-660 0 0,30-56-675 0 0,-22 50 0 0 0,39-72-2531 0 0,-18 36-11061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2:39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1260 0 0,'13'1'3814'0'0,"-1"1"-1"0"0,0 0 1 0 0,23 8-1 0 0,3 0 1021 0 0,13 0-3003 0 0,32 6-6758 0 0,-3 9-11516 0 0,-72-21 14894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2:30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2 972 0 0,'8'-1'20211'0'0,"-8"5"-16862"0"0,-4 5-3394 0 0,-38 62 5542 0 0,-5-3-3809 0 0,-5 5-5154 0 0,37-47-2068 0 0,10-9-4584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2:31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23 1692 0 0,'9'-22'27298'0'0,"-19"38"-24635"0"0,-3 7-2331 0 0,-1-1 0 0 0,-19 24 0 0 0,-7 10-214 0 0,-198 319-118 0 0,217-346-2922 0 0,16-23 1441 0 0,0 0 1 0 0,-1 0-1 0 0,1 0 0 0 0,-1-1 0 0 0,0 0 0 0 0,-1 0 0 0 0,1-1 0 0 0,-13 7 0 0 0,11-11-3651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2:31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0 135 140 0 0,'9'-6'3373'0'0,"0"0"1"0"0,-1-1-1 0 0,0 0 0 0 0,-1 0 0 0 0,0-1 1 0 0,0 0-1 0 0,6-9 0 0 0,16-17 2237 0 0,-25 30-5607 0 0,-1 1-1 0 0,0 0 1 0 0,1 0 0 0 0,0 0-1 0 0,-1 1 1 0 0,1-1-1 0 0,0 1 1 0 0,0 0-1 0 0,1 0 1 0 0,-1 0-1 0 0,0 1 1 0 0,1 0 0 0 0,-1-1-1 0 0,6 1 1 0 0,-8 0-4 0 0,1 2 1 0 0,-1-1 0 0 0,1 0 0 0 0,0 0-1 0 0,-1 1 1 0 0,1-1 0 0 0,-1 1-1 0 0,0 0 1 0 0,1 0 0 0 0,-1 0 0 0 0,1 0-1 0 0,-1 0 1 0 0,0 1 0 0 0,0-1 0 0 0,0 1-1 0 0,0-1 1 0 0,0 1 0 0 0,0 0-1 0 0,0 0 1 0 0,-1-1 0 0 0,1 1 0 0 0,0 1-1 0 0,-1-1 1 0 0,0 0 0 0 0,1 0 0 0 0,-1 0-1 0 0,1 3 1 0 0,0 2 0 0 0,0-1 0 0 0,0 1 0 0 0,-1 0 0 0 0,1-1 0 0 0,-2 1 0 0 0,1 0 0 0 0,-1 0 0 0 0,0 0 0 0 0,0 0 0 0 0,-1-1 0 0 0,0 1 0 0 0,0 0 0 0 0,-1 0 0 0 0,1-1 0 0 0,-1 1 0 0 0,-1-1 0 0 0,1 0 0 0 0,-1 1 0 0 0,-1-1 0 0 0,-5 9 0 0 0,0-1 0 0 0,-1 0 0 0 0,0-1 0 0 0,0 0 0 0 0,-1-1 0 0 0,-1 0 0 0 0,0-1 0 0 0,-21 15 0 0 0,29-24 0 0 0,-1 0 0 0 0,1 0 0 0 0,-1-1 0 0 0,1 1 0 0 0,-1-1 0 0 0,0-1 0 0 0,-8 2 0 0 0,-6-6 0 0 0,19 3 0 0 0,-1 1 0 0 0,1-1 0 0 0,0 1 0 0 0,-1-1 0 0 0,1 1 0 0 0,0-1 0 0 0,0 1 0 0 0,0-1 0 0 0,0 1 0 0 0,-1-1 0 0 0,1 0 0 0 0,0 1 0 0 0,0-1 0 0 0,0 1 0 0 0,0-1 0 0 0,0 1 0 0 0,0-1 0 0 0,0 0 0 0 0,1 1 0 0 0,-1-1 0 0 0,0 1 0 0 0,0-1 0 0 0,0 1 0 0 0,1-1 0 0 0,-1 1 0 0 0,0-1 0 0 0,0 1 0 0 0,1-1 0 0 0,-1 1 0 0 0,0-1 0 0 0,1 1 0 0 0,0-1 0 0 0,1-1 0 0 0,0-1 0 0 0,0 1 0 0 0,1 0 0 0 0,-1 0 0 0 0,1 0 0 0 0,-1 1 0 0 0,1-1 0 0 0,0 0 0 0 0,0 1 0 0 0,0 0 0 0 0,0 0 0 0 0,0 0 0 0 0,0 0 0 0 0,0 0 0 0 0,0 0 0 0 0,5 1 0 0 0,55-4 0 0 0,-55 4 0 0 0,197 16 0 0 0,-236-39-25496 0 0,24 18 21736 0 0,3 1 1165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3:39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4 672 0 0,'12'-4'22487'0'0,"-7"16"-21987"0"0,0 1 1 0 0,-1-1-1 0 0,-1 0 0 0 0,0 1 1 0 0,0 0-1 0 0,-1 0 1 0 0,-1 0-1 0 0,0 0 0 0 0,-2 18 1 0 0,-3 12 1796 0 0,-13 63-1 0 0,16-100-2285 0 0,-1 4-11 0 0,-1 0 0 0 0,0 0 0 0 0,0 0 0 0 0,-6 10 0 0 0,9-19 0 0 0,0-1 0 0 0,0 0 0 0 0,0 1 0 0 0,0-1 0 0 0,0 0 0 0 0,0 1 0 0 0,0-1 0 0 0,0 0 0 0 0,1 1 0 0 0,-1-1 0 0 0,0 0 0 0 0,0 1 0 0 0,0-1 0 0 0,0 0 0 0 0,0 0 0 0 0,1 1 0 0 0,-1-1 0 0 0,0 0 0 0 0,0 0 0 0 0,0 1 0 0 0,1-1 0 0 0,-1 0 0 0 0,0 0 0 0 0,0 1 0 0 0,1-1 0 0 0,-1 0 0 0 0,0 0 0 0 0,1 0 0 0 0,-1 0 0 0 0,0 1 0 0 0,0-1 0 0 0,1 0 0 0 0,-1 0 0 0 0,0 0 0 0 0,1 0 0 0 0,-1 0 0 0 0,0 0 0 0 0,1 0 0 0 0,-1 0 0 0 0,0 0 0 0 0,1 0 0 0 0,-1 0 0 0 0,0 0 0 0 0,1 0 0 0 0,0-1 0 0 0,12 1 0 0 0,263-8 0 0 0,-252 5-5804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3:40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41 592 0 0,'4'-3'14011'0'0,"8"-6"-5685"0"0,4-3-3410 0 0,1 1-2681 0 0,-15 10-2149 0 0,0 0 0 0 0,1 1-1 0 0,-1-1 1 0 0,0 0 0 0 0,0 1 0 0 0,0-1-1 0 0,1 1 1 0 0,-1 0 0 0 0,0 0 0 0 0,0 0-1 0 0,1 0 1 0 0,-1 0 0 0 0,0 1 0 0 0,1-1-1 0 0,-1 0 1 0 0,0 1 0 0 0,0 0 0 0 0,0 0-1 0 0,0-1 1 0 0,0 1 0 0 0,0 1 0 0 0,4 1-1 0 0,-5-1-49 0 0,0 1 0 0 0,0-1 0 0 0,0 0 0 0 0,0 1 0 0 0,-1-1 0 0 0,1 1-1 0 0,-1-1 1 0 0,1 1 0 0 0,-1-1 0 0 0,0 1 0 0 0,0-1 0 0 0,0 1 0 0 0,0-1-1 0 0,0 1 1 0 0,-1-1 0 0 0,1 1 0 0 0,-1-1 0 0 0,-1 4 0 0 0,0-1-34 0 0,1-1 1 0 0,0 1-1 0 0,1-1 1 0 0,-1 1-1 0 0,1-1 1 0 0,-1 1-1 0 0,2 0 1 0 0,-1-1 0 0 0,0 1-1 0 0,1-1 1 0 0,0 1-1 0 0,0-1 1 0 0,3 9-1 0 0,-2-8-2 0 0,1-1 0 0 0,1 1 0 0 0,-1 0-1 0 0,1-1 1 0 0,0 0 0 0 0,0 0 0 0 0,0 0 0 0 0,1 0-1 0 0,-1-1 1 0 0,8 5 0 0 0,-10-7 0 0 0,1 1 0 0 0,-1 0 0 0 0,1 0 0 0 0,-1 0 0 0 0,0 0 0 0 0,0 0 0 0 0,0 0 0 0 0,0 0 0 0 0,0 1 0 0 0,0-1 0 0 0,-1 1 0 0 0,1-1 0 0 0,-1 1 0 0 0,0 0 0 0 0,0 0 0 0 0,0 0 0 0 0,0-1 0 0 0,0 4 0 0 0,-1-5 0 0 0,0 0 0 0 0,0 0 0 0 0,0 0 0 0 0,0 0 0 0 0,0 0 0 0 0,0 0 0 0 0,-1 0 0 0 0,1 0 0 0 0,0 0 0 0 0,-1-1 0 0 0,1 1 0 0 0,0 0 0 0 0,-1 0 0 0 0,1 0 0 0 0,-1-1 0 0 0,0 1 0 0 0,1 0 0 0 0,-1 0 0 0 0,0-1 0 0 0,1 1 0 0 0,-1-1 0 0 0,-1 2 0 0 0,0-1 0 0 0,-1 0 0 0 0,1 0 0 0 0,-1 0 0 0 0,1 0 0 0 0,-1 0 0 0 0,0-1 0 0 0,1 1 0 0 0,-1-1 0 0 0,0 0 0 0 0,1 0 0 0 0,-4 0 0 0 0,-3 1-476 0 0,0-1 0 0 0,0 1 0 0 0,0 1 0 0 0,-13 3 0 0 0,-56 28-7467 0 0,32-12 4181 0 0,30-16-3156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3:40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0 108 0 0,'11'5'16241'0'0,"-8"58"-6147"0"0,4-1-6039 0 0,3 65-8487 0 0,-13-107-205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3:4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92 0 0,'5'4'29386'0'0,"3"-4"-26097"0"0,40-3-4596 0 0,-36 2 611 0 0,0-1 0 0 0,-1 2 0 0 0,1 0 0 0 0,0 0 1 0 0,0 1-1 0 0,-1 0 0 0 0,14 4 0 0 0,-25 22-21277 0 0,-4-23 19621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3:41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24 260 0 0,'14'-24'25023'0'0,"-7"28"-22677"0"0,-4 1-2182 0 0,0-1-1 0 0,0 1 1 0 0,0-1 0 0 0,-1 1-1 0 0,0 0 1 0 0,0 0 0 0 0,0 0-1 0 0,0 0 1 0 0,-1 0 0 0 0,0 0-1 0 0,0 1 1 0 0,0 9 0 0 0,0 76 2428 0 0,-2-56-2174 0 0,-2-7-418 0 0,2-24 0 0 0,0 1 0 0 0,0 0 0 0 0,1-1 0 0 0,0 1 0 0 0,0 0 0 0 0,0-1 0 0 0,0 1 0 0 0,1-1 0 0 0,-1 1 0 0 0,1 0 0 0 0,1-1 0 0 0,1 5 0 0 0,-3-8 0 0 0,1 0 0 0 0,1 0 0 0 0,-1 0 0 0 0,0 0 0 0 0,0-1 0 0 0,0 1 0 0 0,0 0 0 0 0,0-1 0 0 0,1 1 0 0 0,-1-1 0 0 0,0 1 0 0 0,1-1 0 0 0,-1 0 0 0 0,0 1 0 0 0,1-1 0 0 0,-1 0 0 0 0,0 0 0 0 0,1 0 0 0 0,1 0 0 0 0,35-1 0 0 0,-25 0 0 0 0,7 0 0 0 0,0-1 0 0 0,31-7 0 0 0,-32 5 0 0 0,1 1 0 0 0,30-2 0 0 0,-39 7-2539 0 0,0 2-3716 0 0,14 3-9784 0 0,-9-12 10502 0 0,-9 1 3480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3:42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59 548 0 0,'-11'14'25286'0'0,"19"-16"-22305"0"0,3-3-2586 0 0,0 0 0 0 0,0 1 0 0 0,1 1 1 0 0,0-1-1 0 0,-1 2 0 0 0,1 0 0 0 0,0 0 1 0 0,0 2-1 0 0,16-1 0 0 0,-22-1-826 0 0,-13-4-525 0 0,-11-2-525 0 0,2 3 1712 0 0,-1-1 0 0 0,1 2 0 0 0,-1 0 0 0 0,0 1 1 0 0,-19 0-1 0 0,33 2-194 0 0,0 1 0 0 0,1 0 0 0 0,-1 0 0 0 0,0 0 0 0 0,0 0 0 0 0,1 1 0 0 0,-1-1 0 0 0,0 1 0 0 0,0 0 0 0 0,1-1 0 0 0,-1 1 0 0 0,1 0 0 0 0,-1 1 0 0 0,1-1 0 0 0,-1 0 0 0 0,1 1 0 0 0,0-1 0 0 0,0 1 0 0 0,-1 0 0 0 0,1 0 0 0 0,0 0 0 0 0,1 0 1 0 0,-1 0-1 0 0,0 0 0 0 0,1 0 0 0 0,-1 1 0 0 0,1-1 0 0 0,-1 1 0 0 0,1-1 0 0 0,0 1 0 0 0,0-1 0 0 0,0 1 0 0 0,1 0 0 0 0,-1-1 0 0 0,1 1 0 0 0,-1 0 0 0 0,1 0 0 0 0,0-1 0 0 0,0 6 0 0 0,0-2-37 0 0,0-1 0 0 0,0 0 0 0 0,1 1 0 0 0,0-1 0 0 0,-1 0 0 0 0,2 0 0 0 0,-1 0 0 0 0,1 0 0 0 0,-1 0 0 0 0,1 0 0 0 0,1 0 0 0 0,-1 0 0 0 0,1 0 0 0 0,0-1 0 0 0,4 6 0 0 0,0-3 0 0 0,1 0 0 0 0,0-1 0 0 0,1 1 0 0 0,0-2 0 0 0,0 1 0 0 0,15 6 0 0 0,0 0 0 0 0,-16-9 0 0 0,-1-1 0 0 0,0 2 0 0 0,0-1 0 0 0,-1 1 0 0 0,1 0 0 0 0,-1 0 0 0 0,0 1 0 0 0,0 0 0 0 0,0 0 0 0 0,0 0 0 0 0,-1 1 0 0 0,7 8 0 0 0,-13-13 0 0 0,1 0 0 0 0,0 0 0 0 0,0 0 0 0 0,-1 0 0 0 0,1 0 0 0 0,-1-1 0 0 0,1 1 0 0 0,0 0 0 0 0,-1 0 0 0 0,1-1 0 0 0,-1 1 0 0 0,0 0 0 0 0,1-1 0 0 0,-1 1 0 0 0,0 0 0 0 0,1-1 0 0 0,-1 1 0 0 0,0-1 0 0 0,0 1 0 0 0,1-1 0 0 0,-1 1 0 0 0,0-1 0 0 0,0 0 0 0 0,0 1 0 0 0,0-1 0 0 0,0 0 0 0 0,0 0 0 0 0,1 0 0 0 0,-1 0 0 0 0,0 0 0 0 0,-1 0 0 0 0,-31 8 0 0 0,27-7 0 0 0,-1 0 0 0 0,1 0 0 0 0,0 1 0 0 0,0 0 0 0 0,0 0 0 0 0,0 0 0 0 0,1 1 0 0 0,-1 0 0 0 0,1 0 0 0 0,-1 0 0 0 0,1 1 0 0 0,0 0 0 0 0,-9 8 0 0 0,11 3-4284 0 0,29-27-16851 0 0,-17 5 17316 0 0,6-5 1182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4:20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43 948 0 0,'-12'1'4326'0'0,"10"0"-3127"0"0,-1-1-1 0 0,1 1 0 0 0,-1-1 0 0 0,1 0 0 0 0,-1 0 0 0 0,0 0 0 0 0,1 0 1 0 0,-1 0-1 0 0,1-1 0 0 0,-1 1 0 0 0,1-1 0 0 0,-1 1 0 0 0,1-1 0 0 0,-1 0 1 0 0,1 0-1 0 0,-1 0 0 0 0,1-1 0 0 0,-3-1 0 0 0,5 2-1124 0 0,0 0 1 0 0,1 0-1 0 0,-1 0 0 0 0,0 0 0 0 0,0 0 0 0 0,0 0 1 0 0,1 0-1 0 0,-1 1 0 0 0,1-1 0 0 0,-1 0 1 0 0,1 0-1 0 0,-1 0 0 0 0,1 0 0 0 0,-1 0 0 0 0,1 1 1 0 0,0-1-1 0 0,-1 0 0 0 0,1 0 0 0 0,0 1 0 0 0,0-1 1 0 0,-1 0-1 0 0,1 1 0 0 0,0-1 0 0 0,0 1 0 0 0,0 0 1 0 0,0-1-1 0 0,0 1 0 0 0,0-1 0 0 0,0 1 0 0 0,0 0 1 0 0,0 0-1 0 0,0 0 0 0 0,0 0 0 0 0,0-1 0 0 0,1 2 1 0 0,39-10 1981 0 0,-11 7-2056 0 0,0 1 0 0 0,39 4 0 0 0,5 0 0 0 0,-46-5-1827 0 0,-23 1 1157 0 0,0 0-1 0 0,-1 0 1 0 0,1 0 0 0 0,0 1-1 0 0,0 0 1 0 0,-1 0 0 0 0,1 0-1 0 0,0 0 1 0 0,0 1 0 0 0,-1 0 0 0 0,1 0-1 0 0,0 0 1 0 0,-1 0 0 0 0,7 4-1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2:40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1476 0 0,'54'15'14336'0'0,"-11"-5"-6678"0"0,-3 6-5530 0 0,24 7-1982 0 0,-17-13-4171 0 0,-7-5-3247 0 0,-2-4-4581 0 0,-24-1 9903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4:21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1040 0 0,'-11'10'6308'0'0,"-2"5"5166"0"0,4 1-8183 0 0,-20 68 2890 0 0,2 3-5271 0 0,-1 4-6546 0 0,23-78 2411 0 0,1-2-1107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4:21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1516 0 0,'-8'10'18384'0'0,"-2"4"-8770"0"0,-1 2-6241 0 0,-22 36-5435 0 0,21-32 3985 0 0,-4 8-2135 0 0,-45 73-2187 0 0,17-38-7079 0 0,35-55 6004 0 0,1 0-1671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4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6 1084 0 0,'8'-5'22656'0'0,"-29"31"-13710"0"0,9-11-8900 0 0,-84 110-5 0 0,-72 106-47 0 0,40-7-8741 0 0,122-197-413 0 0,6-27 8843 0 0,0 1 0 0 0,0 0 0 0 0,0-1 0 0 0,0 1 0 0 0,0-1 0 0 0,0 1 0 0 0,0 0 0 0 0,0-1 0 0 0,0 1 0 0 0,0 0 0 0 0,1-1 0 0 0,-1 1 0 0 0,0-1 0 0 0,0 1 0 0 0,1 0 0 0 0,-1-1 0 0 0,0 1 1 0 0,1-1-1 0 0,-1 1 0 0 0,0-1 0 0 0,1 1 0 0 0,-1-1 0 0 0,1 1 0 0 0,-1-1 0 0 0,1 0 0 0 0,-1 1 0 0 0,1-1 0 0 0,-1 0 0 0 0,1 1 0 0 0,-1-1 0 0 0,1 0 0 0 0,-1 0 0 0 0,1 1 0 0 0,0-1 0 0 0,-1 0 0 0 0,1 0 1 0 0,0 0-1 0 0,10 0-1979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4:22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1 147 196 0 0,'6'-10'800'0'0,"17"-24"3998"0"0,17-16 7748 0 0,-35 44-10630 0 0,1 0 0 0 0,0 1 0 0 0,0 0 0 0 0,1 0 0 0 0,11-6 0 0 0,20-1 1015 0 0,-35 11-2931 0 0,-1 1 0 0 0,0-1 0 0 0,1 1 0 0 0,-1 0 0 0 0,0 0 0 0 0,1 0 0 0 0,-1 0 0 0 0,1 0 0 0 0,-1 0 0 0 0,0 1 0 0 0,1-1 0 0 0,-1 1 0 0 0,0 0 0 0 0,1-1 0 0 0,-1 1 0 0 0,0 0 0 0 0,0 1 0 0 0,0-1 0 0 0,0 0 0 0 0,4 3 0 0 0,-5-2 0 0 0,0 0 0 0 0,1 0 0 0 0,-1 0 0 0 0,0 1 0 0 0,0-1 0 0 0,0 0 0 0 0,-1 0 0 0 0,1 1 0 0 0,0-1 0 0 0,-1 0 0 0 0,0 1 0 0 0,1-1 0 0 0,-1 0 0 0 0,0 1 0 0 0,0-1 0 0 0,0 1 0 0 0,-1 2 0 0 0,-1 4 0 0 0,0-1 0 0 0,0 1 0 0 0,0 0 0 0 0,-2-1 0 0 0,1 1 0 0 0,-1-1 0 0 0,0 0 0 0 0,0 0 0 0 0,-11 13 0 0 0,8-13 0 0 0,0 0 0 0 0,0 0 0 0 0,-1-1 0 0 0,-1 0 0 0 0,1 0 0 0 0,-1-1 0 0 0,0 0 0 0 0,-1-1 0 0 0,1 1 0 0 0,-1-2 0 0 0,0 0 0 0 0,0 0 0 0 0,0-1 0 0 0,-1 0 0 0 0,0 0 0 0 0,-12 0 0 0 0,37-14 0 0 0,11-2 0 0 0,-4 8-81 0 0,0 1-1 0 0,0 1 1 0 0,1 1 0 0 0,-1 1 0 0 0,1 1-1 0 0,-1 0 1 0 0,1 2 0 0 0,-1 1-1 0 0,0 0 1 0 0,40 12 0 0 0,-50-11-2114 0 0,-7-2 236 0 0,0 0 0 0 0,0-1 0 0 0,0 0 0 0 0,0 0 0 0 0,1 0 0 0 0,-1 0 0 0 0,0-1 0 0 0,0 0 0 0 0,0 0 0 0 0,1 0 0 0 0,-1 0 0 0 0,5-1 0 0 0,3-3-908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4:22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 1100 0 0,'-25'-2'30004'0'0,"23"17"-28470"0"0,-18 165-1405 0 0,16-115-2940 0 0,1-49 1239 0 0,2 0 1 0 0,0 0 0 0 0,1 1 0 0 0,0-1 0 0 0,5 25 0 0 0,-4-35-1347 0 0,-2-6 2709 0 0,1 1 0 0 0,0-1-1 0 0,0 0 1 0 0,0 0-1 0 0,0 1 1 0 0,0-1-1 0 0,0 0 1 0 0,0 1-1 0 0,0-1 1 0 0,0 0-1 0 0,0 1 1 0 0,0-1-1 0 0,0 0 1 0 0,0 1-1 0 0,0-1 1 0 0,0 0-1 0 0,0 0 1 0 0,0 1-1 0 0,0-1 1 0 0,0 0-1 0 0,0 1 1 0 0,0-1-1 0 0,1 0 1 0 0,-1 0-1 0 0,0 1 1 0 0,0-1-1 0 0,0 0 1 0 0,2 2-1677 0 0,-1-2 1677 0 0,-1 0-1 0 0,0 0 1 0 0,1 0-1 0 0,-1 1 1 0 0,0-1 0 0 0,1 0-1 0 0,-1 0 1 0 0,0 0-1 0 0,0 0 1 0 0,1 0-1 0 0,-1 0 1 0 0,0 0-1 0 0,1 0 1 0 0,-1 0-1 0 0,0 0 1 0 0,1 0-1 0 0,-1-1 1 0 0,0 1-1 0 0,0 0 1 0 0,1 0-1 0 0,-1 0 1 0 0,0 0-1 0 0,1 0 1 0 0,-1 0-1 0 0,1-1 1 0 0,3-6-2605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4:22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2048 0 0,'-25'6'27722'0'0,"43"-3"-24725"0"0,93 19-2997 0 0,-74-13 0 0 0,1-1 0 0 0,1-2 0 0 0,39 0 0 0 0,-31-2-6435 0 0,-63-29-14305 0 0,13 19 17260 0 0,-1 1 1508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4:23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21 820 0 0,'-11'-12'29705'0'0,"8"10"-29667"0"0,1 1 0 0 0,-1 0-1 0 0,1 0 1 0 0,-1 0 0 0 0,1 0-1 0 0,-1 1 1 0 0,0-1 0 0 0,1 1-1 0 0,-1-1 1 0 0,0 1 0 0 0,1 0-1 0 0,-1 0 1 0 0,0 0 0 0 0,0 1-1 0 0,1-1 1 0 0,-1 1 0 0 0,0-1-1 0 0,1 1 1 0 0,-1 0 0 0 0,1 0-1 0 0,-3 1 1 0 0,0 1 27 0 0,1 0 0 0 0,-1 0 1 0 0,1 1-1 0 0,0-1 0 0 0,1 1 0 0 0,-1 0 0 0 0,1 0 1 0 0,-1 0-1 0 0,1 0 0 0 0,-3 7 0 0 0,-2 3 35 0 0,1 1-1 0 0,1-1 0 0 0,0 1 1 0 0,1 1-1 0 0,1-1 1 0 0,-4 24-1 0 0,7-24-99 0 0,0-1 0 0 0,1 1 0 0 0,1 0 0 0 0,0-1 0 0 0,1 1 0 0 0,0 0 0 0 0,1-1 0 0 0,7 19 0 0 0,-9-28 0 0 0,1 0 0 0 0,0 0 0 0 0,0-1 0 0 0,0 1 0 0 0,0 0 0 0 0,1-1 0 0 0,0 0 0 0 0,-1 1 0 0 0,2-1 0 0 0,-1 0 0 0 0,0-1 0 0 0,1 1 0 0 0,0-1 0 0 0,0 1 0 0 0,0-1 0 0 0,0 0 0 0 0,0 0 0 0 0,1-1 0 0 0,-1 0 0 0 0,1 1 0 0 0,0-1 0 0 0,0-1 0 0 0,-1 1 0 0 0,1-1 0 0 0,0 0 0 0 0,0 0 0 0 0,7 0 0 0 0,-7-1 0 0 0,0 0 0 0 0,0-1 0 0 0,0 0 0 0 0,0 0 0 0 0,0 0 0 0 0,0 0 0 0 0,-1-1 0 0 0,1 0 0 0 0,0 0 0 0 0,-1 0 0 0 0,0-1 0 0 0,1 1 0 0 0,-1-1 0 0 0,7-6 0 0 0,-4 2 0 0 0,-1 1 0 0 0,0-1 0 0 0,0 0 0 0 0,-1-1 0 0 0,0 0 0 0 0,0 0 0 0 0,7-15 0 0 0,-7 12 0 0 0,-1-1 0 0 0,0 1 0 0 0,-1-1 0 0 0,0 0 0 0 0,-1 1 0 0 0,0-1 0 0 0,-1-1 0 0 0,0 1 0 0 0,-1 0 0 0 0,0 0 0 0 0,-1 0 0 0 0,-4-22 0 0 0,2 27-290 0 0,0 0 0 0 0,0 0 0 0 0,-1 0 0 0 0,0 0 0 0 0,0 0 0 0 0,0 1 0 0 0,-1 0 0 0 0,0 0 0 0 0,-1 0 0 0 0,1 0 0 0 0,-1 1 0 0 0,0 0 0 0 0,0 0 0 0 0,-1 1 1 0 0,0 0-1 0 0,1 0 0 0 0,-1 0 0 0 0,-13-4 0 0 0,14 6-47 0 0,-1-1 0 0 0,0 1 0 0 0,1 0 1 0 0,-1 1-1 0 0,0 0 0 0 0,0 0 0 0 0,0 0 1 0 0,0 1-1 0 0,0 0 0 0 0,1 0 0 0 0,-1 1 1 0 0,0 0-1 0 0,0 0 0 0 0,0 1 0 0 0,0 0 1 0 0,1 0-1 0 0,-1 0 0 0 0,1 1 0 0 0,0 0 1 0 0,0 0-1 0 0,-8 5 0 0 0,12-6-196 0 0,-6 4-2913 0 0,0 0-1 0 0,1 1 0 0 0,-1 0 0 0 0,-10 13 0 0 0,11-12 1517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4:23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44 600 0 0,'-12'35'30061'0'0,"29"-43"-27955"0"0,9-5-2106 0 0,0 2 0 0 0,0 0 0 0 0,1 2 0 0 0,51-11 0 0 0,-68 18 0 0 0,-1 0 0 0 0,1 1 0 0 0,0 0 0 0 0,-1 1 0 0 0,1 0 0 0 0,0 0 0 0 0,-1 1 0 0 0,1 0 0 0 0,0 1 0 0 0,-1 0 0 0 0,0 1 0 0 0,1 0 0 0 0,-1 0 0 0 0,0 1 0 0 0,-1 0 0 0 0,1 0 0 0 0,-1 1 0 0 0,10 7 0 0 0,10 15 0 0 0,-26-23 0 0 0,1-1 0 0 0,0 1 0 0 0,0-1 0 0 0,0 0 0 0 0,0 0 0 0 0,0 0 0 0 0,1-1 0 0 0,-1 1 0 0 0,1-1 0 0 0,0 0 0 0 0,0 0 0 0 0,0 0 0 0 0,0 0 0 0 0,0-1 0 0 0,0 0 0 0 0,0 1 0 0 0,0-2 0 0 0,1 1 0 0 0,-1 0 0 0 0,0-1 0 0 0,1 0 0 0 0,-1 0 0 0 0,5 0 0 0 0,37-5 68 0 0,-29 4-167 0 0,0 0-1 0 0,0-2 1 0 0,0 0 0 0 0,0 0-1 0 0,-1-2 1 0 0,25-9 0 0 0,-14-23-31501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4:24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3 604 0 0,'-19'-3'32163'0'0,"17"5"-32163"0"0,0 0 0 0 0,0 0 0 0 0,1 1 0 0 0,-1-1 0 0 0,0 1 0 0 0,1-1 0 0 0,0 1 0 0 0,0-1 0 0 0,0 1 0 0 0,0 0 0 0 0,0-1 0 0 0,-1 5 0 0 0,1-4 0 0 0,-5 16 0 0 0,-14 53 0 0 0,19-69 0 0 0,1 0 0 0 0,-1 0 0 0 0,1 1 0 0 0,0-1 0 0 0,0 0 0 0 0,0 0 0 0 0,1 1 0 0 0,-1-1 0 0 0,1 0 0 0 0,-1 0 0 0 0,1 0 0 0 0,0 1 0 0 0,0-1 0 0 0,1 0 0 0 0,-1 0 0 0 0,1 0 0 0 0,-1-1 0 0 0,1 1 0 0 0,2 3 0 0 0,0-3-80 0 0,0 0 0 0 0,-1 0-1 0 0,1 0 1 0 0,0 0 0 0 0,1-1 0 0 0,-1 1-1 0 0,0-1 1 0 0,1 0 0 0 0,-1 0 0 0 0,1-1 0 0 0,0 1-1 0 0,5 0 1 0 0,-7-2-52 0 0,-1 1-1 0 0,1-1 1 0 0,-1 0-1 0 0,0 0 0 0 0,1 0 1 0 0,-1 0-1 0 0,1-1 1 0 0,-1 1-1 0 0,1-1 1 0 0,-1 1-1 0 0,0-1 1 0 0,1 0-1 0 0,-1 0 1 0 0,0 0-1 0 0,0 0 1 0 0,0 0-1 0 0,0 0 1 0 0,1-1-1 0 0,-2 1 1 0 0,1-1-1 0 0,0 1 1 0 0,0-1-1 0 0,0 0 0 0 0,-1 0 1 0 0,1 0-1 0 0,1-3 1 0 0,27-39-17101 0 0,-7 12 10094 0 0,-14 12 4389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4:24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2 136 0 0,'-13'-2'13945'0'0,"2"14"-4162"0"0,8-5-6136 0 0,-6 37-2845 0 0,3 1 0 0 0,1 0 0 0 0,3 0-1 0 0,2 0 1 0 0,5 54 0 0 0,0 29-357 0 0,-10-62-6463 0 0,3-48 2546 0 0,1 1 1 0 0,0-1-1 0 0,3 25 1 0 0,-1-36 878 0 0,1 2-3424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2:40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1016 0 0,'50'7'11582'0'0,"0"9"-4112"0"0,9 2-4319 0 0,-32-12-3584 0 0,1 0-4563 0 0,28 6-10189 0 0,-45-9 13240 0 0</inkml:trace>
  <inkml:trace contextRef="#ctx0" brushRef="#br0" timeOffset="1">493 116 1260 0 0,'21'1'4381'0'0,"0"0"1"0"0,40 8-1 0 0,4 10-213 0 0,-12 2-6675 0 0,0 3-7767 0 0,-41-19 7843 0 0,3-1 331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5:20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20 1084 0 0,'13'-20'30428'0'0,"-13"21"-30405"0"0,1 0 1 0 0,-1-1 0 0 0,1 1 0 0 0,-1-1-1 0 0,1 1 1 0 0,-1 0 0 0 0,0-1 0 0 0,1 1 0 0 0,-1 0-1 0 0,0-1 1 0 0,0 1 0 0 0,1 0 0 0 0,-1 0 0 0 0,0-1-1 0 0,0 1 1 0 0,0 0 0 0 0,0 0 0 0 0,0 0 0 0 0,0-1-1 0 0,0 1 1 0 0,0 0 0 0 0,0 0 0 0 0,0-1-1 0 0,0 1 1 0 0,-1 0 0 0 0,1 0 0 0 0,-5 29 573 0 0,4-27-581 0 0,-2 23-16 0 0,1 0 0 0 0,1 50 0 0 0,3-52 0 0 0,-2 0 0 0 0,-1 0 0 0 0,-9 47 0 0 0,-31 168 0 0 0,32-178 0 0 0,0-4 0 0 0,2 0 0 0 0,3 1 0 0 0,7 115 0 0 0,2-107 0 0 0,-7 83 0 0 0,0-37 0 0 0,2-111 0 0 0,-1-1 0 0 0,1 1 0 0 0,0-1 0 0 0,-1 0 0 0 0,1 1 0 0 0,0-1 0 0 0,-1 0 0 0 0,1 1 0 0 0,-1-1 0 0 0,1 0 0 0 0,0 0 0 0 0,-1 1 0 0 0,1-1 0 0 0,-1 0 0 0 0,1 0 0 0 0,-1 0 0 0 0,1 0 0 0 0,-1 0 0 0 0,1 1 0 0 0,-1-1 0 0 0,1 0 0 0 0,-1 0 0 0 0,1 0 0 0 0,-1 0 0 0 0,1 0 0 0 0,-1-1 0 0 0,1 1 0 0 0,-1 0 0 0 0,1 0 0 0 0,-1 0 0 0 0,1 0 0 0 0,-1 0 0 0 0,1-1 0 0 0,0 1 0 0 0,-1 0 0 0 0,1 0 0 0 0,-1-1 0 0 0,-17-6 0 0 0,11-4-2599 0 0,15-13-7516 0 0,7 1-682 0 0,-7 13 6986 0 0,11-11 606 0 0,4-6 1145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5:22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4 348 0 0,'-16'-4'24876'0'0,"15"12"-19887"0"0,-2 25-2725 0 0,-16 418-1974 0 0,6-236-290 0 0,2-73 0 0 0,-12 86 0 0 0,-1-77 0 0 0,20-118 0 0 0,3-23 0 0 0,0 0 0 0 0,0-1 0 0 0,-1 1 0 0 0,0-1 0 0 0,-1 1 0 0 0,-5 11 0 0 0,6-4-636 0 0,0-1-1004 0 0,1-16 1591 0 0,1 0 0 0 0,0 0-1 0 0,-1 0 1 0 0,1 0 0 0 0,0 0-1 0 0,0 0 1 0 0,-1 0 0 0 0,1 0-1 0 0,0 0 1 0 0,-1 0 0 0 0,1 0-1 0 0,0 0 1 0 0,0 0 0 0 0,-1 0-1 0 0,1 0 1 0 0,0-1-1 0 0,-1 1 1 0 0,1 0 0 0 0,0 0-1 0 0,0 0 1 0 0,-1 0 0 0 0,1-1-1 0 0,0 1 1 0 0,0 0 0 0 0,0 0-1 0 0,-1 0 1 0 0,1-1 0 0 0,0 1-1 0 0,0 0 1 0 0,0 0 0 0 0,0-1-1 0 0,0 1 1 0 0,-1 0 0 0 0,1 0-1 0 0,0-1 1 0 0,0 1-1 0 0,0 0 1 0 0,0-1 0 0 0,0 1-1 0 0,0 0 1 0 0,0-1 0 0 0,0 1-1 0 0,0 0 1 0 0,0 0 0 0 0,0-1-1 0 0,0 1 1 0 0,0-1 0 0 0,0-1-1025 0 0,-1-1 1 0 0,0 1-1 0 0,1-1 1 0 0,0 1-1 0 0,0-1 1 0 0,0 1-1 0 0,0-1 1 0 0,0 0-1 0 0,0 1 1 0 0,0-1-1 0 0,1 1 1 0 0,0-1-1 0 0,-1 1 1 0 0,1-1-1 0 0,2-4 1 0 0,21-39-6668 0 0,-19 37 6725 0 0,13-19-1002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5:23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30 700 0 0,'-5'-29'22239'0'0,"6"38"-14706"0"0,10 103-5238 0 0,-12 38-2295 0 0,0 67 0 0 0,7-72 0 0 0,-4-57 0 0 0,-3 43 0 0 0,-1 14 0 0 0,6-49 0 0 0,-2 38 0 0 0,-3-72 0 0 0,-7-18 0 0 0,8-41 0 0 0,-1-4 0 0 0,0 1 0 0 0,0-1 0 0 0,0 1 0 0 0,0-1 0 0 0,1 0 0 0 0,-1 0 0 0 0,0 0 0 0 0,0 1 0 0 0,1-1 0 0 0,-1 0 0 0 0,1 0 0 0 0,-1 0 0 0 0,1 0 0 0 0,-1 0 0 0 0,1 0 0 0 0,-1 0 0 0 0,1 0 0 0 0,0 0 0 0 0,0 0 0 0 0,0-1 0 0 0,-1 1 0 0 0,1 0 0 0 0,0 0 0 0 0,0 0 0 0 0,1 0 0 0 0,-1-1 0 0 0,-1-3 0 0 0,-8-21-2811 0 0,5 16-702 0 0,1 1 1 0 0,0-1-1 0 0,1 0 1 0 0,1-1 0 0 0,-2-14-1 0 0,6-10-1555 0 0,1 15 2307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5:10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53 780 0 0,'-39'-13'30741'0'0,"40"12"-30672"0"0,-1 0 0 0 0,1-1 0 0 0,-1 1 0 0 0,1 0 0 0 0,0 0 0 0 0,0 0 0 0 0,0 0 0 0 0,-1-1 0 0 0,1 1 0 0 0,0 1 0 0 0,0-1 0 0 0,1 0 0 0 0,-1 0 0 0 0,0 0 0 0 0,0 0 0 0 0,0 1 0 0 0,3-2 0 0 0,-4 2-65 0 0,8-3-4 0 0,-1 0 0 0 0,1 0 0 0 0,0 1 0 0 0,0 0 0 0 0,0 1 0 0 0,0-1 0 0 0,1 2 0 0 0,8-1 0 0 0,74 6 0 0 0,-25-1 0 0 0,-66-4 0 0 0,24 0 0 0 0,0 0 0 0 0,-1-2 0 0 0,43-7 0 0 0,-59 8-320 0 0,-42 34-19935 0 0,12-14 11291 0 0,15-11 6832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5:10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26 224 0 0,'-2'-2'593'0'0,"-28"-21"21234"0"0,30 23-21369 0 0,-1 0-1 0 0,0-1 0 0 0,1 1 0 0 0,-1 0 0 0 0,0 0 1 0 0,1 0-1 0 0,-1 0 0 0 0,0 0 0 0 0,1 0 1 0 0,-1 0-1 0 0,0 1 0 0 0,1-1 0 0 0,-1 0 1 0 0,0 0-1 0 0,1 0 0 0 0,-1 1 0 0 0,1-1 0 0 0,-1 0 1 0 0,0 1-1 0 0,1-1 0 0 0,-2 1 915 0 0,1 1-915 0 0,-9 15-1842 0 0,-41 137 1217 0 0,28-77-2999 0 0,-5-2-5300 0 0,25-62 5236 0 0,-1 5-1950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5:10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54 884 0 0,'2'-13'1087'0'0,"-5"-27"22719"0"0,2 40-23492 0 0,0 0 1 0 0,0 0-1 0 0,0 0 0 0 0,0 0 0 0 0,0 0 0 0 0,0 1 1 0 0,1-1-1 0 0,-1 0 0 0 0,0 1 0 0 0,0-1 1 0 0,0 0-1 0 0,1 1 0 0 0,-1-1 0 0 0,0 1 1 0 0,0-1-1 0 0,1 1 0 0 0,-1 0 0 0 0,0-1 1 0 0,1 1-1 0 0,-1 0 0 0 0,0 1 0 0 0,-8 8-258 0 0,0 1-1 0 0,1 0 0 0 0,0 1 1 0 0,1 0-1 0 0,-12 25 0 0 0,-21 71-1656 0 0,20-51-5890 0 0,17-49 5508 0 0,-1 0 0 0 0,2 0 1 0 0,-1 1-1 0 0,1-1 0 0 0,0 1 1 0 0,1-1-1 0 0,0 1 1 0 0,1-1-1 0 0,-1 1 0 0 0,2 11 1 0 0,3-7-11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5:11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40 620 0 0,'-15'-39'29537'0'0,"13"42"-29271"0"0,1 1-1 0 0,0 1 1 0 0,0-1-1 0 0,0 0 1 0 0,1 0-1 0 0,-1 0 0 0 0,1 6 1 0 0,-2 11 220 0 0,-3 6-1260 0 0,1 1 1 0 0,-1 33-1 0 0,-2 23-2180 0 0,-6-27 1366 0 0,6-31-2916 0 0,0 5-2969 0 0,-7-6-4142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5:11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7 129 2064 0 0,'-6'-39'5320'0'0,"6"36"-4303"0"0,0-1 0 0 0,0 1 0 0 0,1-1 0 0 0,0 1 0 0 0,-1 0 0 0 0,1-1 0 0 0,0 1 0 0 0,1 0 0 0 0,-1 0 0 0 0,1 0 0 0 0,-1 0 0 0 0,1 0 0 0 0,0 0 0 0 0,0 0 0 0 0,0 0-1 0 0,1 1 1 0 0,-1-1 0 0 0,0 1 0 0 0,1 0 0 0 0,0-1 0 0 0,4-2 0 0 0,24-8 1993 0 0,25 4-4728 0 0,-41 9 13 0 0,0 1 0 0 0,0 0 0 0 0,27 7 0 0 0,-4 3-3773 0 0,61 25 1 0 0,-12-3-5872 0 0,-56-22 9456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5:12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50 1188 0 0,'6'-13'3809'0'0,"-2"-9"8634"0"0,-10 10-1881 0 0,4 11-10244 0 0,1 1 0 0 0,0-1-1 0 0,-1 1 1 0 0,1 0-1 0 0,-1 0 1 0 0,1 0 0 0 0,0-1-1 0 0,-1 1 1 0 0,1 1 0 0 0,-1-1-1 0 0,1 0 1 0 0,-1 0 0 0 0,1 0-1 0 0,-2 2 1 0 0,0-1-318 0 0,0 0 0 0 0,0 0 0 0 0,1 0 0 0 0,-1 1 0 0 0,0-1 0 0 0,1 1 0 0 0,-1 0 0 0 0,1 0 0 0 0,0 0 0 0 0,0 0 0 0 0,0 0 0 0 0,0 0 0 0 0,0 1 0 0 0,-2 2 0 0 0,-21 41 0 0 0,13-22 0 0 0,5-11 0 0 0,1 0 0 0 0,0 1 0 0 0,1-1 0 0 0,1 1 0 0 0,0 1 0 0 0,1-1 0 0 0,-3 27 0 0 0,6-31 0 0 0,-1 0 0 0 0,1-1 0 0 0,0 1 0 0 0,1 0 0 0 0,1 0 0 0 0,-1-1 0 0 0,1 1 0 0 0,1-1 0 0 0,0 1 0 0 0,0-1 0 0 0,1 0 0 0 0,8 14 0 0 0,-11-20 0 0 0,0-1 0 0 0,1 1 0 0 0,0-1 0 0 0,-1 0 0 0 0,1 1 0 0 0,0-1 0 0 0,0 0 0 0 0,0 0 0 0 0,0 0 0 0 0,1 0 0 0 0,-1-1 0 0 0,0 1 0 0 0,1-1 0 0 0,-1 1 0 0 0,1-1 0 0 0,0 0 0 0 0,-1 0 0 0 0,1 0 0 0 0,0 0 0 0 0,0-1 0 0 0,0 1 0 0 0,-1-1 0 0 0,1 1 0 0 0,0-1 0 0 0,0 0 0 0 0,0 0 0 0 0,0 0 0 0 0,0-1 0 0 0,0 1 0 0 0,-1-1 0 0 0,1 0 0 0 0,0 1 0 0 0,0-1 0 0 0,-1 0 0 0 0,1-1 0 0 0,0 1 0 0 0,-1 0 0 0 0,1-1 0 0 0,-1 1 0 0 0,0-1 0 0 0,3-2 0 0 0,3-3 0 0 0,-1 1 0 0 0,0-1 0 0 0,0 0 0 0 0,0-1 0 0 0,-1 0 0 0 0,0 0 0 0 0,-1 0 0 0 0,0-1 0 0 0,0 1 0 0 0,6-19 0 0 0,-5 12-5 0 0,-2 0 0 0 0,0-1 0 0 0,0 1 0 0 0,-2-1 0 0 0,0 0 0 0 0,0-20 0 0 0,-2 30-31 0 0,0 1-1 0 0,-1-1 0 0 0,0 1 1 0 0,0 0-1 0 0,-1 0 0 0 0,0 0 1 0 0,0 0-1 0 0,0 0 1 0 0,0 0-1 0 0,-1 0 0 0 0,1 0 1 0 0,-1 1-1 0 0,0-1 0 0 0,-1 1 1 0 0,1 0-1 0 0,-1 0 0 0 0,0 0 1 0 0,0 1-1 0 0,0-1 1 0 0,0 1-1 0 0,-1 0 0 0 0,-6-3 1 0 0,-44-18-10810 0 0,52 22 9599 0 0,-1 1 0 0 0,0 0 0 0 0,0 1 1 0 0,0-1-1 0 0,0 1 0 0 0,0-1 0 0 0,0 1 1 0 0,0 0-1 0 0,0 1 0 0 0,0-1 0 0 0,1 1 1 0 0,-1 0-1 0 0,-5 1 0 0 0,-2 2-1166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35:12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20 1152 0 0,'-25'20'26908'0'0,"42"-24"-22201"0"0,11-6-4707 0 0,-14 4 0 0 0,0 1 0 0 0,0 1 0 0 0,1 0 0 0 0,19-2 0 0 0,-30 5 0 0 0,1 1 0 0 0,-1 0 0 0 0,1 0 0 0 0,-1 1 0 0 0,0-1 0 0 0,1 1 0 0 0,-1 0 0 0 0,0 0 0 0 0,1 0 0 0 0,-1 1 0 0 0,0 0 0 0 0,0-1 0 0 0,0 1 0 0 0,0 1 0 0 0,-1-1 0 0 0,1 1 0 0 0,0-1 0 0 0,-1 1 0 0 0,4 4 0 0 0,12 13 0 0 0,-11-11 0 0 0,1 0 0 0 0,0 0 0 0 0,0-1 0 0 0,12 8 0 0 0,-17-13 0 0 0,0-1 0 0 0,0 0 0 0 0,-1-1 0 0 0,1 1 0 0 0,1-1 0 0 0,-1 1 0 0 0,0-1 0 0 0,0-1 0 0 0,0 1 0 0 0,1 0 0 0 0,-1-1 0 0 0,0 0 0 0 0,0 0 0 0 0,1 0 0 0 0,-1-1 0 0 0,6 0 0 0 0,10-3-3074 0 0,38 3-19653 0 0,-35 4 17655 0 0,-14-2 3230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2:40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1416 0 0,'90'34'13458'0'0,"-2"0"-7642"0"0,-12-2-8956 0 0,3-13-10978 0 0,-65-18 12026 0 0</inkml:trace>
  <inkml:trace contextRef="#ctx0" brushRef="#br0" timeOffset="1">552 168 64 0 0,'46'21'14490'0'0,"1"-4"-6977"0"0,2-4-6498 0 0,0-3-6329 0 0,29 13-10531 0 0,-66-19 14222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5:57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15 28 0 0,'-19'-15'29674'0'0,"16"34"-26609"0"0,-34 249-3065 0 0,37-265-221 0 0,-6 33-6900 0 0,6-35 6704 0 0,0 1 0 0 0,0-1 1 0 0,-1 0-1 0 0,1 1 0 0 0,0-1 1 0 0,-1 0-1 0 0,1 1 0 0 0,-1-1 1 0 0,1 0-1 0 0,-1 1 0 0 0,1-1 1 0 0,-1 0-1 0 0,0 0 0 0 0,0 0 1 0 0,0 0-1 0 0,0 0 1 0 0,0 0-1 0 0,-1 2 0 0 0,13-27-16763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5:57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37 624 0 0,'5'-35'28947'0'0,"12"34"-25751"0"0,70 4-5335 0 0,39 13-5290 0 0,-102-10-5539 0 0,-1 4 5694 0 0,-8-5 4873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5:58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29 1748 0 0,'-8'-14'16651'0'0,"-9"5"-8187"0"0,-22 4-2645 0 0,34 5-5813 0 0,1 1-1 0 0,-1 1 1 0 0,0-1 0 0 0,0 1-1 0 0,0-1 1 0 0,1 1-1 0 0,-1 1 1 0 0,1-1-1 0 0,0 1 1 0 0,0 0 0 0 0,0-1-1 0 0,0 2 1 0 0,0-1-1 0 0,0 0 1 0 0,1 1-1 0 0,0 0 1 0 0,-1 0 0 0 0,-2 5-1 0 0,-2 2-8 0 0,0 1-1 0 0,1 0 1 0 0,0 0-1 0 0,1 1 1 0 0,-6 18-1 0 0,9-21 4 0 0,1 0 0 0 0,1 1 0 0 0,0-1 0 0 0,1 1 0 0 0,0-1 0 0 0,0 1 0 0 0,1-1 0 0 0,0 1 0 0 0,1-1 0 0 0,0 0 0 0 0,1 0 0 0 0,0 0 0 0 0,1 0 0 0 0,0 0 0 0 0,0-1 0 0 0,10 17 0 0 0,-11-21 0 0 0,1 1 0 0 0,-1 0 0 0 0,1-1 0 0 0,0 0 0 0 0,0 0 0 0 0,1 0 0 0 0,-1 0 0 0 0,1-1 0 0 0,0 1 0 0 0,1-1 0 0 0,-1-1 0 0 0,1 1 0 0 0,-1-1 0 0 0,1 0 0 0 0,0 0 0 0 0,0-1 0 0 0,1 1 0 0 0,-1-1 0 0 0,0-1 0 0 0,1 1 0 0 0,-1-1 0 0 0,1 0 0 0 0,0-1 0 0 0,-1 1 0 0 0,1-2 0 0 0,-1 1 0 0 0,10-2 0 0 0,-10 0 0 0 0,0 0 0 0 0,0-1 0 0 0,0 0 0 0 0,-1 0 0 0 0,1 0 0 0 0,-1-1 0 0 0,0 0 0 0 0,0 0 0 0 0,0 0 0 0 0,0-1 0 0 0,-1 1 0 0 0,0-1 0 0 0,0 0 0 0 0,0-1 0 0 0,-1 1 0 0 0,1-1 0 0 0,-1 1 0 0 0,0-1 0 0 0,-1 0 0 0 0,0 0 0 0 0,0 0 0 0 0,0 0 0 0 0,0-1 0 0 0,0-9 0 0 0,0 7 0 0 0,-1 0 0 0 0,1 0 0 0 0,-2 0 0 0 0,1 0 0 0 0,-2 0 0 0 0,1 0 0 0 0,-1 0 0 0 0,0 0 0 0 0,-1 0 0 0 0,0 0 0 0 0,0 0 0 0 0,-1 1 0 0 0,0-1 0 0 0,-1 1 0 0 0,0 0 0 0 0,-9-15 0 0 0,8 17-630 0 0,0 0-1 0 0,-1 1 1 0 0,0-1-1 0 0,0 1 1 0 0,0 0 0 0 0,0 1-1 0 0,-1-1 1 0 0,0 1 0 0 0,0 1-1 0 0,0-1 1 0 0,-12-3-1 0 0,13 5 45 0 0,0 1-1 0 0,1 0 1 0 0,-1 0-1 0 0,0 1 0 0 0,0 0 1 0 0,0 0-1 0 0,0 0 1 0 0,1 1-1 0 0,-1-1 0 0 0,0 2 1 0 0,0-1-1 0 0,1 0 1 0 0,-1 1-1 0 0,1 0 0 0 0,-10 5 1 0 0,10-4-1119 0 0,-29 19-9597 0 0,27-14 9204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5:58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2 968 0 0,'-1'0'288'0'0,"-35"28"26304"0"0,37-28-26355 0 0,20 4 4445 0 0,232-13-4682 0 0,-211 6 35 0 0,-2 1-384 0 0,-1-2-1 0 0,47-10 1 0 0,-53 12-20692 0 0,-10 8 13314 0 0,-9-2 5365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55:59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47 908 0 0,'9'-14'18511'0'0,"-8"13"-17585"0"0,15-8 6321 0 0,0 3-3683 0 0,-8 4-2171 0 0,-2-2-1214 0 0,-4 3-178 0 0,-1 0 1 0 0,1 0 0 0 0,0 0-1 0 0,-1 0 1 0 0,1 0 0 0 0,0 0 0 0 0,0 1-1 0 0,0-1 1 0 0,0 0 0 0 0,-1 1-1 0 0,1-1 1 0 0,0 1 0 0 0,0 0 0 0 0,0 0-1 0 0,0 0 1 0 0,0 0 0 0 0,0 0-1 0 0,0 0 1 0 0,0 0 0 0 0,0 1 0 0 0,0-1-1 0 0,2 1 1 0 0,-39 46-2 0 0,32-45 0 0 0,0 1 0 0 0,1-1 0 0 0,0 1 0 0 0,0-1 0 0 0,0 1 0 0 0,0 0 0 0 0,0 0 0 0 0,0 0 0 0 0,1 0 0 0 0,-1 0 0 0 0,1 0 0 0 0,0 0 0 0 0,0 1 0 0 0,0-1 0 0 0,0 0 0 0 0,1 1 0 0 0,-1 4 0 0 0,2-5 0 0 0,0 1 0 0 0,-1-1 0 0 0,2 0 0 0 0,-1 1 0 0 0,0-1 0 0 0,1 0 0 0 0,0 0 0 0 0,-1 0 0 0 0,1 0 0 0 0,0 0 0 0 0,1-1 0 0 0,-1 1 0 0 0,0-1 0 0 0,1 1 0 0 0,-1-1 0 0 0,1 0 0 0 0,4 3 0 0 0,0 1 0 0 0,-1 0 0 0 0,0 0 0 0 0,0 1 0 0 0,0 0 0 0 0,-1 0 0 0 0,0 1 0 0 0,0-1 0 0 0,4 11 0 0 0,-6-12 0 0 0,-1-1 0 0 0,1 1 0 0 0,-1 0 0 0 0,0 0 0 0 0,-1 0 0 0 0,0 0 0 0 0,0 0 0 0 0,0 1 0 0 0,0-1 0 0 0,-1 0 0 0 0,0 0 0 0 0,-1 1 0 0 0,0 5 0 0 0,0-11 0 0 0,1 0 0 0 0,0 0 0 0 0,-1 0 0 0 0,1 0 0 0 0,-1-1 0 0 0,1 1 0 0 0,-1 0 0 0 0,0 0 0 0 0,1-1 0 0 0,-1 1 0 0 0,0 0 0 0 0,1-1 0 0 0,-1 1 0 0 0,0-1 0 0 0,0 1 0 0 0,1-1 0 0 0,-1 1 0 0 0,0-1 0 0 0,0 0 0 0 0,0 1 0 0 0,0-1 0 0 0,0 0 0 0 0,0 0 0 0 0,1 1 0 0 0,-1-1 0 0 0,0 0 0 0 0,0 0 0 0 0,0 0 0 0 0,0 0 0 0 0,0 0 0 0 0,0 0 0 0 0,0-1 0 0 0,0 1 0 0 0,0 0 0 0 0,-1-1 0 0 0,-38-11 0 0 0,31 8 0 0 0,3 2-4 0 0,-13-5-357 0 0,-1 1 0 0 0,-26-4 0 0 0,41 9 131 0 0,-1 0 0 0 0,1 1 0 0 0,-1 0 0 0 0,1 0 0 0 0,0 0 0 0 0,-1 0 0 0 0,1 1 0 0 0,0 0 0 0 0,-1 0 0 0 0,1 1 0 0 0,0-1-1 0 0,0 1 1 0 0,0 0 0 0 0,-5 3 0 0 0,9-4-515 0 0,0-1 0 0 0,0 1 0 0 0,0 0 0 0 0,0 0 0 0 0,0 0 0 0 0,0 0-1 0 0,0 0 1 0 0,0 0 0 0 0,1 0 0 0 0,-1 0 0 0 0,0 0 0 0 0,1 0 0 0 0,-1 1 0 0 0,1-1 0 0 0,-1 0-1 0 0,1 0 1 0 0,0 1 0 0 0,-1-1 0 0 0,1 0 0 0 0,0 1 0 0 0,0-1 0 0 0,0 0 0 0 0,0 1-1 0 0,0 1 1 0 0,7 19-5654 0 0,3-9 3885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0:09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0 716 0 0,'-4'8'19349'0'0,"6"12"-10345"0"0,2 1-6818 0 0,6 14-3005 0 0,1 9 2795 0 0,-8-5-1887 0 0,-1-1 0 0 0,-2 1-1 0 0,-5 45 1 0 0,-6 193-89 0 0,22 106 0 0 0,-7-320 0 0 0,16 118 0 0 0,-17-164 0 0 0,0 0 0 0 0,-1 0 0 0 0,0 0 0 0 0,-2 0 0 0 0,0 0 0 0 0,-1 0 0 0 0,-4 24 0 0 0,-3-26-2992 0 0,-2-20-3805 0 0,9 3 5879 0 0,0 0 0 0 0,0 0-1 0 0,0 0 1 0 0,0 0 0 0 0,0 0 0 0 0,0 0-1 0 0,1 0 1 0 0,-1-1 0 0 0,1 1 0 0 0,-1 0-1 0 0,1 0 1 0 0,0-3 0 0 0,8-35-6533 0 0,-1 12 4809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0:10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0 244 0 0,'19'8'24148'0'0,"-15"-4"-24821"0"0,-3-4 1076 0 0,-1 45 6011 0 0,0-38-6364 0 0,-8 194 2131 0 0,4-162-2181 0 0,-16 230 0 0 0,1 142 0 0 0,19 121 0 0 0,6-568-5967 0 0,19-24-12435 0 0,-9 24 11951 0 0,-5 4 4528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0:1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16 40 0 0,'-8'-5'12978'0'0,"-8"-5"-168"0"0,-5 287-7214 0 0,8-163-4253 0 0,1 266-1343 0 0,12 36 0 0 0,4-228 0 0 0,-12 4 0 0 0,7-216-6550 0 0,0-14-9765 0 0,2 12 10145 0 0,0 6 3458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2:32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1840 0 0,'-18'11'29498'0'0,"32"-6"-28213"0"0,134 13-1393 0 0,-116-16-4482 0 0,0-2-4632 0 0,-24 2 4064 0 0,4 0-4569 0 0,-6-2 7161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2:33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 1008 0 0,'-8'-8'27611'0'0,"73"7"-25853"0"0,-32-1-961 0 0,1 2-1 0 0,36 4 1 0 0,-52 1-3340 0 0,-10-1-192 0 0,-1-1 1 0 0,0 1-1 0 0,-1 0 0 0 0,1 1 1 0 0,-1 0-1 0 0,7 6 0 0 0,1 7-1965 0 0,-13-14 1839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08:29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 1256 0 0,'-4'3'11513'0'0,"-8"5"-6977"0"0,-23 17 136 0 0,-14 9-3950 0 0,14-17-3160 0 0,4-8-3523 0 0,-2-5-5131 0 0,25-4 8924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2:41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1124 0 0,'27'13'7231'0'0,"13"7"2264"0"0,-17-2-6486 0 0,-15-11-1930 0 0,0-2-3610 0 0,-6-4 1470 0 0,-1 0-1 0 0,1 0 1 0 0,0-1-1 0 0,-1 1 1 0 0,1-1 0 0 0,-1 1-1 0 0,1-1 1 0 0,0 0 0 0 0,-1 1-1 0 0,1-1 1 0 0,0 0-1 0 0,-1 0 1 0 0,1 0 0 0 0,0-1-1 0 0,3 0 1 0 0,-1-2-1012 0 0</inkml:trace>
  <inkml:trace contextRef="#ctx0" brushRef="#br0" timeOffset="1">309 68 632 0 0,'8'4'2468'0'0,"8"4"4393"0"0,-9-4-2889 0 0,-3 0-539 0 0,0 0-757 0 0,0 0-800 0 0,0-4-784 0 0,0 4-792 0 0,-4 0-752 0 0,0 0-3024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2:33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0 292 0 0,'-20'5'13865'0'0,"0"7"-5106"0"0,-16 29-1804 0 0,19-14-7737 0 0,-20 43 0 0 0,34-65 1139 0 0,-6 22-1861 0 0,-1 1-2099 0 0,2-15-2632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2:33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36 1488 0 0,'-4'0'18611'0'0,"-4"10"-11428"0"0,-7 12-3601 0 0,-20 54-1385 0 0,14-25-3532 0 0,6-7-3668 0 0,4 1-5123 0 0,11-45 9689 0 0,0 1 0 0 0,0 0 0 0 0,-1 0 0 0 0,1-1 0 0 0,0 1 0 0 0,0 0 0 0 0,0 0 0 0 0,0-1 0 0 0,0 1 0 0 0,0 0 0 0 0,0 0 0 0 0,0 0 0 0 0,0-1 0 0 0,0 1 0 0 0,0 0 0 0 0,1 0 0 0 0,-1-1 0 0 0,0 1 0 0 0,0 0 0 0 0,1 0 1 0 0,-1-1-1 0 0,1 1 0 0 0,-1 0 0 0 0,1-1 0 0 0,-1 1 0 0 0,1-1 0 0 0,-1 1 0 0 0,1-1 0 0 0,-1 1 0 0 0,1-1 0 0 0,-1 1 0 0 0,2 0 0 0 0,5-4-1548 0 0</inkml:trace>
  <inkml:trace contextRef="#ctx0" brushRef="#br0" timeOffset="1">404 0 372 0 0,'3'4'26162'0'0,"-11"4"-20646"0"0,0 1-5988 0 0,-35 49 690 0 0,3 1 0 0 0,3 3 0 0 0,2 1 0 0 0,-39 98 0 0 0,54-125-2338 0 0,-3 4-5464 0 0,22-38 6417 0 0,0 1 1 0 0,0-1-1 0 0,0 1 0 0 0,0 0 0 0 0,0-1 0 0 0,1 1 0 0 0,-1-1 1 0 0,1 1-1 0 0,0 0 0 0 0,0 0 0 0 0,0 4 0 0 0,0-7 983 0 0,0 0 0 0 0,0 1 0 0 0,0-1 0 0 0,0 1 0 0 0,0-1 0 0 0,0 0-1 0 0,0 1 1 0 0,1-1 0 0 0,-1 0 0 0 0,0 1 0 0 0,0-1 0 0 0,0 1 0 0 0,1-1 0 0 0,-1 0 0 0 0,0 0-1 0 0,1 1 1 0 0,-1-1 0 0 0,0 0 0 0 0,0 1 0 0 0,1-1 0 0 0,-1 0 0 0 0,0 0 0 0 0,1 0 0 0 0,-1 1 0 0 0,1-1-1 0 0,-1 0 1 0 0,0 0 0 0 0,1 0 0 0 0,-1 0 0 0 0,0 0 0 0 0,1 0 0 0 0,-1 0 0 0 0,1 0 0 0 0,-1 0-1 0 0,0 0 1 0 0,1 0 0 0 0,0 0 0 0 0,7 0-1738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2:34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2056 0 0,'21'-41'4164'0'0,"-13"23"-65"0"0,1 1-1 0 0,1 0 0 0 0,16-23 0 0 0,-23 37-3353 0 0,0-1 0 0 0,0 1-1 0 0,0 0 1 0 0,1 0 0 0 0,-1 0-1 0 0,1 0 1 0 0,-1 1 0 0 0,1 0-1 0 0,0-1 1 0 0,7-1 0 0 0,-8 3-567 0 0,-1 0 1 0 0,1 0-1 0 0,0 1 0 0 0,0-1 1 0 0,1 1-1 0 0,-1 0 0 0 0,0 0 1 0 0,0 0-1 0 0,0 0 1 0 0,4 2-1 0 0,-5-2-178 0 0,0 0 0 0 0,0 1 0 0 0,0-1 0 0 0,0 1 0 0 0,0 0 0 0 0,0 0 0 0 0,0 0 0 0 0,0 0 0 0 0,0 0 0 0 0,0 0 0 0 0,0 0 0 0 0,0 1 0 0 0,-1-1 0 0 0,1 1 0 0 0,-1-1 0 0 0,1 1 0 0 0,-1 0 0 0 0,0-1 0 0 0,1 1 0 0 0,-1 0 0 0 0,0 0 0 0 0,2 4 0 0 0,-2-2 0 0 0,0 0 0 0 0,-1 0 0 0 0,1 0 0 0 0,-1 0 0 0 0,0 1 0 0 0,0-1 0 0 0,0 0 0 0 0,-1 0 0 0 0,1 0 0 0 0,-1 0 0 0 0,-1 6 0 0 0,-2 1 0 0 0,0 0 0 0 0,0 0 0 0 0,-1-1 0 0 0,0 0 0 0 0,-1 0 0 0 0,0 0 0 0 0,-1 0 0 0 0,-8 9 0 0 0,-19 13 0 0 0,-50 36 0 0 0,70-57 0 0 0,5-5 0 0 0,26-16 0 0 0,5 0 0 0 0,0 1 0 0 0,1 2 0 0 0,-1 0 0 0 0,2 1 0 0 0,-1 1 0 0 0,47-3 0 0 0,-66 8-519 0 0,1 0 1 0 0,-1 0-1 0 0,0 1 1 0 0,0-1-1 0 0,0 1 1 0 0,0 0-1 0 0,0 0 1 0 0,1 0-1 0 0,-2 1 0 0 0,1-1 1 0 0,0 1-1 0 0,0 0 1 0 0,0 0-1 0 0,-1 1 1 0 0,1-1-1 0 0,-1 1 1 0 0,0-1-1 0 0,0 1 0 0 0,0 0 1 0 0,5 7-1 0 0,8 3-12736 0 0,-3-10 7989 0 0,-4-3 2706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3:26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92 1436 0 0,'8'-20'3764'0'0,"-5"-16"8600"0"0,-3 34-11610 0 0,0 0 0 0 0,-1 0-1 0 0,1 1 1 0 0,0-1 0 0 0,-1 0 0 0 0,1 0 0 0 0,-1 1-1 0 0,0-1 1 0 0,1 0 0 0 0,-1 1 0 0 0,0-1 0 0 0,0 1 0 0 0,0-1-1 0 0,0 1 1 0 0,-3-3 0 0 0,-17-3 2388 0 0,18 8-3142 0 0,0 0 0 0 0,0 0 0 0 0,0 0 0 0 0,0 0 0 0 0,1 0 0 0 0,-1 1 0 0 0,0 0 0 0 0,0-1 0 0 0,1 1 0 0 0,-1 0 0 0 0,1 0 0 0 0,0 0 0 0 0,-1 0 0 0 0,1 1 0 0 0,0-1 0 0 0,-3 6 0 0 0,-30 46 0 0 0,34-52 0 0 0,-11 19 0 0 0,0 2 0 0 0,1-1 0 0 0,2 1 0 0 0,0 1 0 0 0,1 0 0 0 0,2 0 0 0 0,-6 36 0 0 0,11-49 0 0 0,0-1 0 0 0,1 1 0 0 0,0-1 0 0 0,1 1 0 0 0,0-1 0 0 0,1 1 0 0 0,0-1 0 0 0,0 0 0 0 0,1 0 0 0 0,1 0 0 0 0,0 0 0 0 0,0 0 0 0 0,1-1 0 0 0,0 0 0 0 0,0 0 0 0 0,1 0 0 0 0,0 0 0 0 0,1-1 0 0 0,0 0 0 0 0,10 9 0 0 0,-14-14 0 0 0,1 0 0 0 0,-1 0 0 0 0,1 0 0 0 0,0 0 0 0 0,0-1 0 0 0,0 1 0 0 0,0-1 0 0 0,0 0 0 0 0,1-1 0 0 0,-1 1 0 0 0,1-1 0 0 0,-1 0 0 0 0,1 0 0 0 0,-1 0 0 0 0,1 0 0 0 0,0-1 0 0 0,-1 0 0 0 0,1 0 0 0 0,6-1 0 0 0,-4 0 0 0 0,0-1 0 0 0,-1 0 0 0 0,1-1 0 0 0,-1 0 0 0 0,1 0 0 0 0,-1 0 0 0 0,0-1 0 0 0,0 1 0 0 0,0-2 0 0 0,0 1 0 0 0,7-8 0 0 0,1-3 0 0 0,-1 0 0 0 0,0-1 0 0 0,-1 0 0 0 0,-1-1 0 0 0,0 0 0 0 0,-2-1 0 0 0,15-37 0 0 0,-21 46 0 0 0,-1 1 0 0 0,0-1 0 0 0,0-1 0 0 0,-1 1 0 0 0,0 0 0 0 0,-1 0 0 0 0,0 0 0 0 0,-1-1 0 0 0,0 1 0 0 0,0 0 0 0 0,-1 0 0 0 0,0 0 0 0 0,0 0 0 0 0,-1 0 0 0 0,0 1 0 0 0,-1-1 0 0 0,0 1 0 0 0,0 0 0 0 0,-8-10 0 0 0,4 5 0 0 0,-1 2 0 0 0,0 0 0 0 0,-1 0 0 0 0,-1 0 0 0 0,1 1 0 0 0,-2 1 0 0 0,1 0 0 0 0,-1 1 0 0 0,-1 0 0 0 0,1 0 0 0 0,-22-8 0 0 0,29 14-443 0 0,0 1 0 0 0,0-1 0 0 0,0 1 0 0 0,-1 0 1 0 0,1 0-1 0 0,-7 0 0 0 0,6 1-826 0 0,0 0-1 0 0,0 1 1 0 0,0 0 0 0 0,0 0 0 0 0,0 1 0 0 0,0-1-1 0 0,1 1 1 0 0,-1 0 0 0 0,1 1 0 0 0,-1-1 0 0 0,1 1-1 0 0,0 0 1 0 0,0 0 0 0 0,0 1 0 0 0,1 0-1 0 0,-1 0 1 0 0,-7 8 0 0 0,7-6 434 0 0,1-1 0 0 0,0 1 0 0 0,0 0 0 0 0,1 0 0 0 0,-5 10 0 0 0,1-4-844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3:27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88 320 0 0,'-7'7'2154'0'0,"-17"8"16019"0"0,24-28-12035 0 0,2 10-5917 0 0,0 0 0 0 0,-1 0 0 0 0,1 0 0 0 0,0 0 0 0 0,0 0-1 0 0,1 1 1 0 0,-1-1 0 0 0,0 1 0 0 0,1 0 0 0 0,0-1 0 0 0,0 1 0 0 0,4-2 0 0 0,41-22 2643 0 0,-37 20-2618 0 0,-1 1-246 0 0,-1 1 0 0 0,1 0 0 0 0,-1 0 0 0 0,1 1 0 0 0,0 1 0 0 0,0-1 0 0 0,1 2 0 0 0,18-2 0 0 0,-24 3 0 0 0,1 0 0 0 0,-1 1 0 0 0,0 0 0 0 0,1 0 0 0 0,-1 0 0 0 0,0 0 0 0 0,0 1 0 0 0,0 0 0 0 0,0 0 0 0 0,0 0 0 0 0,0 1 0 0 0,-1-1 0 0 0,1 1 0 0 0,-1 0 0 0 0,0 1 0 0 0,1-1 0 0 0,-2 1 0 0 0,7 6 0 0 0,8 13 0 0 0,-12-14 0 0 0,1 0 0 0 0,0-1 0 0 0,1 1 0 0 0,0-2 0 0 0,10 9 0 0 0,-15-14 0 0 0,-1 0 0 0 0,1-1 0 0 0,0 1 0 0 0,0-1 0 0 0,-1 0 0 0 0,1 0 0 0 0,0 0 0 0 0,0 0 0 0 0,0 0 0 0 0,1-1 0 0 0,-1 1 0 0 0,0-1 0 0 0,0 0 0 0 0,0 0 0 0 0,0 0 0 0 0,0 0 0 0 0,1-1 0 0 0,-1 1 0 0 0,0-1 0 0 0,0 0 0 0 0,0 0 0 0 0,0 0 0 0 0,4-2 0 0 0,11-7 0 0 0,0 0 0 0 0,33-26 0 0 0,-36 24 0 0 0,1 1 0 0 0,0 0 0 0 0,32-15 0 0 0,-48 26-126 0 0,1 0 0 0 0,-1-1 1 0 0,1 1-1 0 0,-1 0 0 0 0,1 0 0 0 0,-1 0 1 0 0,1-1-1 0 0,-1 1 0 0 0,1 0 0 0 0,-1 0 1 0 0,1 0-1 0 0,-1 0 0 0 0,1 0 0 0 0,0 0 1 0 0,-1 0-1 0 0,1 0 0 0 0,-1 0 0 0 0,1 0 1 0 0,-1 0-1 0 0,1 1 0 0 0,-1-1 0 0 0,1 0 1 0 0,-1 0-1 0 0,1 0 0 0 0,-1 1 0 0 0,1-1 1 0 0,-1 0-1 0 0,1 1 0 0 0,-1-1 0 0 0,0 0 1 0 0,1 1-1 0 0,-1-1 0 0 0,1 0 0 0 0,-1 1 1 0 0,0-1-1 0 0,0 1 0 0 0,1-1 0 0 0,0 2 1 0 0,3 25-10272 0 0,1 2 1575 0 0,3-15 5859 0 0,3-6-35 0 0,1 0 775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3:28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0 232 0 0,'-8'1'4311'0'0,"-11"3"5825"0"0,8 1-855 0 0,11-5-9161 0 0,0 0 1 0 0,0 0-1 0 0,0 0 0 0 0,0 1 1 0 0,0-1-1 0 0,0 0 0 0 0,-1 0 1 0 0,1 0-1 0 0,0 0 1 0 0,0 1-1 0 0,0-1 0 0 0,0 0 1 0 0,2 3 2648 0 0,-2-3-2649 0 0,0 0 0 0 0,1 0 1 0 0,-1 0-1 0 0,0 0 0 0 0,0 0 1 0 0,0 0-1 0 0,0 1 1 0 0,1-1-1 0 0,-1 0 0 0 0,0 0 1 0 0,0 0-1 0 0,7 2 137 0 0,0-1 0 0 0,1 1 0 0 0,-1-1 0 0 0,0-1 0 0 0,0 1-1 0 0,1-1 1 0 0,-1 0 0 0 0,0-1 0 0 0,13-2 0 0 0,16 0 203 0 0,-13 3-3282 0 0,37 0-11416 0 0,-92-2 8305 0 0,-5-2 4071 0 0,-20-2 4440 0 0,43 4-604 0 0,1 2 0 0 0,-1 0-1 0 0,1 1 1 0 0,-18 2 0 0 0,26-2-1364 0 0,0 0 1 0 0,0 1 0 0 0,0-1 0 0 0,0 1-1 0 0,0 0 1 0 0,1 0 0 0 0,-1 1 0 0 0,1-1-1 0 0,0 1 1 0 0,-1 0 0 0 0,1 0 0 0 0,0 1-1 0 0,-4 4 1 0 0,5-4-587 0 0,-1 0-1 0 0,1 1 1 0 0,1-1 0 0 0,-1 1-1 0 0,1 0 1 0 0,-1 0-1 0 0,1 0 1 0 0,1 0 0 0 0,-2 6-1 0 0,2-8 0 0 0,0-1 0 0 0,0 0-1 0 0,1 1 1 0 0,-1-1-1 0 0,1 1 1 0 0,0-1 0 0 0,-1 1-1 0 0,1-1 1 0 0,0 1-1 0 0,1-1 1 0 0,-1 1 0 0 0,0-1-1 0 0,1 1 1 0 0,-1-1-1 0 0,1 0 1 0 0,0 1-1 0 0,0-1 1 0 0,0 0 0 0 0,0 1-1 0 0,0-1 1 0 0,0 0-1 0 0,1 0 1 0 0,-1 0 0 0 0,1 0-1 0 0,0 0 1 0 0,-1 0-1 0 0,1-1 1 0 0,0 1 0 0 0,0 0-1 0 0,0-1 1 0 0,4 3-1 0 0,4 0-150 0 0,1 0 0 0 0,-1-1-1 0 0,1 0 1 0 0,0-1-1 0 0,0 0 1 0 0,12 0 0 0 0,-13-1 255 0 0,0 0 1 0 0,0 1 0 0 0,0 0-1 0 0,0 1 1 0 0,10 3-1 0 0,-18-5-22 0 0,-1 0 0 0 0,1-1 0 0 0,-1 1 0 0 0,1 0 0 0 0,-1 0 0 0 0,0 0 0 0 0,1 0 0 0 0,-1 0 0 0 0,0 0 0 0 0,0 1 0 0 0,0-1 0 0 0,0 0 0 0 0,0 1 0 0 0,0-1 0 0 0,0 0 0 0 0,0 1 0 0 0,0-1 0 0 0,-1 1 0 0 0,1-1 0 0 0,0 1 0 0 0,-1 0 0 0 0,0-1 0 0 0,1 1-1 0 0,-1 0 1 0 0,0-1 0 0 0,0 3 0 0 0,0 0-61 0 0,-1 0 0 0 0,0 0 0 0 0,0-1 0 0 0,-1 1-1 0 0,1 0 1 0 0,-1-1 0 0 0,1 1 0 0 0,-1-1 0 0 0,0 1-1 0 0,-5 5 1 0 0,-6 6-164 0 0,0-1 0 0 0,-1 0-1 0 0,-20 16 1 0 0,34-30 132 0 0,-5 4-974 0 0,-22 17-5986 0 0,16-16-255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3:36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0 564 0 0,'-12'4'676'0'0,"4"4"-168"0"0,1-4-188 0 0,-1 0-228 0 0,0-4-260 0 0,0 4-276 0 0,0-4-144 0 0,4-4-72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3:38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0 552 0 0,'-34'14'24974'0'0,"53"-7"-17733"0"0,30 0-7241 0 0,0-2 0 0 0,83-2 0 0 0,55 5 0 0 0,-94-4 0 0 0,-67-4 0 0 0,0 1 0 0 0,40 6 0 0 0,-55-4 0 0 0,66 13 0 0 0,2-2 0 0 0,138 5 0 0 0,33 2 0 0 0,-153-10 0 0 0,-95-11 0 0 0,77 7 0 0 0,-1 4 0 0 0,86 23 0 0 0,-142-29 0 0 0,0-1 0 0 0,1-1 0 0 0,-1-2 0 0 0,44-1 0 0 0,38 3 0 0 0,-4 4 0 0 0,38 6 0 0 0,-27 0 0 0 0,214-2 0 0 0,-309-11 0 0 0,341 12 0 0 0,-97-7 0 0 0,-181-6 0 0 0,364-3 0 0 0,-147-7 0 0 0,-179 6 0 0 0,-1 6 0 0 0,119 15 0 0 0,-165-4 0 0 0,-52-7 0 0 0,0-2 0 0 0,0 0 0 0 0,0-1 0 0 0,1-1 0 0 0,-1 0 0 0 0,30-4 0 0 0,68-18 0 0 0,1 5 0 0 0,1 6 0 0 0,164 5 0 0 0,-44 26 0 0 0,164 5 0 0 0,48-18 0 0 0,-433-7 0 0 0,0 1 0 0 0,0 0 0 0 0,0 2 0 0 0,0-1 0 0 0,-1 2 0 0 0,26 10 0 0 0,-11-4 0 0 0,0-3 0 0 0,0 0 0 0 0,39 4 0 0 0,-13-3 0 0 0,260 32 0 0 0,-279-37 0 0 0,-16-1 0 0 0,0 2 0 0 0,43 14 0 0 0,-35-12 0 0 0,-20-4 0 0 0,-31-5 0 0 0,-16-2-2663 0 0,5 0-8043 0 0,-52-11 0 0 0,39-2 5486 0 0,25 5 2560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7:18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1232 0 0,'-6'2'28382'0'0,"21"-4"-25229"0"0,-2 3-3153 0 0,1 1 0 0 0,-1 0 0 0 0,25 7 0 0 0,-25-5 0 0 0,1-1 0 0 0,0 0 0 0 0,26 1 0 0 0,81-8-10446 0 0,-111 8 5117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7:18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0 524 0 0,'1'6'8791'0'0,"-7"6"-3586"0"0,-10 13 685 0 0,16-24-5429 0 0,-34 51 8028 0 0,-1-1-5284 0 0,-36 54-3012 0 0,60-77-2038 0 0,5-10-2046 0 0,-3-4-4049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2:49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0 996 0 0,'3'3'1860'0'0,"0"0"1"0"0,-1 1-1 0 0,0-1 1 0 0,1 1-1 0 0,-1-1 0 0 0,0 1 1 0 0,2 6-1 0 0,6 34 3135 0 0,-8 5-7319 0 0,-3 0-4837 0 0,0-9-1180 0 0,1-32 6581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7:19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20 680 0 0,'11'-8'3311'0'0,"9"-4"11830"0"0,-26 26-6740 0 0,-12 16-4935 0 0,-3-1-2382 0 0,-34 59-1 0 0,11-5-5124 0 0,38-63 243 0 0,2-4-2995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7:19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0 1036 0 0,'5'0'27017'0'0,"-8"7"-23962"0"0,-3 7-2590 0 0,-5 10 661 0 0,-20 58-1087 0 0,-66 122-1 0 0,47-107-47 0 0,-116 238-9721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7:19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29 117 660 0 0,'4'-8'2871'0'0,"0"-1"0"0"0,1 0 0 0 0,0 1 0 0 0,0 0 0 0 0,1 0 0 0 0,0 1 0 0 0,8-7 0 0 0,11-11 3372 0 0,-22 23-6167 0 0,-1 0 0 0 0,0 0-1 0 0,0 1 1 0 0,1-1 0 0 0,-1 0 0 0 0,1 1-1 0 0,-1 0 1 0 0,1-1 0 0 0,0 1-1 0 0,-1 0 1 0 0,1 0 0 0 0,0 1-1 0 0,0-1 1 0 0,0 1 0 0 0,0-1-1 0 0,0 1 1 0 0,0 0 0 0 0,0 0 0 0 0,0 0-1 0 0,-1 0 1 0 0,1 1 0 0 0,0-1-1 0 0,0 1 1 0 0,5 1 0 0 0,-4 1-14 0 0,0-1 1 0 0,-1 1 0 0 0,1-1 0 0 0,-1 1-1 0 0,0 0 1 0 0,1 1 0 0 0,-1-1-1 0 0,-1 0 1 0 0,1 1 0 0 0,0 0-1 0 0,-1 0 1 0 0,0 0 0 0 0,0 0 0 0 0,0 0-1 0 0,3 8 1 0 0,-3-2-63 0 0,1 0 0 0 0,-2 1 0 0 0,1 0 0 0 0,-1-1 0 0 0,-1 1 0 0 0,0 0 0 0 0,0-1 0 0 0,-1 1 0 0 0,-1-1 0 0 0,1 1 0 0 0,-2-1 0 0 0,0 1 0 0 0,0-1 0 0 0,0 0 0 0 0,-1 0 0 0 0,-8 13 0 0 0,8-15 0 0 0,-1 0 0 0 0,1 0 0 0 0,-2 0 0 0 0,1 0 0 0 0,-1-1 0 0 0,0 0 0 0 0,-1 0 0 0 0,1-1 0 0 0,-1 1 0 0 0,-1-2 0 0 0,1 1 0 0 0,-1-1 0 0 0,0 0 0 0 0,0 0 0 0 0,0-1 0 0 0,-1 0 0 0 0,0-1 0 0 0,0 0 0 0 0,-12 3 0 0 0,20-6 0 0 0,-1 1 0 0 0,0-1 0 0 0,0 0 0 0 0,0 1 0 0 0,0-1 0 0 0,0 0 0 0 0,0 0 0 0 0,0 0 0 0 0,0 0 0 0 0,0-1 0 0 0,1 1 0 0 0,-1-1 0 0 0,0 1 0 0 0,0-1 0 0 0,0 1 0 0 0,0-1 0 0 0,1 0 0 0 0,-1 0 0 0 0,0 0 0 0 0,1 0 0 0 0,-1 0 0 0 0,1 0 0 0 0,-1 0 0 0 0,1-1 0 0 0,0 1 0 0 0,-3-3 0 0 0,3 2 0 0 0,1 0 0 0 0,0 0 0 0 0,0 0 0 0 0,-1 1 0 0 0,1-1 0 0 0,0 0 0 0 0,1 0 0 0 0,-1 0 0 0 0,0 1 0 0 0,0-1 0 0 0,1 0 0 0 0,-1 0 0 0 0,1 1 0 0 0,-1-1 0 0 0,1 0 0 0 0,0 1 0 0 0,0-1 0 0 0,0 1 0 0 0,0-1 0 0 0,0 1 0 0 0,0-1 0 0 0,0 1 0 0 0,0 0 0 0 0,1-1 0 0 0,-1 1 0 0 0,0 0 0 0 0,4-2 0 0 0,0-1 0 0 0,1 0 0 0 0,0 0 0 0 0,0 0 0 0 0,0 1 0 0 0,0 0 0 0 0,1 0 0 0 0,-1 1 0 0 0,1-1 0 0 0,0 1 0 0 0,-1 1 0 0 0,1-1 0 0 0,9 1 0 0 0,7 0 0 0 0,0 1 0 0 0,32 4 0 0 0,10 0 0 0 0,-41-3-3428 0 0,28-4-18182 0 0,-30-5 16666 0 0,-14 6 2639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7:42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64 1884 0 0,'-7'-6'12779'0'0,"7"-10"-5158"0"0,8-19-28 0 0,-6 28-5395 0 0,-6 111-1506 0 0,-16 11-692 0 0,6-42 0 0 0,-21 79 0 0 0,34-132 0 0 0,1-17 0 0 0,19-14 0 0 0,-2 5 0 0 0,1 2 0 0 0,-1 0 0 0 0,1 1 0 0 0,0 0 0 0 0,0 2 0 0 0,0 0 0 0 0,0 1 0 0 0,0 1 0 0 0,26 4 0 0 0,19-5-11629 0 0,-40-24-9113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7:43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39 1020 0 0,'1'-26'22590'0'0,"-8"21"-17508"0"0,-6 0-3301 0 0,9 4-1731 0 0,0 0 0 0 0,-1 1 0 0 0,1-1 0 0 0,0 1 0 0 0,-1 0 1 0 0,1 0-1 0 0,-1 1 0 0 0,1-1 0 0 0,0 1 0 0 0,-1 0 0 0 0,1 0 0 0 0,0 1 0 0 0,0-1 1 0 0,0 1-1 0 0,0 0 0 0 0,0 0 0 0 0,0 0 0 0 0,1 0 0 0 0,-1 1 0 0 0,0 0 1 0 0,1 0-1 0 0,0 0 0 0 0,0 0 0 0 0,0 0 0 0 0,0 0 0 0 0,0 1 0 0 0,-2 4 0 0 0,-3 3 62 0 0,0 1-1 0 0,0 1 0 0 0,1 0 1 0 0,1 0-1 0 0,0 0 0 0 0,1 0 1 0 0,-5 16-1 0 0,8-16-111 0 0,-1-1 0 0 0,1 1 0 0 0,1 0 0 0 0,1-1 0 0 0,0 1 0 0 0,3 25 0 0 0,-2-31 0 0 0,0-1 0 0 0,0 1 0 0 0,1-1 0 0 0,0 1 0 0 0,1-1 0 0 0,0 1 0 0 0,0-1 0 0 0,0 0 0 0 0,0 0 0 0 0,1-1 0 0 0,0 1 0 0 0,0-1 0 0 0,1 0 0 0 0,8 8 0 0 0,-11-11 0 0 0,0-1 0 0 0,0 1 0 0 0,0-1 0 0 0,1 0 0 0 0,-1 0 0 0 0,0 0 0 0 0,0 0 0 0 0,1 0 0 0 0,-1 0 0 0 0,0-1 0 0 0,1 1 0 0 0,-1-1 0 0 0,1 1 0 0 0,-1-1 0 0 0,1 0 0 0 0,-1 0 0 0 0,1 0 0 0 0,-1-1 0 0 0,1 1 0 0 0,-1 0 0 0 0,3-2 0 0 0,0 0 0 0 0,-1 1 0 0 0,1-1 0 0 0,-1-1 0 0 0,0 1 0 0 0,1-1 0 0 0,-1 1 0 0 0,0-1 0 0 0,-1-1 0 0 0,1 1 0 0 0,5-7 0 0 0,-6 7 0 0 0,0 0 0 0 0,0-1 0 0 0,0 1 0 0 0,0-1 0 0 0,-1 0 0 0 0,1 0 0 0 0,-1 0 0 0 0,0 0 0 0 0,0 0 0 0 0,-1-1 0 0 0,1 1 0 0 0,-1 0 0 0 0,0-1 0 0 0,0 1 0 0 0,-1-1 0 0 0,1 1 0 0 0,-1-1 0 0 0,0 0 0 0 0,0 1 0 0 0,0-1 0 0 0,-1 1 0 0 0,0-1 0 0 0,0 1 0 0 0,-2-8 0 0 0,1 10 0 0 0,0-1 0 0 0,0 1 0 0 0,0 0 0 0 0,-1 0 0 0 0,1 1 0 0 0,-1-1 0 0 0,1 1 0 0 0,-1-1 0 0 0,1 1 0 0 0,-1 0 0 0 0,0-1 0 0 0,1 1 0 0 0,-1 1 0 0 0,0-1 0 0 0,0 0 0 0 0,0 1 0 0 0,0-1 0 0 0,0 1 0 0 0,0 0 0 0 0,0 0 0 0 0,0 0 0 0 0,0 1 0 0 0,1-1 0 0 0,-1 1 0 0 0,0-1 0 0 0,0 1 0 0 0,0 0 0 0 0,-3 2 0 0 0,-12 2 0 0 0,0 2 0 0 0,-33 16 0 0 0,42-18-1028 0 0,-36 21-11550 0 0,56-30 3683 0 0,15 2 2698 0 0,-16 1 4474 0 0,9 0-371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8:25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5 568 0 0,'-13'7'3349'0'0,"-18"6"19668"0"0,53-21-17184 0 0,-5 4-5833 0 0,-1 0 0 0 0,1 1 0 0 0,-1 0 0 0 0,1 2 0 0 0,0 0 0 0 0,20 2 0 0 0,110 14 0 0 0,-73-6 0 0 0,-45-8-140 0 0,-23-2-26 0 0,-1 1 0 0 0,1 0 0 0 0,-1 0-1 0 0,1 0 1 0 0,0 1 0 0 0,-1-1 0 0 0,1 2 0 0 0,-1-1-1 0 0,0 0 1 0 0,1 1 0 0 0,5 3 0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8:26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13 12 0 0,'9'-12'29444'0'0,"-19"24"-26133"0"0,-29 43-3400 0 0,3 1 1 0 0,1 2-1 0 0,-27 65 1 0 0,48-101-4401 0 0,1-2-2944 0 0,37-22-12854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8:26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11 960 0 0,'5'-10'31104'0'0,"-13"26"-30586"0"0,-25 50-571 0 0,-4 0 0 0 0,-88 119-1 0 0,95-156-8592 0 0,14-14-989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8:26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30 360 0 0,'10'-14'3960'0'0,"17"-2"19336"0"0,-27 17-23044 0 0,-6 20 4647 0 0,-279 543-4899 0 0,269-535-2410 0 0,-25 54-12192 0 0,41-83 14370 0 0,0 0 0 0 0,0 1 0 0 0,0-1 0 0 0,0 1 1 0 0,-1-1-1 0 0,1 1 0 0 0,0-1 0 0 0,1 1 0 0 0,-1-1 1 0 0,0 0-1 0 0,0 1 0 0 0,0-1 0 0 0,0 1 0 0 0,0-1 0 0 0,0 1 1 0 0,0-1-1 0 0,1 0 0 0 0,-1 1 0 0 0,0-1 0 0 0,0 1 0 0 0,1-1 1 0 0,-1 0-1 0 0,0 1 0 0 0,0-1 0 0 0,1 0 0 0 0,-1 1 1 0 0,0-1-1 0 0,1 0 0 0 0,-1 0 0 0 0,1 1 0 0 0,-1-1 0 0 0,0 0 1 0 0,1 0-1 0 0,-1 0 0 0 0,1 1 0 0 0,-1-1 0 0 0,0 0 0 0 0,1 0 1 0 0,-1 0-1 0 0,1 0 0 0 0,-1 0 0 0 0,1 0 0 0 0,-1 0 1 0 0,1 0-1 0 0,-1 0 0 0 0,0 0 0 0 0,1 0 0 0 0,-1 0 0 0 0,1 0 1 0 0,-1-1-1 0 0,1 1 0 0 0,-1 0 0 0 0,1 0 0 0 0,10-4-2268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8:27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0 264 56 0 0,'11'-20'5031'0'0,"2"0"1"0"0,0 1-1 0 0,23-27 0 0 0,0 7 406 0 0,-17 18-4656 0 0,-3 3 537 0 0,1 1 0 0 0,26-19 0 0 0,-40 33-1184 0 0,1 0 0 0 0,0 0 0 0 0,1 0 0 0 0,-1 1 1 0 0,1-1-1 0 0,-1 1 0 0 0,1 0 0 0 0,-1 1 0 0 0,1-1 0 0 0,0 1 0 0 0,0 0 0 0 0,0 0 0 0 0,0 1 1 0 0,0-1-1 0 0,0 1 0 0 0,0 0 0 0 0,5 1 0 0 0,-7 0-134 0 0,0 0 0 0 0,-1 0 0 0 0,0 1 0 0 0,1-1 0 0 0,-1 1 0 0 0,0 0 0 0 0,0-1 0 0 0,1 1 0 0 0,-2 0 0 0 0,1 0 0 0 0,0 1 0 0 0,0-1 0 0 0,-1 0 0 0 0,1 0 0 0 0,-1 1 0 0 0,1-1 0 0 0,-1 1 0 0 0,0-1 0 0 0,0 1 0 0 0,0 0 0 0 0,-1-1 0 0 0,1 1 0 0 0,0 0 0 0 0,-1 0 0 0 0,0 4 0 0 0,1 3 0 0 0,0 0 0 0 0,0 0 0 0 0,-1 0 0 0 0,-1 0 0 0 0,0-1 0 0 0,-2 11 0 0 0,0-9 0 0 0,-1 0 0 0 0,0-1 0 0 0,-1 1 0 0 0,0-1 0 0 0,0 0 0 0 0,-1 0 0 0 0,0-1 0 0 0,-1 0 0 0 0,0 0 0 0 0,-1-1 0 0 0,-11 11 0 0 0,13-13 0 0 0,-1 0 0 0 0,0-1 0 0 0,0 0 0 0 0,-1 0 0 0 0,0 0 0 0 0,0-1 0 0 0,0 0 0 0 0,0-1 0 0 0,-1 0 0 0 0,1 0 0 0 0,-1-1 0 0 0,0 0 0 0 0,1 0 0 0 0,-16 0 0 0 0,20-5 0 0 0,12-5 0 0 0,11-4 0 0 0,-10 9 0 0 0,-1 0 0 0 0,0 1 0 0 0,1 0 0 0 0,-1 1 0 0 0,1 0 0 0 0,0 0 0 0 0,16 1 0 0 0,64 9 0 0 0,-69-6 0 0 0,8 1-568 0 0,-1 0 0 0 0,0 2 1 0 0,0 0-1 0 0,-1 2 0 0 0,28 12 0 0 0,-45-14-5212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2:49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0 592 0 0,'0'8'752'0'0,"0"0"-116"0"0,0-4-248 0 0,0 4-340 0 0,4-4-396 0 0,-1 4-228 0 0,-3-4-128 0 0,0 8-44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8:3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11 936 0 0,'-29'-10'23520'0'0,"29"10"-23226"0"0,0 0-1 0 0,0 1 1 0 0,-1-1 0 0 0,1 0-1 0 0,0 1 1 0 0,0-1 0 0 0,0 1-1 0 0,0-1 1 0 0,0 0 0 0 0,0 2-1 0 0,-1 21 4337 0 0,4 6-4148 0 0,-3-28-556 0 0,15 98 161 0 0,2 13-1024 0 0,-13-35-3943 0 0,-7-38 249 0 0,-1-2-5767 0 0,8-29 6552 0 0,7-16-3941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8:31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4 205 608 0 0,'-3'-47'4550'0'0,"3"36"-1996"0"0,0-1-1 0 0,2 1 0 0 0,-1 0 0 0 0,5-17 0 0 0,-4 22-1555 0 0,-1 1 0 0 0,1 1 0 0 0,0-1-1 0 0,1 0 1 0 0,-1 0 0 0 0,1 1 0 0 0,0 0 0 0 0,0-1 0 0 0,0 1 0 0 0,1 0 0 0 0,4-4 0 0 0,-5 5-719 0 0,1 1 1 0 0,-1-1-1 0 0,1 1 1 0 0,-1 0-1 0 0,1 0 1 0 0,0 1 0 0 0,0-1-1 0 0,0 1 1 0 0,7-2-1 0 0,-3 2-272 0 0,1-1 0 0 0,-1 2 0 0 0,1-1 0 0 0,-1 1 0 0 0,1 0 0 0 0,-1 1 0 0 0,1 0 0 0 0,-1 0 0 0 0,0 1 0 0 0,1 0 0 0 0,-1 1 0 0 0,8 3 0 0 0,-12-5-7 0 0,-1 1-1 0 0,0 0 0 0 0,1 0 1 0 0,-1 0-1 0 0,0 0 1 0 0,-1 0-1 0 0,1 1 0 0 0,0-1 1 0 0,-1 1-1 0 0,1 0 1 0 0,-1 0-1 0 0,0 0 1 0 0,0 0-1 0 0,0 0 0 0 0,0 0 1 0 0,0 0-1 0 0,-1 1 1 0 0,1-1-1 0 0,-1 1 0 0 0,0-1 1 0 0,0 1-1 0 0,-1-1 1 0 0,1 1-1 0 0,-1 0 1 0 0,1-1-1 0 0,-1 1 0 0 0,0 0 1 0 0,-1-1-1 0 0,1 1 1 0 0,-1 3-1 0 0,-3 18 1 0 0,0-1 0 0 0,-1 0 0 0 0,-2 0 0 0 0,0 0 0 0 0,-2-1 0 0 0,0 0 0 0 0,-2-1 0 0 0,-22 36 0 0 0,17-34-770 0 0,11-15-256 0 0,0-1 0 0 0,-1 1 0 0 0,0-1 0 0 0,0 0 1 0 0,-1 0-1 0 0,0-1 0 0 0,0 0 0 0 0,-1 0 0 0 0,1-1 0 0 0,-10 6 1 0 0,43-25-16035 0 0,-7-2 14375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8:31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36 844 0 0,'-41'-35'32613'0'0,"36"58"-33331"0"0,2-2 731 0 0,-14 193 2 0 0,14-178-2519 0 0,2-25 586 0 0,-1 0-1 0 0,0 0 0 0 0,0 0 0 0 0,-2-1 0 0 0,-6 17 0 0 0,10-26 1593 0 0,-1-1 0 0 0,1 0 0 0 0,0 1 0 0 0,0-1 0 0 0,-1 1 1 0 0,1-1-1 0 0,0 1 0 0 0,0-1 0 0 0,0 1 0 0 0,0 0 0 0 0,0-1 1 0 0,0 1-1 0 0,-1-1 0 0 0,1 1 0 0 0,0-1 0 0 0,1 1 0 0 0,-1-1 0 0 0,0 1 1 0 0,0-1-1 0 0,0 1 0 0 0,0-1 0 0 0,0 1 0 0 0,0-1 0 0 0,1 1 1 0 0,-1-1-1 0 0,0 1 0 0 0,0-1 0 0 0,1 1 0 0 0,-1-1 0 0 0,0 1 0 0 0,1-1 1 0 0,-1 1-1 0 0,0-1 0 0 0,1 0 0 0 0,-1 1 0 0 0,1-1 0 0 0,-1 0 1 0 0,1 1-1 0 0,-1-1 0 0 0,1 0 0 0 0,-1 0 0 0 0,1 0 0 0 0,-1 1 1 0 0,1-1-1 0 0,-1 0 0 0 0,2 0 0 0 0,5 0-2173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8:32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20 253 228 0 0,'-4'-7'1260'0'0,"-4"-9"3979"0"0,1-8 7101 0 0,7 23-11903 0 0,0 1 1 0 0,0-1 0 0 0,-1 0 0 0 0,1 0-1 0 0,0 1 1 0 0,0-1 0 0 0,1 0 0 0 0,-1 1-1 0 0,0-1 1 0 0,0 0 0 0 0,0 0 0 0 0,0 1-1 0 0,1-1 1 0 0,-1 0 0 0 0,0 1 0 0 0,1-1-1 0 0,-1 0 1 0 0,0 1 0 0 0,1-1 0 0 0,-1 1-1 0 0,1-1 1 0 0,-1 1 0 0 0,1-1 0 0 0,0 0-1 0 0,16-3 2320 0 0,23 7-5017 0 0,29-1-6089 0 0,-65-3 7815 0 0,0 1 1 0 0,1-1-1 0 0,-1 1 0 0 0,0-1 1 0 0,1-1-1 0 0,-1 1 0 0 0,0-1 1 0 0,0 1-1 0 0,0-1 1 0 0,0 0-1 0 0,0 0 0 0 0,5-5 1 0 0,30-33-11260 0 0,-28 21 9237 0 0</inkml:trace>
  <inkml:trace contextRef="#ctx0" brushRef="#br0" timeOffset="1">258 13 644 0 0,'-2'-2'376'0'0,"-33"-8"29369"0"0,29 27-28422 0 0,-1 13-994 0 0,2 0 1 0 0,1 1-1 0 0,0 52 0 0 0,4-7-5319 0 0,0-36-1991 0 0,0-37 6067 0 0,0 1 0 0 0,0-1 0 0 0,0 1 0 0 0,1 0 0 0 0,-1-1 0 0 0,1 1 0 0 0,0-1 0 0 0,0 0 0 0 0,0 1 0 0 0,0-1 0 0 0,0 0 0 0 0,1 1 0 0 0,0-1 0 0 0,-1 0 0 0 0,1 0 0 0 0,1 0 0 0 0,-1-1 0 0 0,3 4 0 0 0,7 6-1954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8:36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12 944 0 0,'-15'-12'25796'0'0,"24"12"-20336"0"0,-2 0-4893 0 0,98 8-7304 0 0,-78-6-6531 0 0,-8 0 4869 0 0,-7-2 6284 0 0,0 0 107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8:36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17 136 0 0,'-22'-17'16392'0'0,"20"18"-15966"0"0,-7 14 12113 0 0,7 3-9265 0 0,13 108-11740 0 0,-7-97 6843 0 0,-4-25 662 0 0,0 0 1 0 0,0 0-1 0 0,1-1 0 0 0,-1 1 1 0 0,1 0-1 0 0,0 0 0 0 0,0-1 1 0 0,0 1-1 0 0,1-1 0 0 0,-1 1 1 0 0,1-1-1 0 0,0 1 0 0 0,0-1 0 0 0,0 0 1 0 0,0 0-1 0 0,1 0 0 0 0,-1 0 1 0 0,1 0-1 0 0,3 2 0 0 0,5 0-1295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8:37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30 105 72 0 0,'0'-13'1667'0'0,"0"-30"8262"0"0,0 42-9348 0 0,0 0-1 0 0,0 0 0 0 0,0 0 1 0 0,0 0-1 0 0,0 0 0 0 0,0 0 0 0 0,-1 0 1 0 0,1 0-1 0 0,0 0 0 0 0,-1 0 1 0 0,1 0-1 0 0,-1 1 0 0 0,1-1 1 0 0,-1 0-1 0 0,1 0 0 0 0,-1 0 0 0 0,0 1 1 0 0,1-1-1 0 0,-1 0 0 0 0,0 0 1 0 0,1 1-1 0 0,-1-1 0 0 0,0 1 0 0 0,0-1 1 0 0,0 1-1 0 0,0-1 0 0 0,0 1 1 0 0,0-1-1 0 0,0 1 0 0 0,1 0 1 0 0,-1 0-1 0 0,-2-1 0 0 0,2 1-519 0 0,0 1 0 0 0,1-1 0 0 0,-1 0 0 0 0,1 1 0 0 0,-1-1 0 0 0,1 1 0 0 0,-1-1 0 0 0,1 0 0 0 0,-1 1 0 0 0,1-1 0 0 0,-1 1 0 0 0,1-1 0 0 0,0 1 0 0 0,-1 0 0 0 0,1-1 0 0 0,0 1 0 0 0,-1-1 0 0 0,1 1 0 0 0,0 0 0 0 0,0-1 0 0 0,0 1 0 0 0,-1 0 0 0 0,1-1 0 0 0,0 1 0 0 0,0 0 0 0 0,0-1 0 0 0,0 1 0 0 0,0 0 0 0 0,0-1 0 0 0,0 1 0 0 0,1 0 0 0 0,-1-1 0 0 0,0 1-1 0 0,1 0 1 0 0,5 34-420 0 0,-4-25 479 0 0,1 32-1393 0 0,-3-32 720 0 0,1 0-1 0 0,0 1 0 0 0,0-1 1 0 0,1 0-1 0 0,0 0 0 0 0,7 18 1 0 0,-10-34 629 0 0,-1-1 0 0 0,1 1 0 0 0,0-1 1 0 0,1 1-1 0 0,0-1 0 0 0,0 1 0 0 0,0-1 0 0 0,1 1 1 0 0,0-1-1 0 0,0 1 0 0 0,0-1 0 0 0,1 1 1 0 0,0 0-1 0 0,1 0 0 0 0,-1 0 0 0 0,5-8 1 0 0,-4 7 76 0 0,1 0 1 0 0,0-1 0 0 0,0 1-1 0 0,0 1 1 0 0,1-1 0 0 0,0 1-1 0 0,0 0 1 0 0,1 0 0 0 0,0 0-1 0 0,0 1 1 0 0,0-1 0 0 0,1 2-1 0 0,-1-1 1 0 0,10-4 0 0 0,-13 7-123 0 0,-1 1 0 0 0,1 0 0 0 0,0 0 0 0 0,-1 0 0 0 0,1 0 0 0 0,0 0 0 0 0,0 1 0 0 0,0-1 0 0 0,-1 1 0 0 0,1 0 0 0 0,0 0 0 0 0,0 0 0 0 0,0 0 0 0 0,0 0 0 0 0,-1 1 1 0 0,1-1-1 0 0,0 1 0 0 0,0 0 0 0 0,0 0 0 0 0,-1 0 0 0 0,1 0 0 0 0,-1 0 0 0 0,1 0 0 0 0,-1 1 0 0 0,1-1 0 0 0,-1 1 0 0 0,5 4 0 0 0,-4-2 22 0 0,-1 1-1 0 0,1 0 0 0 0,-1 0 0 0 0,1 0 1 0 0,-1 0-1 0 0,-1 0 0 0 0,1 0 0 0 0,-1 1 1 0 0,0-1-1 0 0,0 0 0 0 0,0 1 0 0 0,-1-1 1 0 0,0 10-1 0 0,-5 20-1917 0 0,4-30 1343 0 0,0 0-1 0 0,0 0 1 0 0,0-1-1 0 0,0 1 1 0 0,1 1-1 0 0,0-1 0 0 0,0 0 1 0 0,0 0-1 0 0,1 0 1 0 0,1 5-1 0 0,33-26-18875 0 0,-32 13 17645 0 0,9-5-790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8:37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1 239 32 0 0,'23'-48'29431'0'0,"-23"48"-29235"0"0,3 10 120 0 0,-1 0 1 0 0,0 0 0 0 0,-1 0-1 0 0,0 0 1 0 0,0 0 0 0 0,-1 0 0 0 0,-2 11-1 0 0,2 0-518 0 0,-1 3-617 0 0,2 26-1764 0 0,6-21-3342 0 0,0-53-8151 0 0,2-19 8100 0 0,-1 19 3857 0 0</inkml:trace>
  <inkml:trace contextRef="#ctx0" brushRef="#br0" timeOffset="1">51 135 112 0 0,'-2'-23'1671'0'0,"-6"-35"5658"0"0,6 51-5326 0 0,1 0-1 0 0,-1 0 1 0 0,-1 1-1 0 0,1 0 1 0 0,-1-1 0 0 0,-8-6 4003 0 0,11 12-5917 0 0,4 17-2053 0 0,-3-11 413 0 0,0-1 0 0 0,1 0 0 0 0,0 1 1 0 0,0-1-1 0 0,0 0 0 0 0,1 0 0 0 0,3 6 1 0 0,-2-7 480 0 0,0 0 1 0 0,0 0 0 0 0,-1 0 0 0 0,2 0 0 0 0,-1-1 0 0 0,0 0-1 0 0,0 0 1 0 0,1 0 0 0 0,5 1 0 0 0,9 2-924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8:37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2 208 0 0,'-17'-1'7993'0'0,"16"1"-6854"0"0,-1 0 0 0 0,1-1-1 0 0,-1 1 1 0 0,0 0-1 0 0,1 0 1 0 0,-1 0 0 0 0,0 0-1 0 0,1 1 1 0 0,-1-1 0 0 0,0 0-1 0 0,1 1 1 0 0,-1-1 0 0 0,1 1-1 0 0,-1-1 1 0 0,1 1 0 0 0,-1 0-1 0 0,-1 1 1 0 0,-5 8 2445 0 0,1 7-3320 0 0,-2 11-133 0 0,-3 6-59 0 0,-8 44 0 0 0,18-68-77 0 0,0-1 0 0 0,1 1-1 0 0,0 0 1 0 0,1 0 0 0 0,0 0-1 0 0,1 0 1 0 0,0-1 0 0 0,0 1-1 0 0,5 13 1 0 0,-5-19-203 0 0,0-1 0 0 0,0 0 1 0 0,1 0-1 0 0,-1 0 0 0 0,1 0 0 0 0,0 0 0 0 0,0 0 0 0 0,0-1 1 0 0,4 5-1 0 0,-4-6-269 0 0,0 1 1 0 0,0 0-1 0 0,0-1 1 0 0,0 1-1 0 0,1-1 1 0 0,-1 0-1 0 0,0 0 1 0 0,1 0 0 0 0,0 0-1 0 0,-1 0 1 0 0,1 0-1 0 0,-1-1 1 0 0,1 1-1 0 0,0-1 1 0 0,-1 0-1 0 0,4 0 1 0 0,-2 0-114 0 0,0 0 1 0 0,0-1-1 0 0,0 0 1 0 0,0 0-1 0 0,-1 0 1 0 0,1 0-1 0 0,0-1 0 0 0,-1 1 1 0 0,1-1-1 0 0,-1 0 1 0 0,1 0-1 0 0,-1 0 1 0 0,0-1-1 0 0,0 1 0 0 0,0-1 1 0 0,0 0-1 0 0,0 1 1 0 0,-1-1-1 0 0,5-6 1 0 0,13-27-7667 0 0,-13 24 6358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8:38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61 516 0 0,'8'-7'24598'0'0,"6"-1"-19226"0"0,8-5-3659 0 0,-11 6-1150 0 0,-5 3-725 0 0,0 1 0 0 0,0-1 0 0 0,0 1 0 0 0,0 1 0 0 0,1-1 0 0 0,-1 1 0 0 0,8-1 0 0 0,-13 2 117 0 0,1 1 0 0 0,0 0 0 0 0,-1 0 0 0 0,1 0 0 0 0,0 0 0 0 0,-1 0 0 0 0,1 0 0 0 0,-1 1 0 0 0,1-1 0 0 0,0 1 0 0 0,-1-1 0 0 0,1 1 0 0 0,-1-1 0 0 0,1 1 0 0 0,-1 0 0 0 0,0 0 0 0 0,1 0 0 0 0,-1-1 0 0 0,0 2 0 0 0,1-1 0 0 0,-1 0 0 0 0,0 0 0 0 0,0 0 0 0 0,0 0 0 0 0,0 1 0 0 0,0-1 0 0 0,0 0 0 0 0,0 1 0 0 0,-1-1 0 0 0,1 1 0 0 0,0-1 0 0 0,-1 1 0 0 0,1-1 0 0 0,-1 1 0 0 0,1 2 0 0 0,5 46 239 0 0,-1-7-1866 0 0,3-17-2654 0 0,-7-25 3768 0 0,0 0 0 0 0,0 0-1 0 0,-1 0 1 0 0,1 0 0 0 0,0 0-1 0 0,0 0 1 0 0,0 0 0 0 0,0-1 0 0 0,0 1-1 0 0,0 0 1 0 0,1-1 0 0 0,-1 1 0 0 0,0-1-1 0 0,0 1 1 0 0,0-1 0 0 0,1 1-1 0 0,-1-1 1 0 0,0 0 0 0 0,0 0 0 0 0,1 0-1 0 0,-1 1 1 0 0,0-1 0 0 0,3-1-1 0 0,31-3-7122 0 0,-32 3 7480 0 0,16-3-2048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2:49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0 436 0 0,'-3'5'1021'0'0,"-16"39"6727"0"0,13-16-5858 0 0,7-28-2123 0 0,-1 1-1 0 0,0 0 1 0 0,0-1 0 0 0,1 1 0 0 0,-1-1-1 0 0,0 1 1 0 0,1-1 0 0 0,-1 1-1 0 0,1-1 1 0 0,-1 1 0 0 0,1-1-1 0 0,-1 1 1 0 0,1-1 0 0 0,-1 1-1 0 0,1-1 1 0 0,-1 0 0 0 0,1 1 0 0 0,-1-1-1 0 0,1 0 1 0 0,0 1 0 0 0,-1-1-1 0 0,2 0 1 0 0,5 4-3287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8:38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271 206 1336 0 0,'-15'-4'18376'0'0,"-15"4"-9138"0"0,9-1-6232 0 0,6-2-2849 0 0,-5-1-26 0 0,0 0 1 0 0,-1 1-1 0 0,-26 0 0 0 0,44 3-126 0 0,-1-1-1 0 0,1 1 1 0 0,0 0 0 0 0,-1 1-1 0 0,1-1 1 0 0,0 1-1 0 0,0-1 1 0 0,-1 1 0 0 0,1 0-1 0 0,0 0 1 0 0,0 0-1 0 0,0 1 1 0 0,0-1 0 0 0,0 1-1 0 0,0 0 1 0 0,0-1-1 0 0,1 1 1 0 0,-1 1 0 0 0,1-1-1 0 0,-1 0 1 0 0,1 1-1 0 0,0-1 1 0 0,0 1 0 0 0,0-1-1 0 0,0 1 1 0 0,0 0-1 0 0,-2 5 1 0 0,4-5-5 0 0,-1 1 0 0 0,1-1 0 0 0,-1 0 0 0 0,1 1 0 0 0,0-1 0 0 0,0 0 0 0 0,1 1 0 0 0,-1-1 0 0 0,1 0 0 0 0,0 1 0 0 0,-1-1 0 0 0,1 0 0 0 0,1 0 0 0 0,-1 0 0 0 0,0 0 0 0 0,1 0 0 0 0,0 0 0 0 0,-1 0 0 0 0,1 0 0 0 0,0-1 0 0 0,1 1 0 0 0,-1-1 0 0 0,0 1 0 0 0,1-1 0 0 0,-1 0 0 0 0,1 0 0 0 0,0 0 0 0 0,0 0 0 0 0,3 1 0 0 0,-3-1 0 0 0,0 0 0 0 0,0 0 0 0 0,0-1 0 0 0,1 1 0 0 0,-1-1 0 0 0,1 1 0 0 0,-1-1 0 0 0,1 0 0 0 0,0-1 0 0 0,-1 1 0 0 0,1-1 0 0 0,0 1 0 0 0,-1-1 0 0 0,1 0 0 0 0,0-1 0 0 0,-1 1 0 0 0,1 0 0 0 0,0-1 0 0 0,-1 0 0 0 0,1 0 0 0 0,-1 0 0 0 0,1 0 0 0 0,-1-1 0 0 0,1 0 0 0 0,-1 1 0 0 0,4-4 0 0 0,2-3 0 0 0,0-1 0 0 0,0 0 0 0 0,0-1 0 0 0,-1 0 0 0 0,11-18 0 0 0,-18 26-9 0 0,-1 0 0 0 0,1 0 0 0 0,0 1 0 0 0,1-1 0 0 0,-1 1 0 0 0,0-1 0 0 0,0 0 0 0 0,1 1 0 0 0,-1 0 0 0 0,1-1-1 0 0,-1 1 1 0 0,1 0 0 0 0,-1 0 0 0 0,1 0 0 0 0,2-1 0 0 0,-4 2-4 0 0,1 0-1 0 0,0 0 0 0 0,0 0 1 0 0,-1 0-1 0 0,1 0 0 0 0,0 0 1 0 0,-1 0-1 0 0,1 1 0 0 0,0-1 1 0 0,-1 0-1 0 0,1 0 0 0 0,-1 1 1 0 0,1-1-1 0 0,0 0 0 0 0,-1 1 1 0 0,1-1-1 0 0,-1 1 0 0 0,1-1 1 0 0,-1 0-1 0 0,1 1 0 0 0,-1-1 1 0 0,1 1-1 0 0,-1 0 0 0 0,1-1 1 0 0,-1 1-1 0 0,0-1 0 0 0,1 1 1 0 0,-1 0-1 0 0,4 9-250 0 0,0 1 1 0 0,0-1-1 0 0,-1 0 0 0 0,2 16 0 0 0,2 3-556 0 0,-7-28 346 0 0,0 0 0 0 0,0 0-1 0 0,1 0 1 0 0,-1 0 0 0 0,0 0 0 0 0,1 0 0 0 0,-1 0 0 0 0,1 0 0 0 0,-1 0 0 0 0,1 0 0 0 0,0-1 0 0 0,-1 1 0 0 0,1 0-1 0 0,0 0 1 0 0,-1-1 0 0 0,1 1 0 0 0,0 0 0 0 0,1 0 0 0 0,-1-1 146 0 0,-1 0-1 0 0,1 0 1 0 0,-1 0 0 0 0,1 0-1 0 0,-1 0 1 0 0,1 0 0 0 0,0 0 0 0 0,-1 0-1 0 0,1 0 1 0 0,-1-1 0 0 0,1 1-1 0 0,-1 0 1 0 0,1 0 0 0 0,-1-1 0 0 0,1 1-1 0 0,-1 0 1 0 0,0-1 0 0 0,1 1-1 0 0,-1 0 1 0 0,1-1 0 0 0,-1 1 0 0 0,0 0-1 0 0,1-1 1 0 0,0 0 0 0 0,20-39-9646 0 0,-17 30 9640 0 0,5-14-1818 0 0</inkml:trace>
  <inkml:trace contextRef="#ctx0" brushRef="#br0" timeOffset="1">392 30 1800 0 0,'14'-29'25639'0'0,"-13"51"-20651"0"0,-1 22-4689 0 0,-4 131-258 0 0,1-155-3738 0 0,-13 23-12653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1:08:45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28 288 80 0 0,'-14'-5'7146'0'0,"13"5"-6800"0"0,1 0 0 0 0,-1 0 0 0 0,1 0 0 0 0,0 0 0 0 0,-1 0 0 0 0,1 0 0 0 0,-8-5 6574 0 0,7 5-6574 0 0,1-1 0 0 0,0 1 0 0 0,0-1 0 0 0,0 1 0 0 0,-1-1 0 0 0,1 1 0 0 0,0-1 0 0 0,0 1 0 0 0,0 0 0 0 0,0-1 0 0 0,0 1 0 0 0,0-2 0 0 0,5-10 7626 0 0,18 9-5850 0 0,32-1-1599 0 0,0-2 0 0 0,105-26 0 0 0,-130 25-485 0 0,62-19-38 0 0,107-44 0 0 0,-96 31 0 0 0,100-30 0 0 0,-202 69 0 0 0,-1 0 0 0 0,1-1 0 0 0,0 1 0 0 0,0 0 0 0 0,-1-1 0 0 0,1 1 0 0 0,0 0 0 0 0,0 0 0 0 0,0 0 0 0 0,0 0 0 0 0,-1-1 0 0 0,1 1 0 0 0,0 1 0 0 0,0-1 0 0 0,0 0 0 0 0,0 0 0 0 0,-1 0 0 0 0,1 0 0 0 0,0 0 0 0 0,0 1 0 0 0,0-1 0 0 0,-1 0 0 0 0,1 1 0 0 0,0-1 0 0 0,0 1 0 0 0,-1-1 0 0 0,1 0 0 0 0,0 1 0 0 0,-1 0 0 0 0,1-1 0 0 0,-1 1 0 0 0,1-1 0 0 0,-1 1 0 0 0,1 0 0 0 0,-1-1 0 0 0,1 1 0 0 0,-1 0 0 0 0,1 0 0 0 0,-1-1 0 0 0,0 1 0 0 0,0 0 0 0 0,1 0 0 0 0,-1 0 0 0 0,0-1 0 0 0,0 1 0 0 0,0 0 0 0 0,0 0 0 0 0,0 0 0 0 0,0 1 0 0 0,3 8 0 0 0,13 49 0 0 0,-12-41 0 0 0,1 0 0 0 0,1-1 0 0 0,14 31 0 0 0,-17-42 0 0 0,1 0 0 0 0,0 0 0 0 0,1 0 0 0 0,-1-1 0 0 0,1 0 0 0 0,0 0 0 0 0,0 0 0 0 0,0-1 0 0 0,1 1 0 0 0,-1-1 0 0 0,1 0 0 0 0,0-1 0 0 0,13 6 0 0 0,5 1 0 0 0,1-1 0 0 0,0-1 0 0 0,0-2 0 0 0,1 0 0 0 0,0-1 0 0 0,0-2 0 0 0,42 1 0 0 0,-36-6 0 0 0,1-1 0 0 0,-1-1 0 0 0,0-2 0 0 0,0-1 0 0 0,54-20 0 0 0,-39 10 0 0 0,2 1 0 0 0,0 3 0 0 0,1 2 0 0 0,0 1 0 0 0,52-1 0 0 0,125 9 0 0 0,27 0 0 0 0,66-3-1772 0 0,-230 5 972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3:47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17642 0 0,'10'13'6934'0'0,"-9"13"-5252"0"0,0-16-1520 0 0,0-16-1054 0 0,-1 5 1152 0 0,1 0-275 0 0,-1 1 0 0 0,1-1 0 0 0,0 0 0 0 0,0 0 0 0 0,-1 0 0 0 0,1 0 0 0 0,-1 0 0 0 0,1 0 0 0 0,0 0 0 0 0,-1 0 0 0 0,0 0 0 0 0,1 0 0 0 0,-1 0 0 0 0,0 0 0 0 0,1 0 0 0 0,-1 0 0 0 0,0-2 0 0 0,0 3 10 0 0,-1-3-376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3:47:07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23 284 0 0,'-5'-11'16440'0'0,"16"0"-8477"0"0,-20 200-4213 0 0,-4 2-3328 0 0,12-179 1570 0 0,-2-5-3581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3:47:11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0 120 0 0,'0'0'439'0'0,"-21"7"10068"0"0,39-2-726 0 0,5 8-6787 0 0,17 7-2773 0 0,-15-11-246 0 0,-14-4-175 0 0,0-1-1 0 0,1-1 1 0 0,-1 1 0 0 0,1-2 0 0 0,0 0 0 0 0,15 1 0 0 0,-11 2-2240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3:47:14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33 564 0 0,'-19'-32'20519'0'0,"20"39"-16753"0"0,2 31-1638 0 0,-4 54-1810 0 0,-7 18 746 0 0,5-49-1819 0 0,-4-1-3332 0 0,4-49 2170 0 0,0 9-5042 0 0,6-2-4082 0 0,-1-7 8123 0 0,-2-7 2388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3:47:15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4 232 0 0,'-17'-4'23646'0'0,"29"9"-22673"0"0,134 26 779 0 0,-133-27-1700 0 0,0-1 0 0 0,0-1 0 0 0,1 0 1 0 0,13 0-1 0 0,-15-1-114 0 0,0 0 1 0 0,0 0 0 0 0,0 1-1 0 0,0 1 1 0 0,16 5 0 0 0,-4 4-216 0 0,-37-17-9999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3:47:48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0 716 0 0,'-6'4'14004'0'0,"6"-3"-13782"0"0,13 9 6964 0 0,23 7-3471 0 0,84 13-1774 0 0,147 16 0 0 0,-79-17-1572 0 0,8 1-282 0 0,42 8-101 0 0,-126-18-17 0 0,-55-11 63 0 0,0 2 0 0 0,-1 3 0 0 0,81 31 0 0 0,-20-10 201 0 0,-111-34-390 0 0,1 1-1 0 0,0-2 0 0 0,0 1 0 0 0,0-1 0 0 0,9 0 0 0 0,-5 0-15 0 0,-88 28-25206 0 0,64-28 22565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3:47:49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8 816 0 0,'4'-8'25891'0'0,"1"19"-21414"0"0,0 5-3524 0 0,10 39-3787 0 0,-11-39 5355 0 0,2 22-2555 0 0,6 28-1938 0 0,-4-45-2937 0 0,1-2-3735 0 0,10-16-7405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3:47:4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13 1120 0 0,'-4'-8'22204'0'0,"20"4"-14857"0"0,25 3-5294 0 0,1 5-2034 0 0,59-4 0 0 0,-44-1-1501 0 0,-56 1 1303 0 0,-1 0 0 0 0,1 0 1 0 0,0 0-1 0 0,-1 0 0 0 0,1 0 1 0 0,0 0-1 0 0,-1 0 0 0 0,1 1 1 0 0,0-1-1 0 0,-1 0 0 0 0,1 0 1 0 0,0 0-1 0 0,-1 1 0 0 0,1-1 1 0 0,-1 0-1 0 0,1 1 0 0 0,-1-1 1 0 0,1 1-1 0 0,-1-1 0 0 0,1 1 1 0 0,-1-1-1 0 0,1 1 1 0 0,-1-1-1 0 0,1 1 0 0 0,-1-1 1 0 0,0 1-1 0 0,1-1 0 0 0,-1 2 1 0 0,2 19-11002 0 0,0-4-807 0 0,0-14 9655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3:09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4 1400 0 0,'-4'-3'15515'0'0,"-7"10"-7385"0"0,-9 12-4207 0 0,19-18-3858 0 0,-7 6-194 0 0,0-1 0 0 0,-1-1 0 0 0,0 0 0 0 0,0 0 0 0 0,-14 5-1 0 0,-19 11-2710 0 0,13-6-2882 0 0,23-12 3353 0 0,0 0 0 0 0,1 0 0 0 0,-1 0 0 0 0,1 0-1 0 0,0 1 1 0 0,-8 7 0 0 0,5-3 77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14:55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16 676 0 0,'-18'-16'26553'0'0,"29"26"-24092"0"0,61 58-1108 0 0,31 34 371 0 0,-95-93-2621 0 0,-1 2 0 0 0,0-1-1 0 0,0 1 1 0 0,-1 0 0 0 0,0 1 0 0 0,-1 0 0 0 0,0-1-1 0 0,4 20 1 0 0,-5-21-3614 0 0,8-37-13670 0 0,-6 15 16401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14:56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33 764 0 0,'0'-2'874'0'0,"0"1"1"0"0,1-1-1 0 0,-1 0 1 0 0,0 1-1 0 0,-1-1 0 0 0,1 0 1 0 0,0 1-1 0 0,0-1 0 0 0,-1 0 1 0 0,1 1-1 0 0,-1-1 1 0 0,1 1-1 0 0,-1-1 0 0 0,0 0 1 0 0,0 1-1 0 0,0 0 0 0 0,-1-3 1 0 0,1 4-493 0 0,1 0 0 0 0,-1 0-1 0 0,0-1 1 0 0,1 1 0 0 0,-1 0 0 0 0,0 0 0 0 0,0 0 0 0 0,1 0 0 0 0,-1 0-1 0 0,0 0 1 0 0,1 0 0 0 0,-1 0 0 0 0,0 0 0 0 0,0 0 0 0 0,1 0 0 0 0,-1 1 0 0 0,0-1-1 0 0,1 0 1 0 0,-1 0 0 0 0,0 1 0 0 0,1-1 0 0 0,-1 1 0 0 0,1-1 0 0 0,-1 0-1 0 0,0 1 1 0 0,0 0 0 0 0,-22 21 4951 0 0,4 3-4745 0 0,19-25-620 0 0,-42 54-749 0 0,-67 94 2084 0 0,79-95-4483 0 0,5 1-4088 0 0,20-48 3226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14:58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1440 0 0,'6'-14'17009'0'0,"9"4"-7021"0"0,7 5-5260 0 0,2 5-3692 0 0,-21 0-1190 0 0,0 0-1 0 0,-1 0 0 0 0,1 1 0 0 0,0-1 1 0 0,0 1-1 0 0,-1 0 0 0 0,1 0 0 0 0,0 0 0 0 0,-1 0 1 0 0,1 1-1 0 0,-1-1 0 0 0,0 1 0 0 0,1-1 0 0 0,-1 1 1 0 0,0 0-1 0 0,0 0 0 0 0,0 0 0 0 0,0 0 0 0 0,0 0 1 0 0,0 0-1 0 0,1 3 0 0 0,-2-3 306 0 0,0 0 0 0 0,-1 0 0 0 0,1 0 0 0 0,-1 0 0 0 0,1 0 0 0 0,-1 0 0 0 0,0 0 0 0 0,0 1 0 0 0,0-1 0 0 0,0 0 0 0 0,0 0 0 0 0,-1 3 0 0 0,-10 34-137 0 0,10-36-14 0 0,-1 0-1 0 0,1 0 1 0 0,0 0-1 0 0,0 0 0 0 0,0 1 1 0 0,0-1-1 0 0,0 0 1 0 0,1 0-1 0 0,-1 1 1 0 0,1-1-1 0 0,0 0 0 0 0,0 0 1 0 0,0 1-1 0 0,1-1 1 0 0,-1 0-1 0 0,1 1 0 0 0,0-1 1 0 0,-1 0-1 0 0,1 0 1 0 0,1 0-1 0 0,-1 0 0 0 0,0 0 1 0 0,1 0-1 0 0,0 0 1 0 0,-1 0-1 0 0,1-1 1 0 0,0 1-1 0 0,3 2 0 0 0,18 15 13 0 0,-17-15-13 0 0,0 0 1 0 0,0 1 0 0 0,0-1 0 0 0,-1 1 0 0 0,1 0 0 0 0,-1 0 0 0 0,-1 1 0 0 0,1 0 0 0 0,4 9 0 0 0,-9-15 0 0 0,-1-1 0 0 0,1 1 0 0 0,0 0 0 0 0,0 0 0 0 0,0-1 0 0 0,0 1 0 0 0,-1 0 0 0 0,1-1 0 0 0,0 1 0 0 0,-1 0 0 0 0,1 0 0 0 0,0-1 0 0 0,-1 1 0 0 0,1-1 0 0 0,-1 1 0 0 0,1 0 0 0 0,-1-1 0 0 0,1 1 0 0 0,-1-1 0 0 0,0 1 0 0 0,1-1 0 0 0,-1 0 0 0 0,0 1 0 0 0,1-1 0 0 0,-1 0 0 0 0,0 1 0 0 0,1-1 0 0 0,-1 0 0 0 0,0 0 0 0 0,0 1 0 0 0,1-1 0 0 0,-1 0 0 0 0,0 0 0 0 0,-1 0 0 0 0,-28 5 0 0 0,29-5 0 0 0,-117 1 0 0 0,118-1-104 0 0,0 0 0 0 0,0 0 0 0 0,1 0 1 0 0,-1 0-1 0 0,0 0 0 0 0,0 0 0 0 0,0 0 0 0 0,0 0 0 0 0,0 1 1 0 0,0-1-1 0 0,1 0 0 0 0,-1 0 0 0 0,0 0 0 0 0,0 0 0 0 0,0 0 1 0 0,0 1-1 0 0,0-1 0 0 0,0 0 0 0 0,0 0 0 0 0,0 0 0 0 0,0 0 1 0 0,0 1-1 0 0,0-1 0 0 0,0 0 0 0 0,1 0 0 0 0,-1 0 0 0 0,0 0 1 0 0,0 1-1 0 0,0-1 0 0 0,0 0 0 0 0,-1 0 0 0 0,1 0 0 0 0,0 0 1 0 0,0 1-1 0 0,0-1 0 0 0,0 0 0 0 0,0 0 0 0 0,0 0 0 0 0,0 0 1 0 0,0 0-1 0 0,0 1 0 0 0,0-1 0 0 0,0 0 0 0 0,0 0 0 0 0,-1 0 1 0 0,1 0-1 0 0,0 0 0 0 0,0 0 0 0 0,0 1 0 0 0,0-1 0 0 0,0 0 0 0 0,-1 0 1 0 0,1 0-1 0 0,0 0 0 0 0,0 0 0 0 0,0 0 0 0 0,0 0 0 0 0,-1 0 1 0 0,14 8-8441 0 0,6-8 697 0 0,11-7 1151 0 0,-22 5 5208 0 0,10-4-466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15:04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0 100 512 0 0,'0'-1'517'0'0,"0"-7"4032"0"0,9-23 19651 0 0,1 36-21211 0 0,-2 6-2989 0 0,0 2 0 0 0,0-1 0 0 0,-1 1 0 0 0,-1 0 0 0 0,0 1 0 0 0,-1-1 0 0 0,0 1 0 0 0,4 23 0 0 0,7 17 0 0 0,-8-28 0 0 0,-7-19 0 0 0,1 0 0 0 0,-1 0 0 0 0,2 0 0 0 0,-1-1 0 0 0,1 1 0 0 0,0-1 0 0 0,0 0 0 0 0,1 0 0 0 0,0 0 0 0 0,6 8 0 0 0,-9-14 0 0 0,0 0 0 0 0,0 0 0 0 0,0 0 0 0 0,1 0 0 0 0,-1 0 0 0 0,0 0 0 0 0,0 0 0 0 0,0-1 0 0 0,0 1 0 0 0,0-1 0 0 0,0 1 0 0 0,0 0 0 0 0,0-1 0 0 0,0 0 0 0 0,-1 1 0 0 0,1-1 0 0 0,0 1 0 0 0,0-1 0 0 0,0 0 0 0 0,0 0 0 0 0,-1 0 0 0 0,1 1 0 0 0,1-3 0 0 0,21-25 0 0 0,-20 24 0 0 0,28-34 0 0 0,4-5 0 0 0,57-89 0 0 0,-74 88-5263 0 0,-16 36 3635 0 0,1 1 0 0 0,0-1 0 0 0,0 1 1 0 0,1 0-1 0 0,5-9 0 0 0,-8 15 917 0 0,5-4-4978 0 0,-5 4 4978 0 0,0 1 0 0 0,0-1 0 0 0,0 1 0 0 0,0 0 0 0 0,0-1 0 0 0,0 1 0 0 0,0 0 0 0 0,0 0 0 0 0,0 0-1 0 0,1 0 1 0 0,0 0 0 0 0,2 0-1549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15:12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67 632 0 0,'-1'-14'8810'0'0,"1"-22"7083"0"0,5 20-9378 0 0,-4 16-6491 0 0,0 0 1 0 0,0 0-1 0 0,0 0 1 0 0,0 1-1 0 0,0-1 1 0 0,0 1-1 0 0,0-1 1 0 0,0 0 0 0 0,0 1-1 0 0,0 0 1 0 0,0-1-1 0 0,0 1 1 0 0,0-1-1 0 0,-1 1 1 0 0,1 0-1 0 0,0 0 1 0 0,0 0-1 0 0,-1-1 1 0 0,1 1 0 0 0,0 0-1 0 0,-1 0 1 0 0,1 0-1 0 0,-1 0 1 0 0,1 2-1 0 0,18 28 280 0 0,11 56-304 0 0,-23-63 0 0 0,1 0 0 0 0,1 0 0 0 0,14 27 0 0 0,-22-51 0 0 0,-1 1 0 0 0,0 0 0 0 0,1-1 0 0 0,-1 1 0 0 0,1-1 0 0 0,-1 1 0 0 0,0-1 0 0 0,1 1 0 0 0,-1-1 0 0 0,1 1 0 0 0,-1-1 0 0 0,1 0 0 0 0,-1 1 0 0 0,1-1 0 0 0,0 0 0 0 0,-1 1 0 0 0,1-1 0 0 0,-1 0 0 0 0,1 0 0 0 0,0 1 0 0 0,-1-1 0 0 0,1 0 0 0 0,0 0 0 0 0,-1 0 0 0 0,1 0 0 0 0,0 0 0 0 0,-1 0 0 0 0,1 0 0 0 0,0 0 0 0 0,-1 0 0 0 0,2-1 0 0 0,21-15 0 0 0,13-31 0 0 0,-35 45 0 0 0,12-18 0 0 0,0 0 0 0 0,-2 0 0 0 0,0-1 0 0 0,-2-1 0 0 0,12-35 0 0 0,-21 52-2637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15:13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29 1436 0 0,'-5'-29'29408'0'0,"0"43"-28329"0"0,-3 15-829 0 0,1 1-1 0 0,2 0 1 0 0,1 0-1 0 0,-1 31 1 0 0,3 1-2806 0 0,2-2-4314 0 0,-3-38 1738 0 0,3-20 4191 0 0,-1 0 0 0 0,1 0 0 0 0,-1 0 0 0 0,1 0 1 0 0,0 1-1 0 0,0-1 0 0 0,0 0 0 0 0,0 0 0 0 0,0 0 0 0 0,0 0 0 0 0,1 1 1 0 0,-1-1-1 0 0,1 0 0 0 0,-1 0 0 0 0,1 0 0 0 0,1 3 0 0 0,1-1-1101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15:13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1464 0 0,'18'-30'8323'0'0,"-13"22"-5068"0"0,-1 0 0 0 0,1 0 1 0 0,0 1-1 0 0,9-11 0 0 0,9 3 2020 0 0,-21 14-5223 0 0,0 1 0 0 0,1-1 0 0 0,-1 1-1 0 0,0 0 1 0 0,1-1 0 0 0,-1 1 0 0 0,0 0 0 0 0,1 0 0 0 0,-1 1 0 0 0,4 0 0 0 0,-4-1-60 0 0,-1 1 0 0 0,0-1 1 0 0,1 1-1 0 0,-1 0 0 0 0,0 0 0 0 0,1 0 1 0 0,-1 0-1 0 0,0 0 0 0 0,0 0 0 0 0,0 0 1 0 0,1 0-1 0 0,-1 0 0 0 0,0 0 0 0 0,-1 0 0 0 0,1 1 1 0 0,0-1-1 0 0,0 0 0 0 0,-1 1 0 0 0,1-1 1 0 0,0 1-1 0 0,-1-1 0 0 0,1 1 0 0 0,-1-1 1 0 0,0 1-1 0 0,0-1 0 0 0,1 1 0 0 0,-1-1 1 0 0,0 1-1 0 0,0-1 0 0 0,-1 1 0 0 0,1 0 0 0 0,0-1 1 0 0,0 1-1 0 0,-1-1 0 0 0,1 1 0 0 0,-2 1 1 0 0,-1 11 24 0 0,-1 0 1 0 0,-11 26-1 0 0,10-29 41 0 0,5-9-39 0 0,-1 1 0 0 0,1 0 1 0 0,-1-1-1 0 0,1 1 1 0 0,0 0-1 0 0,0-1 1 0 0,0 1-1 0 0,0 0 1 0 0,1-1-1 0 0,-1 1 1 0 0,1 0-1 0 0,-1-1 0 0 0,1 1 1 0 0,0-1-1 0 0,0 1 1 0 0,0-1-1 0 0,1 1 1 0 0,-1-1-1 0 0,0 0 1 0 0,1 0-1 0 0,0 1 0 0 0,-1-1 1 0 0,1 0-1 0 0,0 0 1 0 0,0-1-1 0 0,0 1 1 0 0,0 0-1 0 0,4 2 1 0 0,-4-3-1 0 0,1 1 1 0 0,-1-1-1 0 0,0 1 1 0 0,0 0 0 0 0,0 0-1 0 0,0 0 1 0 0,0 0 0 0 0,-1 0-1 0 0,1 1 1 0 0,-1-1 0 0 0,1 0-1 0 0,-1 1 1 0 0,0 0 0 0 0,0-1-1 0 0,0 1 1 0 0,0-1 0 0 0,0 1-1 0 0,-1 0 1 0 0,1 0-1 0 0,-1-1 1 0 0,0 1 0 0 0,1 0-1 0 0,-2 4 1 0 0,1-5-20 0 0,0-1 0 0 0,0 1 0 0 0,-1-1 0 0 0,1 1 0 0 0,-1-1 0 0 0,1 0 0 0 0,-1 1 0 0 0,0-1 0 0 0,1 0 0 0 0,-1 1 0 0 0,0-1 0 0 0,0 0 0 0 0,0 0 0 0 0,0 0 0 0 0,0 0 0 0 0,0 0 0 0 0,0 0 0 0 0,0 0 0 0 0,0 0 0 0 0,0 0 0 0 0,-1 0 0 0 0,1-1 0 0 0,0 1 0 0 0,-1 0 0 0 0,-1 0 0 0 0,-1-1 0 0 0,0 0 0 0 0,0 0 0 0 0,0 0 0 0 0,0 0 0 0 0,-1 0 0 0 0,1-1 0 0 0,-6-1 0 0 0,-14-3 0 0 0,14 3-535 0 0,-27-2-3903 0 0,36 4 4304 0 0,0 0 0 0 0,1 0 0 0 0,-1 0 0 0 0,0 0 0 0 0,0 0 0 0 0,1 0 0 0 0,-1 0 0 0 0,0 0 0 0 0,0 0 0 0 0,0 1 0 0 0,1-1 0 0 0,-1 0 0 0 0,0 0 0 0 0,1 1 0 0 0,-1-1 0 0 0,0 0 0 0 0,0 1 0 0 0,1-1 0 0 0,-1 1 0 0 0,1-1 0 0 0,-1 1 0 0 0,0-1 0 0 0,1 1 0 0 0,-1-1 0 0 0,1 1 0 0 0,0 0 0 0 0,-1-1 0 0 0,1 1 0 0 0,-1 0 0 0 0,1-1 0 0 0,0 1-1 0 0,-1 0 1 0 0,1 0 0 0 0,0-1 0 0 0,0 1 0 0 0,-1 1 0 0 0,30 5-20192 0 0,-20-7 18173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21:29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0 268 0 0,'-22'13'29830'0'0,"88"-7"-27161"0"0,265 7-2669 0 0,-316-10-2046 0 0,-15-2 1750 0 0,0-1-1 0 0,1 0 1 0 0,-1 1 0 0 0,1-1-1 0 0,-1 1 1 0 0,0-1-1 0 0,1 1 1 0 0,-1-1-1 0 0,0 0 1 0 0,1 1 0 0 0,-1-1-1 0 0,0 1 1 0 0,0-1-1 0 0,0 1 1 0 0,1-1 0 0 0,-1 1-1 0 0,0 0 1 0 0,0-1-1 0 0,0 1 1 0 0,0-1-1 0 0,0 1 1 0 0,0-1 0 0 0,0 1-1 0 0,0-1 1 0 0,0 1-1 0 0,0 0 1 0 0,-1 1-365 0 0,1-1 0 0 0,-1 1 0 0 0,1-1-1 0 0,-1 1 1 0 0,0-1 0 0 0,1 0 0 0 0,-1 1 0 0 0,0-1 0 0 0,0 0 0 0 0,0 1 0 0 0,0-1-1 0 0,0 0 1 0 0,-1 0 0 0 0,1 0 0 0 0,0 0 0 0 0,0 0 0 0 0,-3 1 0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21:30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1 484 0 0,'-13'6'23782'0'0,"-7"19"-17801"0"0,-6 18-7444 0 0,20-31 3549 0 0,-11 29-2288 0 0,-14 29-902 0 0,11-41-2842 0 0,-3-9-4115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21:30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12 104 0 0,'31'-12'23629'0'0,"-32"18"-22989"0"0,-1 0 0 0 0,0 0 0 0 0,-1 0 0 0 0,0-1-1 0 0,1 1 1 0 0,-2-1 0 0 0,1 0 0 0 0,-7 8 0 0 0,-10 18 931 0 0,-9 25-1069 0 0,13-28-2630 0 0,1 0-4134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3:09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1 488 0 0,'4'4'17776'0'0,"-16"6"-10301"0"0,-28 15-6958 0 0,27-16 640 0 0,-9 3-2639 0 0,1-3-5092 0 0,-20 10-10705 0 0,30-11 15361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21:31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0 168 0 0,'3'0'112'0'0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21:31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0 272 0 0,'-9'10'25087'0'0,"-3"6"-20579"0"0,-8 12-4231 0 0,5-5 2231 0 0,-60 77-2396 0 0,-4 4-111 0 0,-69 124 1 0 0,131-196-1300 0 0,12-20-8 0 0,-1-1 0 0 0,0 0 0 0 0,-1 0 0 0 0,-13 17 0 0 0,46-28-20473 0 0,-14-3 19383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0:21:32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84 420 0 0,'-3'-16'12169'0'0,"11"-8"-3797"0"0,-6 20-7540 0 0,1 0 0 0 0,-1 0 0 0 0,1 0 0 0 0,-1 0 0 0 0,1 0 1 0 0,0 0-1 0 0,6-4 0 0 0,-8 7-804 0 0,0 0-1 0 0,-1 1 1 0 0,1-1 0 0 0,0 0-1 0 0,0 1 1 0 0,-1-1 0 0 0,1 1-1 0 0,0-1 1 0 0,0 1 0 0 0,0 0-1 0 0,0-1 1 0 0,0 1 0 0 0,-1 0-1 0 0,1 0 1 0 0,0-1 0 0 0,0 1-1 0 0,0 0 1 0 0,0 0 0 0 0,0 0-1 0 0,0 0 1 0 0,0 0 0 0 0,0 1-1 0 0,0-1 1 0 0,0 0 0 0 0,0 0-1 0 0,0 0 1 0 0,1 1 0 0 0,-2 0 64 0 0,1 0 1 0 0,0 0 0 0 0,0 1 0 0 0,-1-1 0 0 0,1 0 0 0 0,-1 0-1 0 0,1 0 1 0 0,-1 1 0 0 0,1-1 0 0 0,-1 0 0 0 0,0 1-1 0 0,0-1 1 0 0,1 0 0 0 0,-1 0 0 0 0,0 1 0 0 0,0 1-1 0 0,-10 60 2619 0 0,9-57-2625 0 0,-5 12-86 0 0,0 0 0 0 0,-1-1 0 0 0,-1 1 0 0 0,0-1 0 0 0,-2-1 0 0 0,0 0 0 0 0,0 0 0 0 0,-25 27 0 0 0,34-42 0 0 0,0 0 0 0 0,0 0 0 0 0,0 0 0 0 0,0 0 0 0 0,0 0 0 0 0,0 0 0 0 0,-1 0 0 0 0,1 0 0 0 0,0-1 0 0 0,0 1 0 0 0,-1 0 0 0 0,1-1 0 0 0,-1 1 0 0 0,1-1 0 0 0,0 0 0 0 0,-1 1 0 0 0,1-1 0 0 0,-1 0 0 0 0,1 0 0 0 0,-1 0 0 0 0,1 0 0 0 0,-1 0 0 0 0,1 0 0 0 0,-1 0 0 0 0,1 0 0 0 0,-1-1 0 0 0,1 1 0 0 0,0-1 0 0 0,-1 1 0 0 0,1-1 0 0 0,-1 1 0 0 0,1-1 0 0 0,0 0 0 0 0,0 0 0 0 0,-1 0 0 0 0,1 0 0 0 0,0 1 0 0 0,0-2 0 0 0,0 1 0 0 0,0 0 0 0 0,0 0 0 0 0,0 0 0 0 0,0 0 0 0 0,1-1 0 0 0,-1 1 0 0 0,0 0 0 0 0,1 0 0 0 0,-1-1 0 0 0,1 1 0 0 0,-1-1 0 0 0,1 1 0 0 0,-1-1 0 0 0,1 1 0 0 0,0-1 0 0 0,0 1 0 0 0,0 0 0 0 0,0-1 0 0 0,0 1 0 0 0,0-1 0 0 0,0 1 0 0 0,1-1 0 0 0,0-2 0 0 0,0 3 0 0 0,0-1 0 0 0,0 1 0 0 0,0-1 0 0 0,0 1 0 0 0,0-1 0 0 0,0 1 0 0 0,1 0 0 0 0,-1 0 0 0 0,0 0 0 0 0,1 0 0 0 0,-1 0 0 0 0,1 0 0 0 0,0 0 0 0 0,-1 0 0 0 0,1 0 0 0 0,0 1 0 0 0,-1-1 0 0 0,1 1 0 0 0,0-1 0 0 0,0 1 0 0 0,-1 0 0 0 0,1-1 0 0 0,0 1 0 0 0,0 0 0 0 0,0 0 0 0 0,-1 1 0 0 0,1-1 0 0 0,2 1 0 0 0,54 6 0 0 0,-57-7 0 0 0,9 2-141 0 0,58 16-6696 0 0,-63-16 6257 0 0,-1 0-1 0 0,0 0 1 0 0,1 0 0 0 0,-1 1 0 0 0,0 0 0 0 0,0-1 0 0 0,-1 1 0 0 0,1 1 0 0 0,-1-1-1 0 0,1 0 1 0 0,-1 1 0 0 0,4 5 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2:14:24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23 268 0 0,'-9'-23'27582'0'0,"12"40"-22665"0"0,26 289-4917 0 0,-15-123 0 0 0,-7-109 0 0 0,-7-74 0 0 0,0 1 0 0 0,0-1 0 0 0,1 0 0 0 0,-1 1 0 0 0,0-1 0 0 0,0 0 0 0 0,1 0 0 0 0,-1 1 0 0 0,0-1 0 0 0,1 0 0 0 0,-1 0 0 0 0,0 0 0 0 0,1 1 0 0 0,-1-1 0 0 0,0 0 0 0 0,1 0 0 0 0,-1 0 0 0 0,0 0 0 0 0,1 0 0 0 0,-1 0 0 0 0,1 0 0 0 0,-1 0 0 0 0,0 0 0 0 0,1 0 0 0 0,-1 0 0 0 0,0 0 0 0 0,1 0 0 0 0,-1 0 0 0 0,1 0 0 0 0,-1 0 0 0 0,0 0 0 0 0,1 0 0 0 0,0-1 0 0 0,9-1 0 0 0,37-8 0 0 0,71-5 0 0 0,-24 4 0 0 0,-83 9 0 0 0,-8 1 0 0 0,0 0 0 0 0,0 0 0 0 0,0 1 0 0 0,0-1 0 0 0,0 1 0 0 0,0-1 0 0 0,0 1 0 0 0,0 0 0 0 0,0 0 0 0 0,0 0 0 0 0,0 1 0 0 0,0-1 0 0 0,0 1 0 0 0,0 0 0 0 0,0 0 0 0 0,-1-1 0 0 0,5 3 0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2:14:28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19 96 0 0,'35'-19'30372'0'0,"-30"34"-28073"0"0,-3-4-2299 0 0,-1 0 0 0 0,0 0 0 0 0,-1 0 0 0 0,0-1 0 0 0,0 1 0 0 0,-1 0 0 0 0,-1 0 0 0 0,1 0 0 0 0,-6 13 0 0 0,-4 13 0 0 0,-20 42 0 0 0,28-71 0 0 0,-1 0 0 0 0,1-2 0 0 0,1 0 0 0 0,-1 0 0 0 0,1 1 0 0 0,0-1 0 0 0,1 1 0 0 0,-2 9 0 0 0,4-16 0 0 0,-1 1 0 0 0,0-1 0 0 0,1 1 0 0 0,-1-1 0 0 0,0 0 0 0 0,1 1 0 0 0,-1-1 0 0 0,1 1 0 0 0,-1-1 0 0 0,0 0 0 0 0,1 0 0 0 0,-1 1 0 0 0,1-1 0 0 0,-1 0 0 0 0,1 0 0 0 0,0 1 0 0 0,-1-1 0 0 0,1 0 0 0 0,-1 0 0 0 0,1 0 0 0 0,-1 0 0 0 0,1 0 0 0 0,-1 0 0 0 0,1 0 0 0 0,0 0 0 0 0,-1 0 0 0 0,1 0 0 0 0,-1 0 0 0 0,1 0 0 0 0,-1 0 0 0 0,1 0 0 0 0,-1-1 0 0 0,1 1 0 0 0,-1 0 0 0 0,2-1 0 0 0,23-6 0 0 0,-24 6 0 0 0,163-63 0 0 0,-158 63 0 0 0,1-1 0 0 0,-1-1 0 0 0,-1 1 0 0 0,1-1 0 0 0,0 0 0 0 0,0 0 0 0 0,5-6 0 0 0,-27 2-13737 0 0,-1 2 1172 0 0,16-5 6444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2:14:2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16 724 0 0,'4'-15'21659'0'0,"-1"26"-13902"0"0,0 3-4269 0 0,0-4-4480 0 0,10 60 1072 0 0,7 97-1 0 0,-3-21-107 0 0,-8-69-4748 0 0,4 25-4727 0 0,-13-101 8816 0 0,0 0 0 0 0,0 0 1 0 0,0 0-1 0 0,1-1 0 0 0,-1 1 1 0 0,0 0-1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02:20:20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1676 0 0,'7'11'13606'0'0,"-6"-11"-13083"0"0,19 4 5941 0 0,29-10-4494 0 0,-36 4-976 0 0,15-2-1329 0 0,70-2 2381 0 0,-66 8-4721 0 0,1 4-4006 0 0,-5-6-9058 0 0,-22-2 13926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44 0 0,'-5'10'23881'0'0,"4"2"-19970"0"0,-1 8-4245 0 0,1-6 2243 0 0,-5 29-1070 0 0,-3 0 0 0 0,-1-1 0 0 0,-19 49 0 0 0,27-87-839 0 0,1 0 0 0 0,-1 0 0 0 0,0 0 0 0 0,0 0 0 0 0,0 0 0 0 0,-1-1 0 0 0,1 1 0 0 0,-1-1 0 0 0,0 0 0 0 0,0 0 0 0 0,0 0 0 0 0,0 0 0 0 0,-1 0 0 0 0,1-1 0 0 0,-1 1 0 0 0,1-1 0 0 0,-1 0 0 0 0,0 0 0 0 0,0 0 0 0 0,0-1 0 0 0,-6 2 0 0 0,4-2 0 0 0,-1-1 0 0 0,1 1 0 0 0,0-2 0 0 0,0 1 0 0 0,-1-1 0 0 0,1 0 0 0 0,0 0 0 0 0,0-1 0 0 0,0 1 0 0 0,0-1 0 0 0,0-1 0 0 0,1 1 0 0 0,-1-1 0 0 0,-5-4 0 0 0,-1 1 0 0 0,0-1 0 0 0,1 0 0 0 0,0-1 0 0 0,0 0 0 0 0,0-1 0 0 0,1 0 0 0 0,1 0 0 0 0,0-1 0 0 0,0-1 0 0 0,1 0 0 0 0,-9-13 0 0 0,10 2 0 0 0,8 22 0 0 0,0-1 0 0 0,0 1 0 0 0,0 0 0 0 0,0 0 0 0 0,-1-1 0 0 0,1 1 0 0 0,0 0 0 0 0,0 0 0 0 0,0 0 0 0 0,0 0 0 0 0,0 0 0 0 0,-1 0 0 0 0,1 0 0 0 0,0 0 0 0 0,0 0 0 0 0,0 0 0 0 0,0 0 0 0 0,0 1 0 0 0,0-1 0 0 0,-1 0 0 0 0,1 1 0 0 0,0-1 0 0 0,0 0 0 0 0,-1 1 0 0 0,2 0 0 0 0,110 33 0 0 0,-59-20 0 0 0,86 37 0 0 0,10 23 0 0 0,-143-68-3050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49 100 0 0,'-17'-18'25192'0'0,"11"11"-20861"0"0,2 3-3999 0 0,3 2-307 0 0,-1 1-1 0 0,1-1 1 0 0,-1 1-1 0 0,0-1 0 0 0,0 1 1 0 0,0-1-1 0 0,0 1 1 0 0,0 0-1 0 0,0 0 0 0 0,0 0 1 0 0,0 0-1 0 0,0 1 1 0 0,-1-1-1 0 0,1 0 0 0 0,0 1 1 0 0,0-1-1 0 0,-1 1 1 0 0,1 0-1 0 0,0 0 1 0 0,-1 0-1 0 0,1 0 0 0 0,0 0 1 0 0,-1 1-1 0 0,1-1 1 0 0,-4 2-1 0 0,1 0 62 0 0,0 1 0 0 0,0-1 0 0 0,0 1-1 0 0,1 0 1 0 0,-1 1 0 0 0,1-1 0 0 0,-1 1 0 0 0,1 0 0 0 0,0 0 0 0 0,-5 7 0 0 0,-1 2 68 0 0,1 0 0 0 0,1 1 0 0 0,0 0 0 0 0,0 1 0 0 0,1 0 0 0 0,1 0 0 0 0,-5 19 0 0 0,8-21-154 0 0,1 1 0 0 0,0-1 0 0 0,1 0 0 0 0,1 1 0 0 0,0-1 0 0 0,1 1 0 0 0,0-1 0 0 0,6 24 0 0 0,-5-31 0 0 0,0 0 0 0 0,0 0 0 0 0,0 0 0 0 0,1 0 0 0 0,-1 0 0 0 0,2-1 0 0 0,-1 0 0 0 0,0 1 0 0 0,1-1 0 0 0,0 0 0 0 0,0-1 0 0 0,1 1 0 0 0,-1-1 0 0 0,1 0 0 0 0,0 0 0 0 0,0 0 0 0 0,0-1 0 0 0,1 0 0 0 0,-1 0 0 0 0,1 0 0 0 0,6 2 0 0 0,-5-3 0 0 0,-1 0 0 0 0,1-1 0 0 0,-1 0 0 0 0,1 0 0 0 0,0-1 0 0 0,-1 0 0 0 0,1 0 0 0 0,0 0 0 0 0,-1-1 0 0 0,1 0 0 0 0,0 0 0 0 0,-1-1 0 0 0,1 0 0 0 0,-1 0 0 0 0,0 0 0 0 0,0-1 0 0 0,0 0 0 0 0,0 0 0 0 0,0 0 0 0 0,-1-1 0 0 0,1 0 0 0 0,-1 0 0 0 0,0-1 0 0 0,0 1 0 0 0,0-1 0 0 0,-1 0 0 0 0,0 0 0 0 0,7-11 0 0 0,-6 9 0 0 0,0-1 0 0 0,0 0 0 0 0,-1 0 0 0 0,0-1 0 0 0,-1 0 0 0 0,1 1 0 0 0,-2-1 0 0 0,1 0 0 0 0,-1 0 0 0 0,-1 0 0 0 0,1-1 0 0 0,-2 1 0 0 0,1 0 0 0 0,-1 0 0 0 0,-1-1 0 0 0,0 1 0 0 0,0 0 0 0 0,0 0 0 0 0,-1 0 0 0 0,-5-13 0 0 0,4 16 0 0 0,0 1 0 0 0,0 0 0 0 0,-1-1 0 0 0,0 2 0 0 0,1-1 0 0 0,-2 0 0 0 0,1 1 0 0 0,0 0 0 0 0,-1 0 0 0 0,0 0 0 0 0,0 0 0 0 0,0 1 0 0 0,0 0 0 0 0,-1 0 0 0 0,1 0 0 0 0,-1 1 0 0 0,0 0 0 0 0,0 0 0 0 0,1 0 0 0 0,-1 1 0 0 0,0 0 0 0 0,-1 0 0 0 0,1 0 0 0 0,0 1 0 0 0,0 0 0 0 0,0 0 0 0 0,0 1 0 0 0,-12 2 0 0 0,3 3-2807 0 0,-22 18-10135 0 0,56-19-2772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226 109 1488 0 0,'-4'-24'5110'0'0,"2"21"-3958"0"0,1 1 0 0 0,0 0 0 0 0,-1 0 0 0 0,1 0 0 0 0,-1 0 0 0 0,1 0 0 0 0,-1 0 0 0 0,0 0 0 0 0,0 0 0 0 0,0 1 0 0 0,0-1-1 0 0,0 1 1 0 0,0-1 0 0 0,0 1 0 0 0,-1 0 0 0 0,1 0 0 0 0,0 0 0 0 0,-1 0 0 0 0,-2 0 0 0 0,-16-2 1978 0 0,14 3-3130 0 0,0 1 0 0 0,1 0 0 0 0,-1 0 0 0 0,0 1 0 0 0,1-1 0 0 0,-1 2 0 0 0,1-1 0 0 0,0 1 0 0 0,0 0 0 0 0,0 0 0 0 0,0 0 0 0 0,0 1 0 0 0,1 0 0 0 0,-1 0 0 0 0,1 0 0 0 0,0 1 0 0 0,0 0 0 0 0,1 0 0 0 0,-1 0 0 0 0,1 1 0 0 0,1-1 0 0 0,-1 1 0 0 0,1 0 0 0 0,0 0 0 0 0,0 0 0 0 0,0 1 0 0 0,1-1 0 0 0,-2 10 0 0 0,1-6 0 0 0,0 1 0 0 0,1-1 0 0 0,0 1 0 0 0,0 0 0 0 0,2 0 0 0 0,-1 0 0 0 0,1 0 0 0 0,1 0 0 0 0,0 0 0 0 0,0 0 0 0 0,2-1 0 0 0,-1 1 0 0 0,1 0 0 0 0,0-1 0 0 0,1 0 0 0 0,10 20 0 0 0,-8-22 0 0 0,-1-1 0 0 0,2 1 0 0 0,-1-1 0 0 0,1-1 0 0 0,0 1 0 0 0,0-1 0 0 0,0 0 0 0 0,1-1 0 0 0,0 0 0 0 0,0 0 0 0 0,1 0 0 0 0,-1-1 0 0 0,1-1 0 0 0,0 1 0 0 0,0-2 0 0 0,0 1 0 0 0,1-1 0 0 0,-1 0 0 0 0,0-1 0 0 0,1 0 0 0 0,-1-1 0 0 0,1 0 0 0 0,-1 0 0 0 0,1-1 0 0 0,-1 0 0 0 0,1-1 0 0 0,-1 0 0 0 0,0 0 0 0 0,0-1 0 0 0,0 0 0 0 0,0-1 0 0 0,0 0 0 0 0,-1 0 0 0 0,0-1 0 0 0,0 0 0 0 0,0 0 0 0 0,0-1 0 0 0,-1 0 0 0 0,0-1 0 0 0,10-11 0 0 0,-11 12 0 0 0,-1-1 0 0 0,0-1 0 0 0,0 1 0 0 0,-1 0 0 0 0,0-1 0 0 0,0 0 0 0 0,-1 0 0 0 0,0 0 0 0 0,0-1 0 0 0,-1 1 0 0 0,0 0 0 0 0,0-1 0 0 0,-1 0 0 0 0,0 1 0 0 0,-1-1 0 0 0,0 0 0 0 0,0 0 0 0 0,-1 1 0 0 0,0-1 0 0 0,0 0 0 0 0,-1 1 0 0 0,0 0 0 0 0,-1-1 0 0 0,-6-13 0 0 0,2 8 0 0 0,0 0 0 0 0,0 1 0 0 0,-2 0 0 0 0,0 1 0 0 0,0 0 0 0 0,-1 0 0 0 0,0 1 0 0 0,-1 0 0 0 0,0 1 0 0 0,-1 0 0 0 0,0 1 0 0 0,-1 0 0 0 0,-18-9 0 0 0,28 17-238 0 0,1 0 1 0 0,0 0-1 0 0,0 0 0 0 0,0 1 1 0 0,-1-1-1 0 0,1 1 0 0 0,0-1 1 0 0,-1 1-1 0 0,1 0 0 0 0,-5 0 1 0 0,4 0-231 0 0,1 1 0 0 0,-1-1 0 0 0,1 1 0 0 0,-1-1 1 0 0,1 1-1 0 0,-1 0 0 0 0,1 0 0 0 0,0 0 0 0 0,-1 0 1 0 0,1 0-1 0 0,0 1 0 0 0,0-1 0 0 0,0 1 0 0 0,0-1 1 0 0,0 1-1 0 0,0 0 0 0 0,0 0 0 0 0,0 0 0 0 0,1 0 1 0 0,-1 0-1 0 0,1 0 0 0 0,0 0 0 0 0,-1 1 0 0 0,1-1 0 0 0,-1 4 1 0 0,3 9-12509 0 0,6-11 10222 0 0,1-3 710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3:10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1048 0 0,'-10'4'11382'0'0,"-4"3"-6772"0"0,-33 33 3049 0 0,-34 9-7004 0 0,63-45-1520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26 1808 0 0,'-11'-18'22889'0'0,"9"17"-22416"0"0,0 0 0 0 0,0 0 0 0 0,0 0 0 0 0,0 0 0 0 0,0 1 0 0 0,0-1-1 0 0,-1 1 1 0 0,1-1 0 0 0,0 1 0 0 0,0 0 0 0 0,-1 0 0 0 0,1 0 0 0 0,0 0 0 0 0,0 0 0 0 0,-1 0-1 0 0,-1 1 1 0 0,-1 1-471 0 0,1 0 1 0 0,-1-1-1 0 0,1 1 0 0 0,0 1 0 0 0,0-1 0 0 0,0 1 0 0 0,0-1 0 0 0,0 1 0 0 0,0 0 1 0 0,1 0-1 0 0,0 1 0 0 0,-1-1 0 0 0,1 1 0 0 0,0 0 0 0 0,1 0 0 0 0,-1 0 1 0 0,-3 8-1 0 0,1-1-3 0 0,1-1-1 0 0,0 1 1 0 0,1 0 0 0 0,0-1 0 0 0,1 2 0 0 0,-1 14 0 0 0,2-14 1 0 0,2 0 0 0 0,-1-1 0 0 0,2 1 0 0 0,-1-1 0 0 0,2 1 0 0 0,-1-1 0 0 0,2 0 0 0 0,-1 0 0 0 0,2 0 0 0 0,-1 0 0 0 0,8 11 0 0 0,-10-18 0 0 0,0-1 0 0 0,0 1 0 0 0,0 0 0 0 0,0-1 0 0 0,1 0 0 0 0,-1 0 0 0 0,1 0 0 0 0,0 0 0 0 0,0 0 0 0 0,0 0 0 0 0,1-1 0 0 0,-1 1 0 0 0,0-1 0 0 0,1 0 0 0 0,0 0 0 0 0,-1 0 0 0 0,1-1 0 0 0,0 1 0 0 0,0-1 0 0 0,0 0 0 0 0,0 0 0 0 0,0 0 0 0 0,0-1 0 0 0,0 1 0 0 0,0-1 0 0 0,1 0 0 0 0,-1 0 0 0 0,0-1 0 0 0,0 1 0 0 0,0-1 0 0 0,0 0 0 0 0,0 0 0 0 0,0 0 0 0 0,7-4 0 0 0,-5 1 0 0 0,1 0 0 0 0,0-1 0 0 0,-1 0 0 0 0,0 0 0 0 0,0-1 0 0 0,0 0 0 0 0,-1 0 0 0 0,0 0 0 0 0,0-1 0 0 0,-1 1 0 0 0,0-1 0 0 0,0 0 0 0 0,0-1 0 0 0,-1 1 0 0 0,0-1 0 0 0,0 1 0 0 0,-1-1 0 0 0,0 0 0 0 0,0 0 0 0 0,0-13 0 0 0,-1 15 0 0 0,0 1 0 0 0,-1-1 0 0 0,1 0 0 0 0,-1 0 0 0 0,-1 0 0 0 0,1 1 0 0 0,-1-1 0 0 0,0 0 0 0 0,0 0 0 0 0,-1 1 0 0 0,1-1 0 0 0,-1 1 0 0 0,0-1 0 0 0,-1 1 0 0 0,0 0 0 0 0,1 0 0 0 0,-2 0 0 0 0,1 0 0 0 0,0 0 0 0 0,-1 1 0 0 0,0-1 0 0 0,0 1 0 0 0,-1 0 0 0 0,1 1 0 0 0,-1-1 0 0 0,1 1 0 0 0,-1-1 0 0 0,0 2 0 0 0,-7-4 0 0 0,-2 0 0 0 0,-37-11 0 0 0,48 16 0 0 0,0 0 0 0 0,0 1 0 0 0,0-1 0 0 0,0 1 0 0 0,0 0 0 0 0,0 0 0 0 0,-1 0 0 0 0,1 0 0 0 0,0 1 0 0 0,0-1 0 0 0,0 1 0 0 0,0-1 0 0 0,-5 3 0 0 0,7 0-2237 0 0,12-4-2954 0 0,15-4-4929 0 0,9-6 1857 0 0,0 2 3595 0 0,-4 5 2572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35 212 0 0,'-7'-21'24806'0'0,"2"10"-17399"0"0,-10 11-7245 0 0,10-1-152 0 0,-1 1 0 0 0,1-1 0 0 0,-1 1 0 0 0,1 1 0 0 0,-1-1 0 0 0,1 1 0 0 0,-1 0 0 0 0,1 0 0 0 0,0 1 0 0 0,-1 0 0 0 0,1 0 0 0 0,0 0 0 0 0,0 0 0 0 0,0 1 0 0 0,1 0 0 0 0,-1 0 0 0 0,-5 4 0 0 0,-3 4-10 0 0,1 1 0 0 0,0 0 0 0 0,-20 28 0 0 0,27-33 0 0 0,0 1 0 0 0,1 0 0 0 0,0 0 0 0 0,1 0 0 0 0,0 0 0 0 0,0 0 0 0 0,1 1 0 0 0,0 0 0 0 0,-2 15 0 0 0,4-13 0 0 0,0-1 0 0 0,0 0 0 0 0,1 0 0 0 0,0 0 0 0 0,1 0 0 0 0,0 0 0 0 0,1 0 0 0 0,0 0 0 0 0,0 0 0 0 0,10 16 0 0 0,-11-21 0 0 0,0-1 0 0 0,1 1 0 0 0,0-1 0 0 0,0 0 0 0 0,0 0 0 0 0,0 0 0 0 0,1 0 0 0 0,-1-1 0 0 0,1 1 0 0 0,0-1 0 0 0,0 0 0 0 0,0 0 0 0 0,1 0 0 0 0,-1-1 0 0 0,1 0 0 0 0,-1 1 0 0 0,1-2 0 0 0,0 1 0 0 0,0 0 0 0 0,0-1 0 0 0,0 0 0 0 0,0 0 0 0 0,6 0 0 0 0,4-2 0 0 0,0 0 0 0 0,0-2 0 0 0,0 1 0 0 0,0-2 0 0 0,0 0 0 0 0,-1 0 0 0 0,1-2 0 0 0,-1 0 0 0 0,-1 0 0 0 0,1-1 0 0 0,-1-1 0 0 0,19-15 0 0 0,-24 18 0 0 0,-1-1 0 0 0,1 0 0 0 0,-1-1 0 0 0,-1 0 0 0 0,1 0 0 0 0,-1 0 0 0 0,-1-1 0 0 0,1 0 0 0 0,-1 0 0 0 0,-1-1 0 0 0,1 1 0 0 0,-1-1 0 0 0,-1 0 0 0 0,0 0 0 0 0,0 0 0 0 0,-1 0 0 0 0,0-1 0 0 0,0 1 0 0 0,-1-1 0 0 0,0-18 0 0 0,-3 22-66 0 0,1 0 0 0 0,-1-1 1 0 0,0 1-1 0 0,-1 0 0 0 0,0 0 0 0 0,0 1 0 0 0,0-1 0 0 0,0 0 1 0 0,-1 1-1 0 0,0 0 0 0 0,0 0 0 0 0,0 0 0 0 0,-1 0 0 0 0,0 1 1 0 0,0 0-1 0 0,0 0 0 0 0,0 0 0 0 0,0 1 0 0 0,-1-1 0 0 0,-6-2 1 0 0,4 2-178 0 0,0 0 1 0 0,0 0-1 0 0,0 1 1 0 0,0 0-1 0 0,0 1 1 0 0,0 0-1 0 0,-1 0 1 0 0,1 0 0 0 0,-1 1-1 0 0,0 1 1 0 0,1-1-1 0 0,-1 2 1 0 0,0-1-1 0 0,-14 3 1 0 0,4 7-6957 0 0,12-1 1376 0 0,13 7-7663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71 352 0 0,'-16'-28'15390'0'0,"-5"7"-5362"0"0,-6 10-4543 0 0,24 11-5319 0 0,0-1 0 0 0,0 1-1 0 0,0 0 1 0 0,0 1 0 0 0,0-1 0 0 0,-1 1-1 0 0,1-1 1 0 0,-5 3 0 0 0,0-1-164 0 0,1 1 0 0 0,0 1 0 0 0,0-1 0 0 0,0 1 0 0 0,1 1 0 0 0,0-1 0 0 0,-1 1 0 0 0,-5 6-1 0 0,3-2 0 0 0,1 0 0 0 0,1 1 0 0 0,0 0 0 0 0,0 0 0 0 0,1 1-1 0 0,0-1 1 0 0,1 1 0 0 0,-4 12 0 0 0,1 1-2 0 0,1 1 0 0 0,1 0 1 0 0,1 0-1 0 0,2 1 0 0 0,-1 48 0 0 0,4-67 1 0 0,0 1 0 0 0,1-1 0 0 0,0 0 0 0 0,0 1 0 0 0,1-1 0 0 0,0 0 0 0 0,0 0 0 0 0,1 0 0 0 0,-1 0 0 0 0,2-1 0 0 0,-1 1 0 0 0,1-1 0 0 0,0 0 0 0 0,0 0 0 0 0,7 8 0 0 0,-7-10 0 0 0,0-1 0 0 0,0 1 0 0 0,0-1 0 0 0,1 0 0 0 0,-1 0 0 0 0,1 0 0 0 0,-1-1 0 0 0,1 0 0 0 0,0 0 0 0 0,0 0 0 0 0,0 0 0 0 0,0-1 0 0 0,1 1 0 0 0,-1-1 0 0 0,0-1 0 0 0,0 1 0 0 0,1-1 0 0 0,-1 0 0 0 0,0 0 0 0 0,1-1 0 0 0,8-1 0 0 0,3-2 0 0 0,0-2 0 0 0,0 1 0 0 0,-1-2 0 0 0,0 0 0 0 0,0-1 0 0 0,-1-1 0 0 0,0 0 0 0 0,0-1 0 0 0,-1-1 0 0 0,20-18 0 0 0,-19 14 0 0 0,0-1 0 0 0,-1-1 0 0 0,0 0 0 0 0,-2 0 0 0 0,0-1 0 0 0,-1-1 0 0 0,-1 0 0 0 0,10-26 0 0 0,-17 40 0 0 0,-2 0 0 0 0,1 0 0 0 0,0 0 0 0 0,-1 0 0 0 0,0 0 0 0 0,0 0 0 0 0,-1 0 0 0 0,0 0 0 0 0,1 0 0 0 0,-2-1 0 0 0,1 1 0 0 0,0 0 0 0 0,-1 0 0 0 0,0 0 0 0 0,-1 0 0 0 0,1 0 0 0 0,-1 0 0 0 0,0 0 0 0 0,0 0 0 0 0,0 1 0 0 0,0-1 0 0 0,-1 1 0 0 0,0-1 0 0 0,0 1 0 0 0,0 0 0 0 0,-1 0 0 0 0,1 0 0 0 0,-8-5 0 0 0,0 1 0 0 0,0 1 0 0 0,0 0 0 0 0,-1 1 0 0 0,0 0 0 0 0,0 1 0 0 0,-1 0 0 0 0,0 1 0 0 0,1 0 0 0 0,-1 1 0 0 0,-15-1 0 0 0,-8-2-732 0 0,11 1-1430 0 0,1 2-1 0 0,-31-1 0 0 0,48 4 1712 0 0,1 0 0 0 0,-1 1 0 0 0,1-1-1 0 0,0 1 1 0 0,-1 1 0 0 0,1-1 0 0 0,0 1 0 0 0,0 0 0 0 0,0 1 0 0 0,0-1-1 0 0,0 1 1 0 0,1 0 0 0 0,-9 7 0 0 0,12-8-391 0 0,1-1 1 0 0,0 1-1 0 0,-1 0 0 0 0,1 1 0 0 0,0-1 0 0 0,0 0 1 0 0,0 0-1 0 0,1 0 0 0 0,-1 1 0 0 0,1-1 1 0 0,-1 0-1 0 0,1 1 0 0 0,-1-1 0 0 0,1 0 0 0 0,0 1 1 0 0,0-1-1 0 0,1 5 0 0 0,2 5-1805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9 520 0 0,'30'-3'21211'0'0,"-21"2"-15114"0"0,-9 0-6034 0 0,-1 1 1 0 0,1 0 0 0 0,0-1-1 0 0,0 1 1 0 0,-1 0 0 0 0,1 0-1 0 0,0-1 1 0 0,-1 1-1 0 0,1 0 1 0 0,0 0 0 0 0,-1 0-1 0 0,1-1 1 0 0,-1 1 0 0 0,1 0-1 0 0,0 0 1 0 0,-1 0-1 0 0,1 0 1 0 0,-1 0 0 0 0,1 0-1 0 0,0 0 1 0 0,-1 0 0 0 0,1 0-1 0 0,-1 0 1 0 0,1 0-1 0 0,0 0 1 0 0,-1 0 0 0 0,1 0-1 0 0,-1 0 1 0 0,1 0 0 0 0,0 0-1 0 0,-1 1 1 0 0,1-1-1 0 0,0 0 1 0 0,-1 0 0 0 0,1 0-1 0 0,0 1 1 0 0,-1-1 0 0 0,1 0-1 0 0,0 1 1 0 0,-1-1-1 0 0,-16 9 2268 0 0,-30 17-2331 0 0,35-21 0 0 0,1 0 0 0 0,1 1 0 0 0,-18 12 0 0 0,16-7 0 0 0,0 1 0 0 0,1 0 0 0 0,1 0 0 0 0,0 1 0 0 0,0 0 0 0 0,2 1 0 0 0,-1 0 0 0 0,-9 24 0 0 0,14-29 0 0 0,0 1 0 0 0,1-1 0 0 0,0 1 0 0 0,0 0 0 0 0,1-1 0 0 0,0 1 0 0 0,1 0 0 0 0,0 1 0 0 0,1-1 0 0 0,0 0 0 0 0,0 0 0 0 0,1 0 0 0 0,0 0 0 0 0,5 17 0 0 0,-2-20 0 0 0,0 0 0 0 0,0-1 0 0 0,0 1 0 0 0,1-1 0 0 0,0 0 0 0 0,0 0 0 0 0,1-1 0 0 0,-1 0 0 0 0,1 0 0 0 0,0 0 0 0 0,1-1 0 0 0,-1 1 0 0 0,1-2 0 0 0,0 1 0 0 0,0-1 0 0 0,0 0 0 0 0,9 2 0 0 0,-1 1 0 0 0,0-2 0 0 0,0 0 0 0 0,1 0 0 0 0,-1-2 0 0 0,1 0 0 0 0,0 0 0 0 0,24-2 0 0 0,-32-2 0 0 0,1 1 0 0 0,-1-1 0 0 0,1 0 0 0 0,-1-1 0 0 0,0 0 0 0 0,0 0 0 0 0,0-1 0 0 0,0 0 0 0 0,0-1 0 0 0,-1 1 0 0 0,0-1 0 0 0,0-1 0 0 0,-1 1 0 0 0,1-1 0 0 0,-1 0 0 0 0,0-1 0 0 0,-1 0 0 0 0,1 0 0 0 0,-1 0 0 0 0,-1 0 0 0 0,5-10 0 0 0,-3 6 0 0 0,0-1 0 0 0,-2 0 0 0 0,1-1 0 0 0,-1 1 0 0 0,-1-1 0 0 0,0 1 0 0 0,-1-1 0 0 0,-1 0 0 0 0,0 0 0 0 0,0 0 0 0 0,-1 0 0 0 0,-1 0 0 0 0,-4-22 0 0 0,2 26-9 0 0,-1-1 0 0 0,-1 1-1 0 0,0 0 1 0 0,0 1 0 0 0,0-1 0 0 0,-1 1 0 0 0,-1 0-1 0 0,1 0 1 0 0,-1 1 0 0 0,-1 0 0 0 0,1 0 0 0 0,-1 1-1 0 0,0 0 1 0 0,0 0 0 0 0,-1 1 0 0 0,0 0 0 0 0,0 1-1 0 0,0 0 1 0 0,-1 0 0 0 0,1 1 0 0 0,-1 0 0 0 0,0 0 0 0 0,-10 0-1 0 0,18 3-803 0 0,-1 0 0 0 0,0 1-1 0 0,0 0 1 0 0,1-1 0 0 0,-1 1-1 0 0,0 0 1 0 0,1 0 0 0 0,-1 1-1 0 0,1-1 1 0 0,-4 3-1 0 0,-7 3-7122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0 368 0 0,'20'4'23524'0'0,"-43"45"-17873"0"0,12 24-5096 0 0,2 39 850 0 0,2-16-391 0 0,-1-33-764 0 0,-7 23-250 0 0,-10 44 0 0 0,2-11 0 0 0,14-63 0 0 0,3 0 0 0 0,2 1 0 0 0,6 97 0 0 0,6-61 0 0 0,31 131 0 0 0,-35-199-2192 0 0,-4-23 1534 0 0,0-1-1 0 0,0 1 0 0 0,0 0 0 0 0,0 0 0 0 0,0 0 0 0 0,0-1 1 0 0,-1 1-1 0 0,1 0 0 0 0,0 0 0 0 0,-1-1 0 0 0,0 1 1 0 0,0 2-1 0 0,0-3 115 0 0,0 0-1 0 0,0 0 1 0 0,0 0 0 0 0,0 0 0 0 0,0 0 0 0 0,0-1 0 0 0,0 1 0 0 0,0 0 0 0 0,0 0-1 0 0,0-1 1 0 0,0 1 0 0 0,0-1 0 0 0,-1 1 0 0 0,1-1 0 0 0,0 1 0 0 0,-3-1-1 0 0,-20 2-2865 0 0,16-5-3136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48 1512 0 0,'4'-7'3394'0'0,"0"-4"3467"0"0,5-12 9366 0 0,1 16-11454 0 0,-8 8-4773 0 0,-1-1 0 0 0,0 1 0 0 0,0-1 0 0 0,0 1 0 0 0,0 0 0 0 0,0-1 0 0 0,0 1 0 0 0,0 0 0 0 0,0 0 0 0 0,0 0 0 0 0,0-1 0 0 0,0 1 0 0 0,-1 0 0 0 0,1 0 0 0 0,0 0 0 0 0,-1 0 0 0 0,1 0 0 0 0,-1 1 0 0 0,1-1 0 0 0,-1 0 0 0 0,1 0 0 0 0,-1 0 0 0 0,0 0 0 0 0,1 1 0 0 0,-1-1 0 0 0,0 2 0 0 0,6 41 0 0 0,-5-35 0 0 0,0 15 0 0 0,0 0 0 0 0,-2 1 0 0 0,-6 38 0 0 0,-2 33 0 0 0,9-63 0 0 0,1 0 0 0 0,-1 0 0 0 0,-2 0 0 0 0,-9 47 0 0 0,11-78 0 0 0,-1 0 0 0 0,1 0 0 0 0,-1 0 0 0 0,1-1 0 0 0,-1 1 0 0 0,0 0 0 0 0,0-1 0 0 0,0 1 0 0 0,0 0 0 0 0,0-1 0 0 0,0 1 0 0 0,0-1 0 0 0,0 1 0 0 0,-1-1 0 0 0,1 0 0 0 0,0 0 0 0 0,-1 1 0 0 0,1-1 0 0 0,-1 0 0 0 0,1 0 0 0 0,-1-1 0 0 0,0 1 0 0 0,1 0 0 0 0,-1 0 0 0 0,0-1 0 0 0,0 1 0 0 0,0-1 0 0 0,1 1 0 0 0,-1-1 0 0 0,0 0 0 0 0,0 0 0 0 0,0 0 0 0 0,0 0 0 0 0,0 0 0 0 0,-1-1 0 0 0,44 1 0 0 0,0-3 0 0 0,52-10 0 0 0,-27 8 0 0 0,-52 5 0 0 0,0 0 0 0 0,0-2 0 0 0,-1 1 0 0 0,1-2 0 0 0,19-5 0 0 0,-30 8-2112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16 169 204 0 0,'-16'-5'26412'0'0,"17"4"-26280"0"0,0 0-1 0 0,1 1 1 0 0,-1-1 0 0 0,0 0 0 0 0,0 1-1 0 0,0-1 1 0 0,1 0 0 0 0,-1 1 0 0 0,0 0 0 0 0,1-1-1 0 0,-1 1 1 0 0,0 0 0 0 0,1-1 0 0 0,-1 1-1 0 0,1 0 1 0 0,-1 0 0 0 0,0 0 0 0 0,1 0 0 0 0,-1 1-1 0 0,0-1 1 0 0,1 0 0 0 0,2 1 0 0 0,42 6 2935 0 0,-43-7-3014 0 0,42 6-53 0 0,51-1 0 0 0,-53-3 0 0 0,62 9 0 0 0,-58-5 0 0 0,0-2 0 0 0,1-3 0 0 0,0-1 0 0 0,75-11 0 0 0,-94 11 0 0 0,0 1 0 0 0,0 1 0 0 0,54 10 0 0 0,-35-4 0 0 0,-39-7 0 0 0,0-1 0 0 0,1-1 0 0 0,-1 1 0 0 0,0-1 0 0 0,18-5 0 0 0,29-2 0 0 0,-12 9 0 0 0,-20 0 0 0 0,1-1 0 0 0,-1-1 0 0 0,27-5 0 0 0,-8-3 0 0 0,1 1 0 0 0,81-2 0 0 0,-62 1 0 0 0,-53 6 0 0 0,1 1 0 0 0,-1 0 0 0 0,0 1 0 0 0,1 0 0 0 0,-1 1 0 0 0,17 1 0 0 0,45 7 0 0 0,-42-6 0 0 0,55 12 0 0 0,-34-3 0 0 0,0-2 0 0 0,0-3 0 0 0,77 1 0 0 0,-114-4 0 0 0,-12-3 0 0 0,0 1 0 0 0,0 0 0 0 0,0-1 0 0 0,0 0 0 0 0,0 1 0 0 0,0-1 0 0 0,0 0 0 0 0,0 0 0 0 0,0 0 0 0 0,1 0 0 0 0,-1 0 0 0 0,3-2 0 0 0,116-18 0 0 0,-115 20 0 0 0,-1-1 0 0 0,0 0 0 0 0,1 1 0 0 0,0 0 0 0 0,-1 0 0 0 0,1 1 0 0 0,-1 0 0 0 0,7 1 0 0 0,-3 0 0 0 0,144-2 0 0 0,-118 1 0 0 0,-19-1 0 0 0,1 1 0 0 0,-1-2 0 0 0,25-4 0 0 0,-13 2 0 0 0,55-2 0 0 0,5 0 0 0 0,-33 2 0 0 0,101 15 0 0 0,-33-4 0 0 0,63-16 0 0 0,-160 6 0 0 0,0 0 0 0 0,34-8 0 0 0,-34 5 0 0 0,0 1 0 0 0,36-1 0 0 0,137-15 0 0 0,17 16 0 0 0,-129 10 0 0 0,-64-3 0 0 0,1-2 0 0 0,0 0 0 0 0,39-4 0 0 0,-24 0 0 0 0,75 1 0 0 0,-59 3 0 0 0,103-17 0 0 0,39 4 0 0 0,-153 10 0 0 0,64-12 0 0 0,-75 9 0 0 0,42-5 0 0 0,99 1 0 0 0,14-7 0 0 0,-165 16 0 0 0,-2 0 0 0 0,1 0 0 0 0,0-1 0 0 0,23-6 0 0 0,-29 5 0 0 0,0 1 0 0 0,0 0 0 0 0,0 1 0 0 0,17 2 0 0 0,-15-1 0 0 0,-1 0 0 0 0,1-1 0 0 0,23-4 0 0 0,174-13 0 0 0,-182 13 0 0 0,59 1 0 0 0,-59 3 0 0 0,59-8 0 0 0,-64 5 0 0 0,1 2 0 0 0,52 3 0 0 0,-16 0 0 0 0,236-10 0 0 0,-277 19 0 0 0,-17-10 0 0 0,0-1 0 0 0,-4 0 0 0 0,0 0 0 0 0,1 0 0 0 0,-1 1 0 0 0,0-1 0 0 0,0 1 0 0 0,0 0 0 0 0,1 0 0 0 0,-1 0 0 0 0,0 0 0 0 0,0 1 0 0 0,3 2 0 0 0,4 0 0 0 0,84 4 0 0 0,39 8 0 0 0,-39-4 0 0 0,-4 4 0 0 0,-71-15 0 0 0,1 1 0 0 0,-1 1 0 0 0,24 7 0 0 0,-11-1 0 0 0,-19-4 0 0 0,1-1 0 0 0,1-1 0 0 0,-1 0 0 0 0,22 1 0 0 0,43 0 0 0 0,-160 27-10591 0 0,18-10-8521 0 0,51-17 16668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28 600 0 0,'0'-3'6698'0'0,"0"-22"8737"0"0,2 96-8086 0 0,0-1-5302 0 0,2 72-5839 0 0,-5-131 3879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1004 0 0,'4'-12'20479'0'0,"6"3"-15562"0"0,0 6-3512 0 0,19 2-419 0 0,-15 0-488 0 0,1 1-1 0 0,0 1 1 0 0,20 3 0 0 0,-12-1-79 0 0,-1-1 0 0 0,42-2 0 0 0,-31 0-289 0 0,-1-1-28 0 0,-20 0-31 0 0,0 0 0 0 0,-1 2 0 0 0,1-1 0 0 0,-1 1-1 0 0,1 1 1 0 0,19 5 0 0 0,-23-5-71 0 0,0-1 0 0 0,1 0 0 0 0,0 0 0 0 0,-1 0 0 0 0,1-1 0 0 0,0 0 0 0 0,-1-1 0 0 0,1 0 0 0 0,0-1 0 0 0,-1 1 0 0 0,12-5 0 0 0,-8 3 0 0 0,1 0 0 0 0,0 1 0 0 0,17-1 0 0 0,72-5 0 0 0,-58 2 0 0 0,-36 5 0 0 0,-1-1 0 0 0,1 1 0 0 0,-1 1 0 0 0,1-1 0 0 0,0 1 0 0 0,11 2 0 0 0,19 2 0 0 0,-32-4 0 0 0,0 1 0 0 0,0-1 0 0 0,0 1 0 0 0,0 0 0 0 0,-1 1 0 0 0,1-1 0 0 0,0 1 0 0 0,-1 0 0 0 0,8 4 0 0 0,-2-1 0 0 0,-1 0 0 0 0,1 0 0 0 0,0-1 0 0 0,0 0 0 0 0,1-1 0 0 0,-1-1 0 0 0,23 3 0 0 0,28 6 0 0 0,-44-8 0 0 0,1-1 0 0 0,0-1 0 0 0,25-2 0 0 0,-17 1 0 0 0,-8-1 0 0 0,0-1 0 0 0,-1-1 0 0 0,28-7 0 0 0,-27 5 0 0 0,0 1 0 0 0,0 1 0 0 0,29-1 0 0 0,156-8 0 0 0,-124 17 0 0 0,-57-2 0 0 0,0-1 0 0 0,0-2 0 0 0,31-2 0 0 0,-45 1 0 0 0,0-1 0 0 0,1 2 0 0 0,-1-1 0 0 0,1 1 0 0 0,-1 0 0 0 0,1 1 0 0 0,-1 0 0 0 0,14 4 0 0 0,-9-1 0 0 0,1-1 0 0 0,0-1 0 0 0,0 0 0 0 0,0-1 0 0 0,0-1 0 0 0,0 0 0 0 0,22-4 0 0 0,28 1 0 0 0,-32 3 0 0 0,0-1 0 0 0,57-10 0 0 0,-11 7 0 0 0,-64 3 0 0 0,-1 0 0 0 0,0-1 0 0 0,22-6 0 0 0,-28 6 0 0 0,0 0 0 0 0,0 0 0 0 0,0 1 0 0 0,0 0 0 0 0,1 0 0 0 0,-1 1 0 0 0,0 0 0 0 0,0 1 0 0 0,15 2 0 0 0,-11-1 0 0 0,-1-1 0 0 0,1 0 0 0 0,-1 0 0 0 0,1-2 0 0 0,-1 1 0 0 0,17-4 0 0 0,-16 2 0 0 0,-1 1 0 0 0,0 0 0 0 0,0 1 0 0 0,1 0 0 0 0,-1 1 0 0 0,16 2 0 0 0,-7 0 0 0 0,1 0 0 0 0,0-2 0 0 0,0 0 0 0 0,24-3 0 0 0,3 1 0 0 0,-16-1 0 0 0,-24 1 0 0 0,1 1 0 0 0,-1-1 0 0 0,1 2 0 0 0,-1-1 0 0 0,1 1 0 0 0,-1 0 0 0 0,9 3 0 0 0,-3 0 0 0 0,0-2 0 0 0,0 1 0 0 0,1-2 0 0 0,-1 0 0 0 0,0 0 0 0 0,23-3 0 0 0,5 1 0 0 0,57 8 0 0 0,-76-4 0 0 0,0-1 0 0 0,0 0 0 0 0,1-2 0 0 0,-1-1 0 0 0,24-4 0 0 0,-33 4 0 0 0,0-1 0 0 0,1 2 0 0 0,-1 0 0 0 0,25 3 0 0 0,18 1 0 0 0,8 1 0 0 0,-50-2 0 0 0,1-2 0 0 0,-1 0 0 0 0,0 0 0 0 0,24-4 0 0 0,-25 2 0 0 0,-1 1 0 0 0,1 0 0 0 0,0 1 0 0 0,23 4 0 0 0,-24-3 0 0 0,0 0 0 0 0,0-1 0 0 0,0-1 0 0 0,0 0 0 0 0,17-2 0 0 0,-9 0 0 0 0,0 1 0 0 0,1 1 0 0 0,-1 1 0 0 0,34 5 0 0 0,35 2 0 0 0,120-12 0 0 0,-190 2 0 0 0,-1 0 0 0 0,0-1 0 0 0,19-5 0 0 0,26-5 0 0 0,-49 12 0 0 0,0 0 0 0 0,-1 0 0 0 0,1 2 0 0 0,-1-1 0 0 0,1 2 0 0 0,23 5 0 0 0,-22-4 0 0 0,1-2 0 0 0,-1 0 0 0 0,1 0 0 0 0,28-4 0 0 0,5 1 0 0 0,251 2 0 0 0,-181 8 0 0 0,-101-8 0 0 0,-15 1 0 0 0,0-1 0 0 0,0 0 0 0 0,0 0 0 0 0,0 0 0 0 0,0 0 0 0 0,0-1 0 0 0,-1 1 0 0 0,1-1 0 0 0,0 0 0 0 0,0-1 0 0 0,4-1 0 0 0,3-1 0 0 0,-1 1 0 0 0,1 0 0 0 0,0 1 0 0 0,0 0 0 0 0,0 0 0 0 0,0 1 0 0 0,0 1 0 0 0,16 1 0 0 0,50-6 0 0 0,-54 3 0 0 0,-1 0 0 0 0,1 1 0 0 0,0 1 0 0 0,28 5 0 0 0,22-1 0 0 0,126-13 0 0 0,-124 3 0 0 0,1 4 0 0 0,111 10 0 0 0,-156-6 0 0 0,51-2 0 0 0,-29-1 0 0 0,171-7 0 0 0,-47 6 0 0 0,-93 4 0 0 0,-68-1 0 0 0,0 0 0 0 0,0 2 0 0 0,17 4 0 0 0,-18-3 0 0 0,1-1 0 0 0,-1-1 0 0 0,18 1 0 0 0,-7-2 0 0 0,-1 2 0 0 0,29 6 0 0 0,12 2 0 0 0,-32-7 0 0 0,-1 1 0 0 0,58 17 0 0 0,-88-21 0 0 0,-1 0 0 0 0,0 0 0 0 0,0-1 0 0 0,1 1 0 0 0,-1 0 0 0 0,0-1 0 0 0,0 0 0 0 0,0 0 0 0 0,0 0 0 0 0,0 0 0 0 0,0 0 0 0 0,1 0 0 0 0,-1 0 0 0 0,0-1 0 0 0,0 1 0 0 0,0-1 0 0 0,0 1 0 0 0,0-1 0 0 0,0 0 0 0 0,0 0 0 0 0,3-2 0 0 0,-1 3 0 0 0,0 0 0 0 0,-4 0-25 0 0,0 0 0 0 0,-1 0 0 0 0,1 0-1 0 0,0 0 1 0 0,0 0 0 0 0,0 0 0 0 0,-1 1 0 0 0,1-1 0 0 0,0 0-1 0 0,0 0 1 0 0,0 0 0 0 0,0 0 0 0 0,0 1 0 0 0,-1-1 0 0 0,1 0 0 0 0,0 0-1 0 0,0 0 1 0 0,0 1 0 0 0,0-1 0 0 0,0 0 0 0 0,0 0 0 0 0,0 0 0 0 0,0 1-1 0 0,0-1 1 0 0,0 0 0 0 0,0 0 0 0 0,0 0 0 0 0,0 1 0 0 0,0-1-1 0 0,0 0 1 0 0,0 0 0 0 0,0 1 0 0 0,0-1 0 0 0,0 0 0 0 0,0 0 0 0 0,0 0-1 0 0,0 1 1 0 0,0-1 0 0 0,0 0 0 0 0,0 0 0 0 0,1 0 0 0 0,-1 1-1 0 0,0-1 1 0 0,0 0 0 0 0,0 0 0 0 0,0 0 0 0 0,1 0 0 0 0,-1 0 0 0 0,0 1-1 0 0,0-1 1 0 0,0 0 0 0 0,0 0 0 0 0,1 0 0 0 0,-1 0 0 0 0,0 0 0 0 0,0 0-1 0 0,0 0 1 0 0,1 0 0 0 0,-18 11-2392 0 0,2-5-2989 0 0,0 1 0 0 0,0 0 0 0 0,1 1 0 0 0,-17 12 0 0 0,20-12 3590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1104 0 0,'9'7'23510'0'0,"-7"-6"-23244"0"0,1 1-1 0 0,-1-1 1 0 0,1 1-1 0 0,-1-1 1 0 0,1 0 0 0 0,-1 0-1 0 0,1 0 1 0 0,-1 0 0 0 0,1 0-1 0 0,3 0 1 0 0,133 15 1773 0 0,175-16 546 0 0,-258 7-2601 0 0,-47-5 14 0 0,0 0-1 0 0,1-1 0 0 0,-1 0 1 0 0,1 0-1 0 0,-1-1 1 0 0,15-2-1 0 0,27-8-74 0 0,-36 6 47 0 0,-1 0 1 0 0,1 2-1 0 0,0 0 1 0 0,0 0-1 0 0,-1 2 1 0 0,1-1-1 0 0,30 5 1 0 0,-33-3-102 0 0,0 1 0 0 0,0-2 0 0 0,0 0 0 0 0,0-1 0 0 0,14-2 1 0 0,-15 2 28 0 0,0-1 0 0 0,0 2 1 0 0,-1 0-1 0 0,1 0 0 0 0,0 0 1 0 0,14 4-1 0 0,109 16-66 0 0,45 4-753 0 0,-136-18 1045 0 0,0-2-1 0 0,-1-2 0 0 0,54-4 0 0 0,-15 1-243 0 0,-40-1 66 0 0,-30 1 62 0 0,0 1 1 0 0,0 0 0 0 0,-1 0-1 0 0,1 1 1 0 0,0 0-1 0 0,0 1 1 0 0,17 5 0 0 0,-20-5-25 0 0,1 0 0 0 0,-1-1 0 0 0,1-1 1 0 0,0 1-1 0 0,0-2 0 0 0,-1 1 1 0 0,1-1-1 0 0,13-3 0 0 0,-12 2 9 0 0,0 1 1 0 0,0 0-1 0 0,1 0 1 0 0,-1 1-1 0 0,1 1 0 0 0,19 2 1 0 0,-13 0 7 0 0,1-1 0 0 0,0-1 0 0 0,0 0 0 0 0,20-2 0 0 0,0 0 69 0 0,29 13-86 0 0,-67-12 45 0 0,31 12 683 0 0,-8-13-658 0 0,0 0-1 0 0,41-9 0 0 0,19-1 34 0 0,-13 2-22 0 0,-54 7-46 0 0,1 0 0 0 0,30 2 0 0 0,29-4 24 0 0,-38 0-22 0 0,1 1 0 0 0,60 4 0 0 0,-29 1-4 0 0,-34 1-7 0 0,-28-2-6 0 0,-1 0 1 0 0,1 0-1 0 0,0-1 0 0 0,-1 0 1 0 0,1 0-1 0 0,8-2 0 0 0,40-6-9 0 0,1 3-1 0 0,83 2 1 0 0,87-1-31 0 0,-110 16-21 0 0,58-4-30 0 0,-122-2-12 0 0,-45-4 98 0 0,0-1-1 0 0,0 0 1 0 0,1 0 0 0 0,-1-1 0 0 0,0 0 0 0 0,1 0-1 0 0,13-3 1 0 0,-7 1 14 0 0,-1 0 0 0 0,1 1 0 0 0,0 0 0 0 0,15 2 1 0 0,-1 0 17 0 0,178 3 25 0 0,-86 8-20 0 0,75 4-13 0 0,-56-4-221 0 0,24-8-955 0 0,-24 0 773 0 0,40 0 292 0 0,-161-4 74 0 0,-13 1 6 0 0,-1-1 1 0 0,0 0 0 0 0,1 0 0 0 0,-1-1 0 0 0,1 1 0 0 0,-1-1-1 0 0,9-3 1 0 0,7-2 104 0 0,1 1 0 0 0,0 1 0 0 0,23-1 0 0 0,32-6-42 0 0,-45 7 19 0 0,-1 1 0 0 0,60 1 0 0 0,-54 3 36 0 0,3-2-67 0 0,-16 0-24 0 0,0 1 1 0 0,37 5-1 0 0,-34-1 8 0 0,52 1 0 0 0,30 3 511 0 0,29-8 277 0 0,-71-10-430 0 0,-53 7-354 0 0,1 0 0 0 0,28-1 0 0 0,69-4 835 0 0,-80 6-758 0 0,-26 1-98 0 0,1 0-1 0 0,0 1 1 0 0,-1 0-1 0 0,1 0 1 0 0,0 1 0 0 0,-1-1-1 0 0,1 1 1 0 0,-1 1-1 0 0,1-1 1 0 0,9 5 0 0 0,55 14 141 0 0,-60-17-151 0 0,1 0 0 0 0,0 0 0 0 0,0-1 0 0 0,0-1 0 0 0,0 0 0 0 0,0 0 0 0 0,13-2 0 0 0,-12 1 0 0 0,34 2 0 0 0,-35-1 0 0 0,1 0 0 0 0,-1 0 0 0 0,0-1 0 0 0,0-1 0 0 0,0 0 0 0 0,1-1 0 0 0,11-3 0 0 0,-19 4 0 0 0,1 0 0 0 0,-1 0 0 0 0,1 1 0 0 0,0 0 0 0 0,-1 0 0 0 0,1 0 0 0 0,0 1 0 0 0,6 1 0 0 0,-6-1 0 0 0,1 0 0 0 0,-1-1 0 0 0,1 1 0 0 0,-1-1 0 0 0,1-1 0 0 0,9-1 0 0 0,0-1 0 0 0,0 1 0 0 0,1 1 0 0 0,-1 0 0 0 0,31 2 0 0 0,-3 1 0 0 0,-12-6 0 0 0,-27 3 0 0 0,0 0 0 0 0,0 0 0 0 0,0 1 0 0 0,0 0 0 0 0,0 0 0 0 0,0 0 0 0 0,0 0 0 0 0,6 2 0 0 0,141 26 0 0 0,-129-23 0 0 0,0-2 0 0 0,1 0 0 0 0,39-1 0 0 0,-62-2 0 0 0,1-1 0 0 0,-1 1 0 0 0,1 0 0 0 0,0-1 0 0 0,-1 1 0 0 0,1 0 0 0 0,-1-1 0 0 0,1 0 0 0 0,-1 1 0 0 0,1-1 0 0 0,-1 0 0 0 0,0 0 0 0 0,1 0 0 0 0,1-2 0 0 0,-2 2 0 0 0,0 0 0 0 0,0 0 0 0 0,1 1 0 0 0,-1-1 0 0 0,0 0 0 0 0,1 0 0 0 0,-1 1 0 0 0,0-1 0 0 0,1 0 0 0 0,-1 1 0 0 0,1 0 0 0 0,-1-1 0 0 0,1 1 0 0 0,2 0 0 0 0,-4-1-10 0 0,0 1 1 0 0,0 0-1 0 0,0-1 1 0 0,0 1-1 0 0,0 0 0 0 0,0 0 1 0 0,0-1-1 0 0,0 1 0 0 0,0 0 1 0 0,0-1-1 0 0,0 1 1 0 0,0 0-1 0 0,0-1 0 0 0,0 1 1 0 0,0 0-1 0 0,0 0 0 0 0,0-1 1 0 0,0 1-1 0 0,0 0 1 0 0,0-1-1 0 0,0 1 0 0 0,-1 0 1 0 0,1 0-1 0 0,0-1 0 0 0,0 1 1 0 0,0 0-1 0 0,0 0 1 0 0,-1-1-1 0 0,1 1 0 0 0,0 0 1 0 0,0 0-1 0 0,-1 0 0 0 0,1-1 1 0 0,0 1-1 0 0,0 0 1 0 0,-1 0-1 0 0,1 0 0 0 0,0 0 1 0 0,0 0-1 0 0,-1 0 0 0 0,1-1 1 0 0,0 1-1 0 0,-1 0 1 0 0,1 0-1 0 0,0 0 0 0 0,-1 0 1 0 0,0-1-493 0 0,-29 1-12650 0 0,10 0-3373 0 0,19-4 14537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3:10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1 236 0 0,'-6'13'12584'0'0,"-8"14"-6024"0"0,6-19-5450 0 0,-1 0 0 0 0,0 0 1 0 0,0-1-1 0 0,-12 6 0 0 0,-6 1-1132 0 0,-5 0-5017 0 0,-1-2-7816 0 0,22-4 7931 0 0,7-4 3133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20 648 0 0,'-8'-14'10001'0'0,"19"9"-2122"0"0,39 12 1740 0 0,-21-3-7915 0 0,154 12-126 0 0,1 0-240 0 0,-111-13-1338 0 0,77 13 0 0 0,-49-3 0 0 0,4-6 0 0 0,-48-4 0 0 0,59 11 0 0 0,-114-13 0 0 0,30 6 0 0 0,1-2 0 0 0,0 0 0 0 0,1-3 0 0 0,-1 0 0 0 0,37-4 0 0 0,-5-2 0 0 0,1 3 0 0 0,-1 3 0 0 0,90 14 0 0 0,-64-5 0 0 0,52-7 0 0 0,-107-5 0 0 0,1 1 0 0 0,0 2 0 0 0,70 13 0 0 0,-65-7 0 0 0,1-2 0 0 0,0-1 0 0 0,75-4 0 0 0,-99-1 0 0 0,62 10 0 0 0,-66-7 0 0 0,-1-1 0 0 0,1 0 0 0 0,0-1 0 0 0,-1 0 0 0 0,23-3 0 0 0,7-2 0 0 0,0 2 0 0 0,58 5 0 0 0,-10-1 0 0 0,158 18 0 0 0,-171-16 0 0 0,-51-1 0 0 0,0-2 0 0 0,48-4 0 0 0,-33 0 0 0 0,73 4 0 0 0,-41 0 0 0 0,66 7 0 0 0,-94-3 0 0 0,0-3 0 0 0,73-5 0 0 0,-72-3 0 0 0,-1 3 0 0 0,1 2 0 0 0,0 2 0 0 0,50 8 0 0 0,-81-8 0 0 0,0 0 0 0 0,1-2 0 0 0,-1 0 0 0 0,0 0 0 0 0,30-8 0 0 0,-33 5 0 0 0,0 2 0 0 0,1-1 0 0 0,-1 2 0 0 0,1 0 0 0 0,-1 1 0 0 0,1 0 0 0 0,-1 1 0 0 0,20 3 0 0 0,17 6 0 0 0,1-3 0 0 0,0-2 0 0 0,0-2 0 0 0,73-6 0 0 0,-20 1 0 0 0,-9-1 0 0 0,-65 0 0 0 0,1 2 0 0 0,-1 1 0 0 0,1 1 0 0 0,-1 2 0 0 0,1 1 0 0 0,42 11 0 0 0,-58-11 0 0 0,-1-1 0 0 0,1-1 0 0 0,0 0 0 0 0,0-1 0 0 0,-1-1 0 0 0,28-2 0 0 0,5 0 0 0 0,4 12 0 0 0,-43-7 0 0 0,0-1 0 0 0,0 0 0 0 0,0-1 0 0 0,12 1 0 0 0,-8-1 0 0 0,-4-1 0 0 0,0 0 0 0 0,-1 0 0 0 0,1-1 0 0 0,-1 0 0 0 0,1-1 0 0 0,8-2 0 0 0,-2 0 0 0 0,-1 0 0 0 0,0 1 0 0 0,1 1 0 0 0,28-2 0 0 0,-27 3 0 0 0,0-1 0 0 0,-1 0 0 0 0,27-9 0 0 0,-26 7 0 0 0,-1 0 0 0 0,0 1 0 0 0,29-2 0 0 0,133-11 0 0 0,-149 15 0 0 0,51-10 0 0 0,-51 7 0 0 0,52-4 0 0 0,75-8 0 0 0,54 4 0 0 0,-192 12 0 0 0,0-1 0 0 0,-1-1 0 0 0,1-1 0 0 0,20-6 0 0 0,-8 4 0 0 0,-1 1 0 0 0,0 1 0 0 0,50 2 0 0 0,-47 1 0 0 0,0 0 0 0 0,0-2 0 0 0,34-8 0 0 0,-26 3 0 0 0,1 1 0 0 0,-1 2 0 0 0,46 1 0 0 0,43-9 0 0 0,-125 12 0 0 0,1 0 0 0 0,-1 0 0 0 0,0-1 0 0 0,1 0 0 0 0,-1 0 0 0 0,0 0 0 0 0,0 0 0 0 0,0 0 0 0 0,4-2 0 0 0,-4 1 0 0 0,0 1 0 0 0,1-1 0 0 0,-1 1 0 0 0,1 0 0 0 0,-1 0 0 0 0,1 0 0 0 0,0 0 0 0 0,-1 1 0 0 0,6-1 0 0 0,30 3 0 0 0,-26-1 0 0 0,1 0 0 0 0,-1-1 0 0 0,24-3 0 0 0,-25 1 0 0 0,-1 1 0 0 0,1 1 0 0 0,-1-1 0 0 0,1 2 0 0 0,-1 0 0 0 0,1 0 0 0 0,-1 1 0 0 0,14 4 0 0 0,30-4 0 0 0,-5 0 0 0 0,-44 0 0 0 0,27 0 0 0 0,-30-2 0 0 0,-33 0 0 0 0,-10 3-7106 0 0,-8-1-9330 0 0,15-7 10328 0 0,14-3 3635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4 1224 0 0,'9'15'28746'0'0,"-17"-14"-29176"0"0,-44-21 3657 0 0,44 20-3227 0 0,0 1 0 0 0,0 0 0 0 0,0 0 0 0 0,0 0 0 0 0,0 1 0 0 0,0 1 0 0 0,0-1 0 0 0,0 1 0 0 0,1 0 0 0 0,-1 1 0 0 0,1 0 0 0 0,0 0 0 0 0,0 1 0 0 0,1-1 0 0 0,-1 1 0 0 0,1 1 0 0 0,0-1 0 0 0,0 1 0 0 0,1 0 0 0 0,0 1 0 0 0,0-1 0 0 0,0 1 0 0 0,1 0 0 0 0,-6 13 0 0 0,2-3 0 0 0,2 0 0 0 0,0 1 0 0 0,0 0 0 0 0,2 0 0 0 0,0 0 0 0 0,2 1 0 0 0,0-1 0 0 0,0 1 0 0 0,2-1 0 0 0,2 21 0 0 0,0-12 0 0 0,-2-14 0 0 0,1-1 0 0 0,0 0 0 0 0,1 1 0 0 0,6 20 0 0 0,-7-29 0 0 0,1-1 0 0 0,0 1 0 0 0,0 0 0 0 0,0 0 0 0 0,0-1 0 0 0,1 1 0 0 0,0-1 0 0 0,-1 0 0 0 0,1 0 0 0 0,0 0 0 0 0,1 0 0 0 0,-1 0 0 0 0,0-1 0 0 0,1 1 0 0 0,-1-1 0 0 0,1 0 0 0 0,0 0 0 0 0,4 1 0 0 0,8 4 0 0 0,1-1 0 0 0,-1-1 0 0 0,1-1 0 0 0,0 0 0 0 0,0-2 0 0 0,0 0 0 0 0,30 0 0 0 0,-41-2 0 0 0,0 0 0 0 0,0 0 0 0 0,-1-1 0 0 0,1 0 0 0 0,0 0 0 0 0,0-1 0 0 0,-1 0 0 0 0,1 0 0 0 0,-1 0 0 0 0,0 0 0 0 0,0-1 0 0 0,0 0 0 0 0,0 0 0 0 0,0 0 0 0 0,0-1 0 0 0,-1 1 0 0 0,0-1 0 0 0,0 0 0 0 0,0-1 0 0 0,0 1 0 0 0,0-1 0 0 0,-1 0 0 0 0,0 1 0 0 0,0-1 0 0 0,0-1 0 0 0,3-8 0 0 0,2-10-143 0 0,-1-1 0 0 0,-1 0 0 0 0,-2 0 0 0 0,4-40 0 0 0,-8 54 102 0 0,1 0 0 0 0,-1 0 0 0 0,-1 0 0 0 0,0 0 0 0 0,-1 0 0 0 0,0 0 0 0 0,0 1 0 0 0,-1-1 0 0 0,0 0 0 0 0,-1 1 0 0 0,-1 0 0 0 0,1 0 0 0 0,-8-11 0 0 0,7 15 216 0 0,0 0 0 0 0,0 1-1 0 0,-1 0 1 0 0,0-1 0 0 0,0 2 0 0 0,0-1-1 0 0,-1 1 1 0 0,1 0 0 0 0,-1 0 0 0 0,-14-5-1 0 0,-37-9-101 0 0,19 9-4643 0 0,-7-1-9083 0 0,43 9 12230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30 1212 0 0,'-12'-6'25325'0'0,"-3"0"-19230"0"0,14 5-6088 0 0,-1-1 0 0 0,0 1 0 0 0,0-1 0 0 0,1 1 0 0 0,-1-1 0 0 0,0 1 0 0 0,0 0 0 0 0,0 0 0 0 0,0 0 0 0 0,-1 0 0 0 0,1 0 1 0 0,0 1-1 0 0,0-1 0 0 0,0 1 0 0 0,-1-1 0 0 0,1 1 0 0 0,0 0 0 0 0,-1 0 0 0 0,1 0 0 0 0,0 0 0 0 0,0 0 0 0 0,-1 1 0 0 0,-2 0 0 0 0,-55 10-41 0 0,53-9 34 0 0,0 0 0 0 0,0 0 0 0 0,0 0 0 0 0,1 1 0 0 0,-1 0 0 0 0,1 0 0 0 0,-1 1 0 0 0,1 0 0 0 0,0 0 0 0 0,1 0 0 0 0,-1 1 0 0 0,1-1 0 0 0,0 1 0 0 0,0 1 0 0 0,0-1 0 0 0,1 1 0 0 0,-1 0 0 0 0,2 0 0 0 0,-1 0 0 0 0,1 0 0 0 0,-1 1 0 0 0,2-1 0 0 0,-1 1 0 0 0,1 0 0 0 0,0 0 0 0 0,0 0 0 0 0,1 0 0 0 0,0 0 0 0 0,1 0 0 0 0,-1 15 0 0 0,2-10 0 0 0,0 0 0 0 0,1 0 0 0 0,1 0 0 0 0,0 0 0 0 0,0 0 0 0 0,1 0 0 0 0,1-1 0 0 0,-1 1 0 0 0,2-1 0 0 0,0-1 0 0 0,0 1 0 0 0,1-1 0 0 0,0 0 0 0 0,1 0 0 0 0,0-1 0 0 0,14 13 0 0 0,-13-14 0 0 0,0 0 0 0 0,1 0 0 0 0,0-1 0 0 0,0-1 0 0 0,0 1 0 0 0,1-2 0 0 0,0 1 0 0 0,0-2 0 0 0,0 1 0 0 0,1-1 0 0 0,0-1 0 0 0,0 0 0 0 0,-1-1 0 0 0,1 0 0 0 0,1-1 0 0 0,21 0 0 0 0,-26-3 0 0 0,0 1 0 0 0,0-1 0 0 0,0 0 0 0 0,0-1 0 0 0,0 0 0 0 0,-1 0 0 0 0,1 0 0 0 0,-1-1 0 0 0,0-1 0 0 0,0 1 0 0 0,0-1 0 0 0,0 0 0 0 0,-1 0 0 0 0,0-1 0 0 0,0 0 0 0 0,-1 0 0 0 0,1 0 0 0 0,-1-1 0 0 0,-1 0 0 0 0,1 0 0 0 0,-1 0 0 0 0,-1-1 0 0 0,1 1 0 0 0,4-15 0 0 0,-5 14 0 0 0,-1-1 0 0 0,1 1 0 0 0,-2-1 0 0 0,1 0 0 0 0,-1 1 0 0 0,0-1 0 0 0,-1 0 0 0 0,0 0 0 0 0,-1 0 0 0 0,1 0 0 0 0,-2 1 0 0 0,1-1 0 0 0,-1 0 0 0 0,-1 1 0 0 0,1-1 0 0 0,-2 1 0 0 0,1 0 0 0 0,-1 0 0 0 0,0 0 0 0 0,0 0 0 0 0,-1 1 0 0 0,0 0 0 0 0,-7-8 0 0 0,4 8-175 0 0,1 0 1 0 0,-1 0-1 0 0,-1 1 0 0 0,1-1 0 0 0,-1 2 1 0 0,0 0-1 0 0,0 0 0 0 0,-1 0 0 0 0,1 1 1 0 0,-12-3-1 0 0,14 5-63 0 0,1 1 0 0 0,-1 0 0 0 0,1 0 0 0 0,-1 0 0 0 0,1 1 0 0 0,-1 0 0 0 0,0 0 1 0 0,1 1-1 0 0,-1 0 0 0 0,1 0 0 0 0,-1 1 0 0 0,1-1 0 0 0,0 1 0 0 0,0 1 0 0 0,-1-1 0 0 0,1 1 0 0 0,-6 4 0 0 0,8-5-269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22 420 0 0,'-5'-6'17423'0'0,"-1"1"-13405"0"0,1 3-3654 0 0,0 0-1 0 0,0 0 1 0 0,-1 1-1 0 0,1 0 1 0 0,0 0-1 0 0,-1 0 1 0 0,1 1 0 0 0,-1 0-1 0 0,1 0 1 0 0,0 0-1 0 0,-1 0 1 0 0,1 1-1 0 0,-1 0 1 0 0,1 0-1 0 0,0 1 1 0 0,0-1-1 0 0,0 1 1 0 0,0 0-1 0 0,0 0 1 0 0,0 1-1 0 0,0 0 1 0 0,0 0-1 0 0,1 0 1 0 0,0 0-1 0 0,0 1 1 0 0,0-1-1 0 0,0 1 1 0 0,0 0-1 0 0,-6 9 1 0 0,4-5-364 0 0,0 1 0 0 0,1-1 0 0 0,0 1 0 0 0,0 1 0 0 0,1-1 0 0 0,0 1 0 0 0,0 0 0 0 0,1-1 0 0 0,1 2 0 0 0,0-1 0 0 0,0 0 0 0 0,1 0 0 0 0,0 1 0 0 0,1-1 0 0 0,0 0 0 0 0,0 1 0 0 0,1-1 0 0 0,1 0 0 0 0,0 1 0 0 0,0-1 0 0 0,1 0 0 0 0,0 0 0 0 0,1-1 0 0 0,0 1 0 0 0,7 12 0 0 0,-7-14 0 0 0,1-1 0 0 0,-1 1 0 0 0,1-1 0 0 0,1 0 0 0 0,-1 0 0 0 0,1-1 0 0 0,1 0 0 0 0,-1 0 0 0 0,1 0 0 0 0,0-1 0 0 0,0 0 0 0 0,0 0 0 0 0,16 6 0 0 0,-16-8 0 0 0,0-1 0 0 0,0 0 0 0 0,0-1 0 0 0,0 1 0 0 0,0-1 0 0 0,1-1 0 0 0,-1 0 0 0 0,0 0 0 0 0,1 0 0 0 0,-1-1 0 0 0,0 0 0 0 0,1 0 0 0 0,-1-1 0 0 0,0 0 0 0 0,0 0 0 0 0,0 0 0 0 0,7-5 0 0 0,-6 3 0 0 0,1 0 0 0 0,-1 0 0 0 0,0-1 0 0 0,0-1 0 0 0,-1 1 0 0 0,1-1 0 0 0,-1-1 0 0 0,-1 1 0 0 0,1-1 0 0 0,-1 0 0 0 0,0-1 0 0 0,-1 0 0 0 0,1 1 0 0 0,-2-2 0 0 0,1 1 0 0 0,-1 0 0 0 0,0-1 0 0 0,-1 0 0 0 0,0 0 0 0 0,0 0 0 0 0,-1 0 0 0 0,-1-1 0 0 0,1 1 0 0 0,-1 0 0 0 0,-1-1 0 0 0,0 1 0 0 0,0-1 0 0 0,-1 1 0 0 0,0 0 0 0 0,-4-18 0 0 0,4 22-8 0 0,0-1 0 0 0,-1 0-1 0 0,0 1 1 0 0,0-1 0 0 0,0 1 0 0 0,0 0 0 0 0,-1 0 0 0 0,0 0-1 0 0,0 0 1 0 0,-1 0 0 0 0,1 1 0 0 0,-1-1 0 0 0,0 1 0 0 0,0 0-1 0 0,0 0 1 0 0,-1 0 0 0 0,1 1 0 0 0,-1-1 0 0 0,0 1 0 0 0,-10-4-1 0 0,5 3-65 0 0,0 1-1 0 0,-1 0 0 0 0,1 0 0 0 0,-1 1 1 0 0,0 1-1 0 0,0-1 0 0 0,0 2 0 0 0,0 0 0 0 0,0 0 1 0 0,-15 3-1 0 0,12 0-1729 0 0,-11 2-5157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16 157 988 0 0,'-1'16'13628'0'0,"-1"3"-5289"0"0,0 2-4178 0 0,0 0-3291 0 0,-7 74-13773 0 0,29-103-2040 0 0</inkml:trace>
  <inkml:trace contextRef="#ctx0" brushRef="#br0" timeOffset="1">47 29 1780 0 0,'-4'-12'2548'0'0,"0"4"437"0"0,4 4 243 0 0,0 0-400 0 0,0 8-856 0 0,-4 0-1112 0 0,4 4-1336 0 0,0-4-1396 0 0,4 4-772 0 0,-4 0-364 0 0,12 0-21 0 0,0 0 313 0 0,-1-4 684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1964 0 0,'7'-16'32915'0'0,"3"13"-35041"0"0,-2 1 2125 0 0,1 0 1 0 0,0 1-1 0 0,0 0 1 0 0,0 1-1 0 0,0 0 1 0 0,0 0 0 0 0,11 3-1 0 0,14-1-1596 0 0,-31-2-93 0 0,0 0 0 0 0,1-1 0 0 0,-1 1 0 0 0,0-1 0 0 0,0 1 0 0 0,0-1 0 0 0,1 0 0 0 0,-1 0 0 0 0,0 0 1 0 0,4-3-1 0 0,24-22-8723 0 0,-19 14 8431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1 836 0 0,'-10'14'14390'0'0,"2"4"-4061"0"0,4 1-4314 0 0,2 2-4913 0 0,-2 96-1880 0 0,-3-68-8303 0 0,7-48 8141 0 0,-1 0 627 0 0,1-1-1 0 0,0 1 1 0 0,0-1-1 0 0,0 0 1 0 0,0 1-1 0 0,-1-1 1 0 0,1 1-1 0 0,0-1 1 0 0,0 1-1 0 0,0-1 1 0 0,0 0-1 0 0,0 1 1 0 0,0-1-1 0 0,0 1 1 0 0,0-1-1 0 0,0 1 1 0 0,0-1-1 0 0,1 1 1 0 0,-1-1-1 0 0,0 0 1 0 0,0 1 0 0 0,0-1-1 0 0,0 1 1 0 0,1-1-1 0 0,-1 0 1 0 0,0 1-1 0 0,6 3-5015 0 0,-5-4 5016 0 0,-1 0-1 0 0,1 0 1 0 0,-1 0-1 0 0,0 0 1 0 0,1 0-1 0 0,-1 0 1 0 0,1 0-1 0 0,-1 0 1 0 0,1 0-1 0 0,-1-1 1 0 0,8-5-2827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8 1808 0 0,'1'-8'27910'0'0,"2"20"-24861"0"0,14 50-3049 0 0,-3 2 0 0 0,8 85 0 0 0,7 39 0 0 0,-18-135 0 0 0,-15-60 0 0 0,0 0 0 0 0,0 0 0 0 0,0 1 0 0 0,-1 0 0 0 0,-6-6 0 0 0,2 3 0 0 0,0 1 0 0 0,-1 0 0 0 0,0 1 0 0 0,0 0 0 0 0,-1 1 0 0 0,1 0 0 0 0,-1 0 0 0 0,-1 1 0 0 0,1 1 0 0 0,-1 0 0 0 0,0 0 0 0 0,0 1 0 0 0,0 1 0 0 0,0 0 0 0 0,0 1 0 0 0,-1 0 0 0 0,-19 1 0 0 0,27 1 0 0 0,1 0 0 0 0,0 0 0 0 0,0 1 0 0 0,0-1 0 0 0,0 1 0 0 0,0 0 0 0 0,1 0 0 0 0,-1 0 0 0 0,0 1 0 0 0,1-1 0 0 0,0 1 0 0 0,0 0 0 0 0,-1 0 0 0 0,2 0 0 0 0,-1 0 0 0 0,0 0 0 0 0,1 1 0 0 0,-1-1 0 0 0,1 1 0 0 0,0 0 0 0 0,0-1 0 0 0,0 1 0 0 0,1 0 0 0 0,-3 8 0 0 0,4-10 0 0 0,-1 1 0 0 0,1-1 0 0 0,-1 1 0 0 0,1-1 0 0 0,-1 1 0 0 0,1-1 0 0 0,0 1 0 0 0,0-1 0 0 0,1 1 0 0 0,-1-1 0 0 0,0 1 0 0 0,1-1 0 0 0,0 0 0 0 0,-1 1 0 0 0,1-1 0 0 0,0 0 0 0 0,0 1 0 0 0,0-1 0 0 0,1 0 0 0 0,-1 0 0 0 0,0 0 0 0 0,1 0 0 0 0,-1 0 0 0 0,1 0 0 0 0,0 0 0 0 0,0 0 0 0 0,0-1 0 0 0,0 1 0 0 0,0-1 0 0 0,0 1 0 0 0,0-1 0 0 0,0 0 0 0 0,0 0 0 0 0,1 0 0 0 0,-1 0 0 0 0,0 0 0 0 0,1-1 0 0 0,-1 1 0 0 0,1-1 0 0 0,-1 1 0 0 0,5-1 0 0 0,69 3-1926 0 0,-55-3 233 0 0,-1-2 1 0 0,0-1-1 0 0,0 0 0 0 0,23-8 0 0 0,-26 5-268 0 0,0 0-1 0 0,25-13 1 0 0,-26 10 846 0 0,-1-1 0 0 0,29-23 1 0 0,-3 3-2884 0 0,-12 16 4928 0 0,-28 14-735 0 0,0 0 0 0 0,0 0 0 0 0,0 0 0 0 0,0 0 1 0 0,1 0-1 0 0,-1 0 0 0 0,0 0 0 0 0,0 0 0 0 0,0 1 0 0 0,0-1 0 0 0,0 0 0 0 0,0 1 1 0 0,0-1-1 0 0,0 0 0 0 0,0 1 0 0 0,-1-1 0 0 0,1 1 0 0 0,0 0 0 0 0,0-1 0 0 0,0 1 1 0 0,0 0-1 0 0,-1-1 0 0 0,1 1 0 0 0,0 0 0 0 0,-1 0 0 0 0,1 0 0 0 0,-1-1 0 0 0,1 1 0 0 0,-1 0 1 0 0,1 0-1 0 0,-1 0 0 0 0,1 0 0 0 0,-1 0 0 0 0,0 0 0 0 0,0 0 0 0 0,1 0 0 0 0,-1 0 1 0 0,0 0-1 0 0,0 2 0 0 0,3 48 4194 0 0,-3-43-4139 0 0,0 83-594 0 0,0-61-2809 0 0,0-1-3394 0 0,12-52-4042 0 0,-5 4 8873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69 376 0 0,'0'-24'2564'0'0,"0"4"865"0"0,-4 8 591 0 0,-4 0 4277 0 0,5 12-5241 0 0,-5 4-1056 0 0,0 4-1192 0 0,4 0-1276 0 0,0 4-1580 0 0,-4-4-1284 0 0,12 0-661 0 0,0 4-223 0 0,8-8 160 0 0,7 0 603 0 0,1 0 1177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88 692 0 0,'-9'-11'5407'0'0,"-10"-21"18068"0"0,14 23-20282 0 0,4 7-3193 0 0,0 0 0 0 0,0 0 0 0 0,0 1 0 0 0,0-1 0 0 0,0 0 0 0 0,-1 1 0 0 0,1-1 0 0 0,-1 1 0 0 0,1 0 0 0 0,-1-1 0 0 0,1 1 0 0 0,-1 0 0 0 0,0 0 0 0 0,-2-1 0 0 0,1 0 0 0 0,0 2 0 0 0,0-1 0 0 0,-1 0 0 0 0,1 1 0 0 0,0-1 0 0 0,0 1 0 0 0,0 0 0 0 0,0 0 0 0 0,-1 0 0 0 0,1 1 0 0 0,0-1 0 0 0,0 1 0 0 0,-6 1 0 0 0,3 0 0 0 0,1 0 0 0 0,-1 0 0 0 0,1 1 0 0 0,0 0 0 0 0,-1 0 0 0 0,1 0 0 0 0,0 0 0 0 0,1 1 0 0 0,-1 0 0 0 0,1 0 0 0 0,0 0 0 0 0,-6 7 0 0 0,-2 8 0 0 0,2 0 0 0 0,0 1 0 0 0,1 0 0 0 0,1 1 0 0 0,1-1 0 0 0,1 1 0 0 0,-5 33 0 0 0,9-42 0 0 0,0 1 0 0 0,1-1 0 0 0,0 1 0 0 0,1 0 0 0 0,1-1 0 0 0,0 1 0 0 0,1-1 0 0 0,0 1 0 0 0,1-1 0 0 0,0 0 0 0 0,1 0 0 0 0,0 0 0 0 0,1 0 0 0 0,10 16 0 0 0,-14-25 0 0 0,1 0 0 0 0,0 0 0 0 0,0-1 0 0 0,0 1 0 0 0,0-1 0 0 0,0 1 0 0 0,1-1 0 0 0,-1 0 0 0 0,1 0 0 0 0,0 0 0 0 0,-1 0 0 0 0,1 0 0 0 0,0 0 0 0 0,0-1 0 0 0,0 0 0 0 0,0 1 0 0 0,0-1 0 0 0,0 0 0 0 0,1-1 0 0 0,-1 1 0 0 0,0 0 0 0 0,0-1 0 0 0,1 0 0 0 0,-1 0 0 0 0,0 0 0 0 0,1 0 0 0 0,-1 0 0 0 0,0-1 0 0 0,1 1 0 0 0,-1-1 0 0 0,0 0 0 0 0,0 0 0 0 0,0 0 0 0 0,0-1 0 0 0,0 1 0 0 0,0-1 0 0 0,0 1 0 0 0,0-1 0 0 0,3-3 0 0 0,3-2 0 0 0,1 0 0 0 0,-1-1 0 0 0,0 0 0 0 0,-1 0 0 0 0,11-14 0 0 0,10-20 0 0 0,-19 24 0 0 0,-1 0 0 0 0,0-1 0 0 0,-1 0 0 0 0,-2 0 0 0 0,6-22 0 0 0,-10 33 0 0 0,-1 0 0 0 0,0 0 0 0 0,-1 0 0 0 0,1 0 0 0 0,-1 0 0 0 0,-1-1 0 0 0,0 1 0 0 0,-2-12 0 0 0,1 15 0 0 0,0 0 0 0 0,0 0 0 0 0,0 0 0 0 0,0 0 0 0 0,-1 0 0 0 0,0 0 0 0 0,0 1 0 0 0,-5-6 0 0 0,-3-3-426 0 0,-1 0 0 0 0,-1 1 0 0 0,0 0 0 0 0,0 1 1 0 0,-1 1-1 0 0,-16-9 0 0 0,25 17 207 0 0,0-1 1 0 0,0 1-1 0 0,0 0 1 0 0,-1 0-1 0 0,1 0 1 0 0,-1 1-1 0 0,1 0 1 0 0,-1 0-1 0 0,1 0 1 0 0,-7 1-1 0 0,9 0 123 0 0,-1 1-1 0 0,1-1 0 0 0,0 1 1 0 0,0 0-1 0 0,-1 0 0 0 0,1 0 1 0 0,0 0-1 0 0,0 0 1 0 0,0 1-1 0 0,0-1 0 0 0,0 1 1 0 0,0 0-1 0 0,1 0 0 0 0,-1 0 1 0 0,0 0-1 0 0,1 1 1 0 0,0-1-1 0 0,-3 4 0 0 0,-64 94-22672 0 0,63-88 20604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3:14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1132 0 0,'4'3'14134'0'0,"7"1"-10416"0"0,35-26 115 0 0,0-6-3360 0 0,15-10-5452 0 0,0-8-10404 0 0,-52 41 13419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34 1820 0 0,'-20'38'13102'0'0,"6"-14"456"0"0,30-31-9271 0 0,-10 0-4287 0 0,1 0 0 0 0,-1 0 0 0 0,1 0 0 0 0,1 1 0 0 0,9-6 0 0 0,-8 6 0 0 0,0 0 0 0 0,1 1 0 0 0,0 1 0 0 0,0-1 0 0 0,0 2 0 0 0,1-1 0 0 0,19-3 0 0 0,-22 6 0 0 0,1 0 0 0 0,0 1 0 0 0,-1 0 0 0 0,1 0 0 0 0,10 2 0 0 0,21 10 0 0 0,-34-10 0 0 0,-1 1 0 0 0,1 1 0 0 0,0-1 0 0 0,-1 1 0 0 0,0 0 0 0 0,0 0 0 0 0,0 1 0 0 0,8 9 0 0 0,-8-8 0 0 0,0 1 0 0 0,1-1 0 0 0,-1 0 0 0 0,1 0 0 0 0,1-1 0 0 0,-1 0 0 0 0,1 0 0 0 0,0-1 0 0 0,0 1 0 0 0,0-1 0 0 0,10 3 0 0 0,-12-5 0 0 0,0-1 0 0 0,0 0 0 0 0,1 0 0 0 0,-1-1 0 0 0,0 1 0 0 0,1-1 0 0 0,-1 0 0 0 0,1-1 0 0 0,5 0 0 0 0,36-13 0 0 0,-14-4-5580 0 0,12-4-5458 0 0,-13 18-2997 0 0,-21 4 12093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35 149 308 0 0,'3'9'3452'0'0,"0"1"-1"0"0,-1-1 1 0 0,0 1-1 0 0,-1 0 1 0 0,1 17 0 0 0,-6 26 445 0 0,0-33-4017 0 0,-2 21-5469 0 0,15-66-13173 0 0</inkml:trace>
  <inkml:trace contextRef="#ctx0" brushRef="#br0" timeOffset="1">51 101 780 0 0,'-8'-20'2856'0'0,"8"4"789"0"0,-8 4 531 0 0,4 0 320 0 0,-3 4-635 0 0,3 4-989 0 0,-4 0-1152 0 0,4 0-1216 0 0,-4 8-1332 0 0,47-28-22974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1 199 1440 0 0,'-1'-19'21635'0'0,"10"14"-16743"0"0,44 0-3993 0 0,27-11 1255 0 0,26-4-407 0 0,-26 13-1747 0 0,61-6 0 0 0,-46-2 0 0 0,-34 6 0 0 0,0 3 0 0 0,0 3 0 0 0,1 2 0 0 0,93 12 0 0 0,-114-8 0 0 0,80 5 0 0 0,292 29 0 0 0,-374-34 0 0 0,0-2 0 0 0,55-5 0 0 0,-51 2 0 0 0,68 3 0 0 0,225 12 0 0 0,-290-15 0 0 0,50-9 0 0 0,5-1 0 0 0,56-1 0 0 0,209-9 0 0 0,-63 10 0 0 0,2 0 0 0 0,-275 13 0 0 0,1 3 0 0 0,-1 0 0 0 0,37 11 0 0 0,-37-8 0 0 0,0-1 0 0 0,1-1 0 0 0,38 1 0 0 0,199-18 0 0 0,-249 12 0 0 0,-1 0 0 0 0,1 1 0 0 0,32 6 0 0 0,-31-4 0 0 0,0 0 0 0 0,1-1 0 0 0,23-2 0 0 0,482-52 0 0 0,-309 52 0 0 0,-4 0 0 0 0,-55-20 0 0 0,-105 12 0 0 0,-16 5 0 0 0,76 2 0 0 0,-76 2 0 0 0,73-6 0 0 0,-43-8 0 0 0,-47 8 0 0 0,1 1 0 0 0,0 0 0 0 0,0 2 0 0 0,0 0 0 0 0,0 1 0 0 0,36 4 0 0 0,34 23 0 0 0,-68-18 0 0 0,-1-1 0 0 0,2-2 0 0 0,-1 0 0 0 0,45 4 0 0 0,-64-9-259 0 0,-10 2-457 0 0,-25 4-1724 0 0,-45 5-3912 0 0,11-11-5693 0 0,0-9 4396 0 0,27-1 5083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32 548 0 0,'0'-1'436'0'0,"0"-1"0"0"0,0 1 1 0 0,0 0-1 0 0,0 0 0 0 0,-1 0 0 0 0,1 0 0 0 0,0-1 1 0 0,-1 1-1 0 0,1 0 0 0 0,-1 0 0 0 0,1 0 1 0 0,-1 0-1 0 0,1 0 0 0 0,-1 0 0 0 0,0 0 0 0 0,1 0 1 0 0,-1 0-1 0 0,0 0 0 0 0,0 1 0 0 0,0-1 0 0 0,1 0 1 0 0,-1 0-1 0 0,0 1 0 0 0,0-1 0 0 0,0 1 0 0 0,0-1 1 0 0,-1 1-1 0 0,1-1 0 0 0,0 1 0 0 0,0-1 0 0 0,-3 1 859 0 0,-2-2 1170 0 0,2 0-996 0 0,3 10 758 0 0,-7 69 2228 0 0,0 6-3081 0 0,11-21-1259 0 0,3-1-1 0 0,15 66 0 0 0,1 7-387 0 0,-14-23 264 0 0,-9 197 1 0 0,-4-197 20 0 0,17 199 0 0 0,39 301 287 0 0,-31 3 286 0 0,-17-503-618 0 0,-26 624 1005 0 0,-55-3-222 0 0,30-248-187 0 0,33-316-424 0 0,11-124-200 0 0,-4 23 171 0 0,-7 69-98 0 0,11-43-1021 0 0,7-73-818 0 0,10-57-20136 0 0,-13 14 18912 0 0,0-5 725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49 144 0 0,'0'-29'8680'0'0,"0"10"5155"0"0,2 97-9747 0 0,14 112-2206 0 0,-3 216-624 0 0,-13-328-1044 0 0,33 1585 1509 0 0,-24-1428-1655 0 0,22 673 563 0 0,-28-545-433 0 0,-5-121-152 0 0,-18 212-46 0 0,17-388 0 0 0,-6 129 0 0 0,17 97 0 0 0,-8-258-2563 0 0,0-34 2413 0 0,-1 0 0 0 0,1 0 0 0 0,0 0 0 0 0,-1 0 0 0 0,1 0 0 0 0,0 0 0 0 0,-1 0 0 0 0,1 0-1 0 0,0 0 1 0 0,-1-1 0 0 0,1 1 0 0 0,0 0 0 0 0,-1 0 0 0 0,1 0 0 0 0,0 0 0 0 0,-1-1-1 0 0,1 1 1 0 0,0 0 0 0 0,0 0 0 0 0,-1-1 0 0 0,1 1 0 0 0,0 0 0 0 0,0-1 0 0 0,-1 1 0 0 0,1 0-1 0 0,0 0 1 0 0,0-1 0 0 0,0 1 0 0 0,0 0 0 0 0,0-1 0 0 0,-1 1 0 0 0,1-1 0 0 0,0 1 0 0 0,0 0-1 0 0,0-1 1 0 0,0 1 0 0 0,0 0 0 0 0,0-1 0 0 0,-21-64-10437 0 0,-5-71-552 0 0,20 73 8931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12 1248 0 0,'-10'-12'21947'0'0,"12"24"-21527"0"0,2 14 704 0 0,0 1-1 0 0,-2-1 1 0 0,-1 35 0 0 0,4 43 687 0 0,8 177-98 0 0,-10-130-1366 0 0,8 55-353 0 0,5 268 317 0 0,6 461 170 0 0,-14-640-481 0 0,-17 143 0 0 0,4-284 0 0 0,3 31 0 0 0,4 91 0 0 0,-2 192 0 0 0,-15-21 0 0 0,15-395 0 0 0,3 0 0 0 0,2 0 0 0 0,17 74 0 0 0,-10-70 0 0 0,-3 1 0 0 0,2 76 0 0 0,-12-28-3422 0 0,-30-197-21821 0 0,24 72 22393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5 956 0 0,'-23'-2'17459'0'0,"-4"0"-10807"0"0,11 2-6397 0 0,1 2 1 0 0,0-1-1 0 0,0 2 0 0 0,1 0 1 0 0,-1 0-1 0 0,1 2 0 0 0,-20 8 0 0 0,21-8 100 0 0,1 2 0 0 0,1-1 0 0 0,-1 1 0 0 0,1 1 1 0 0,-10 9-1 0 0,14-11-139 0 0,1 0 0 0 0,0 1 0 0 0,0 0 0 0 0,0 0 0 0 0,0 0 0 0 0,1 1 0 0 0,1 0 0 0 0,-1 0 0 0 0,1 0 0 0 0,1 0 1 0 0,-1 1-1 0 0,-3 16 0 0 0,6-16-144 0 0,-1-1-1 0 0,2 1 1 0 0,-1 0 0 0 0,1 0 0 0 0,1-1 0 0 0,0 1 0 0 0,0 0-1 0 0,0 0 1 0 0,4 10 0 0 0,-4-15-72 0 0,0 0 0 0 0,1 0 0 0 0,-1 0 0 0 0,1 0 0 0 0,0 0 0 0 0,0 0 0 0 0,0 0 0 0 0,0-1 0 0 0,1 1 0 0 0,-1-1 0 0 0,1 1 0 0 0,0-1 0 0 0,0 0 0 0 0,0 0 0 0 0,1-1 0 0 0,-1 1 0 0 0,6 3 0 0 0,-4-4 0 0 0,0-1 0 0 0,0 1 0 0 0,0-1 0 0 0,0 0 0 0 0,1 0 0 0 0,-1-1 0 0 0,0 0 0 0 0,0 0 0 0 0,0 0 0 0 0,0 0 0 0 0,1-1 0 0 0,-1 0 0 0 0,0 0 0 0 0,8-3 0 0 0,53-22 0 0 0,-54 19 0 0 0,-1 0 0 0 0,0 0 0 0 0,-1-1 0 0 0,1-1 0 0 0,-1 0 0 0 0,9-11 0 0 0,-12 12 0 0 0,-1 0 0 0 0,0 0 0 0 0,-1 0 0 0 0,0-1 0 0 0,0 0 0 0 0,-1 0 0 0 0,0 0 0 0 0,5-16 0 0 0,-7 17 0 0 0,-1-1 0 0 0,1 1 0 0 0,-2-1 0 0 0,1 0 0 0 0,-1 0 0 0 0,-1-11 0 0 0,0 10 0 0 0,0 1 0 0 0,-1 0 0 0 0,0 0 0 0 0,-1 0 0 0 0,-4-10 0 0 0,7 19 0 0 0,-1 0 0 0 0,1 0 0 0 0,-1 1 0 0 0,1-1 0 0 0,0 0 0 0 0,-1 0 0 0 0,1 1 0 0 0,0-1 0 0 0,-1 0 0 0 0,1 0 0 0 0,0 1 0 0 0,-1-1 0 0 0,1 0 0 0 0,0 1 0 0 0,-1-1 0 0 0,1 1 0 0 0,0-1 0 0 0,0 0 0 0 0,0 1 0 0 0,-1-1 0 0 0,1 1 0 0 0,0-1 0 0 0,0 1 0 0 0,0-1 0 0 0,0 0 0 0 0,0 1 0 0 0,0-1 0 0 0,0 1 0 0 0,0-1 0 0 0,0 1 0 0 0,0-1 0 0 0,0 1 0 0 0,0-1 0 0 0,0 1 0 0 0,0-1 0 0 0,-3 28 0 0 0,11 49 0 0 0,1 9 0 0 0,8 42 0 0 0,-18-100-5712 0 0,1 7-9066 0 0,0-34 14482 0 0,1 0 0 0 0,-1 0 1 0 0,1 0-1 0 0,-1 0 0 0 0,1 0 0 0 0,-1 0 0 0 0,1 0 0 0 0,-1-1 0 0 0,1 1 0 0 0,0 0 0 0 0,-1 0 0 0 0,1-1 0 0 0,0 1 1 0 0,0 0-1 0 0,-1-1 0 0 0,1 1 0 0 0,0-1 0 0 0,0 1 0 0 0,0-1 0 0 0,0 1 0 0 0,0-1 0 0 0,0 0 0 0 0,0 1 1 0 0,0-1-1 0 0,0 0 0 0 0,0 0 0 0 0,0 0 0 0 0,0 0 0 0 0,0 0 0 0 0,0 0 0 0 0,1 0 0 0 0,12 0-1996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33 340 0 0,'7'-32'24870'0'0,"-3"43"-19795"0"0,1 19-3735 0 0,-5-26-889 0 0,2 17-961 0 0,-2 0-1 0 0,0 0 0 0 0,-1 0 1 0 0,-5 25-1 0 0,1-2-5623 0 0,3 0-6157 0 0,5-52 5367 0 0,-2-7 4318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57 216 76 0 0,'0'-37'2123'0'0,"-1"-47"6373"0"0,0 75-6511 0 0,0-1 0 0 0,0 0 0 0 0,-2 1 0 0 0,1-1 0 0 0,-1 1 0 0 0,-6-13 0 0 0,9 21-1843 0 0,0 0 0 0 0,0 0 0 0 0,-1 1 0 0 0,1-1 0 0 0,-1 0 0 0 0,1 0 0 0 0,-1 0 0 0 0,1 1 0 0 0,-1-1 1 0 0,1 0-1 0 0,-1 1 0 0 0,0-1 0 0 0,1 0 0 0 0,-1 1 0 0 0,0-1 0 0 0,1 1 0 0 0,-1-1 0 0 0,0 1 0 0 0,0-1 0 0 0,0 1 0 0 0,1 0 0 0 0,-1-1 0 0 0,-1 1 0 0 0,1 0-229 0 0,0 0 0 0 0,0 0 0 0 0,1 1 1 0 0,-1-1-1 0 0,0 0 0 0 0,1 1 0 0 0,-1-1 0 0 0,0 0 0 0 0,1 1 1 0 0,-1-1-1 0 0,0 1 0 0 0,1-1 0 0 0,-1 1 0 0 0,1 0 1 0 0,-1-1-1 0 0,1 1 0 0 0,-1-1 0 0 0,1 1 0 0 0,0 0 0 0 0,-1-1 1 0 0,1 2-1 0 0,-8 27-6714 0 0,11-11 962 0 0,-2-15 4906 0 0,1 0 0 0 0,-1 0 0 0 0,1 0 0 0 0,0-1 0 0 0,0 1 0 0 0,0 0 0 0 0,1-1 0 0 0,-1 0 0 0 0,0 0 0 0 0,1 1 0 0 0,4 2 1 0 0,6 6-1114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30 480 0 0,'-5'-7'29063'0'0,"14"6"-25839"0"0,59-10-3303 0 0,-10 1-356 0 0,-21 12-205 0 0,-13 7-8445 0 0,-22-7 7981 0 0,0-1-1 0 0,0 0 1 0 0,0 0 0 0 0,0 0 0 0 0,0 0 0 0 0,1 0-1 0 0,-1-1 1 0 0,0 1 0 0 0,1-1 0 0 0,-1 1-1 0 0,1-1 1 0 0,-1 0 0 0 0,0 0 0 0 0,1 0 0 0 0,3-1-1 0 0,8-2-1699 0 0,-2-1 868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3:15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0 153 1084 0 0,'13'-7'9517'0'0,"13"-17"-5444"0"0,-2 3-3514 0 0,-19 17-543 0 0,34-22-2281 0 0,54-32-8613 0 0,-70 46 9204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25 596 0 0,'13'-24'24157'0'0,"-12"24"-23886"0"0,8 16 6906 0 0,-5 8-8064 0 0,6 117 725 0 0,-3-70-3166 0 0,-4 2-3427 0 0,-3-67 5719 0 0,1 29-5091 0 0,-1-33 5226 0 0,0 0 0 0 0,1 1-1 0 0,-1-1 1 0 0,1 0 0 0 0,-1 0-1 0 0,1 1 1 0 0,0-1 0 0 0,0 0-1 0 0,0 0 1 0 0,0 0 0 0 0,3 4-1 0 0,-1-2-1492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7 1352 0 0,'-12'-6'15323'0'0,"11"6"-14685"0"0,-6 11 6874 0 0,2 35-4697 0 0,4-25-980 0 0,-4 8-1185 0 0,-2 1 0 0 0,-13 37-1 0 0,-2 5 428 0 0,12-23-811 0 0,6-15-266 0 0,1 17 0 0 0,8-53 0 0 0,0 0 0 0 0,1 1 0 0 0,-1 0 0 0 0,1 0 0 0 0,-1 0 0 0 0,1 1 0 0 0,-1-1 0 0 0,10 2 0 0 0,158-1 0 0 0,-165 1-2358 0 0,11 10-8710 0 0,4-15-7053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45 1860 0 0,'-19'-44'27433'0'0,"18"65"-26704"0"0,-1 0-1 0 0,-9 33 0 0 0,7-33-298 0 0,0 1-1 0 0,-1 35 1 0 0,3-26-2655 0 0,-2 1-3334 0 0,-2 42-10626 0 0,14-27 10361 0 0,0-31 3466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9 180 0 0,'-2'-6'5332'0'0,"0"6"-4342"0"0,1-1 0 0 0,0 1 0 0 0,-1 0 0 0 0,1-1 0 0 0,0 1-1 0 0,-1 0 1 0 0,1 0 0 0 0,-1 0 0 0 0,1 0 0 0 0,0 0 0 0 0,-1 0 0 0 0,1 0 0 0 0,-1 0 0 0 0,1 1 0 0 0,0-1 0 0 0,-1 0-1 0 0,1 1 1 0 0,-3 1 1639 0 0,57-6 3569 0 0,-43 4-5588 0 0,0 2-801 0 0,5 1-1690 0 0,1-1 0 0 0,-1 0 0 0 0,1-1 1 0 0,-1 0-1 0 0,1-2 0 0 0,0 0 0 0 0,20-4 0 0 0,-16 4-9278 0 0,-12 2 8057 0 0,0-1 754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54 180 0 0,'-34'-1'32587'0'0,"63"-7"-32587"0"0,2 1 0 0 0,-1 1 0 0 0,43-2 0 0 0,19-3 0 0 0,-72 5-2123 0 0,5 0-4422 0 0,-24 6 6407 0 0,-1 0-1 0 0,1 0 1 0 0,0 0 0 0 0,-1 0 0 0 0,1 1 0 0 0,-1-1 0 0 0,1 0 0 0 0,-1 0 0 0 0,1 1 0 0 0,-1-1 0 0 0,1 0 0 0 0,-1 1 0 0 0,1-1 0 0 0,-1 1-1 0 0,0-1 1 0 0,1 0 0 0 0,-1 1 0 0 0,1-1 0 0 0,-1 1 0 0 0,0-1 0 0 0,0 1 0 0 0,1-1 0 0 0,-1 1 0 0 0,0-1 0 0 0,0 1 0 0 0,0 0 0 0 0,1-1-1 0 0,-1 1 1 0 0,0-1 0 0 0,0 1 0 0 0,0-1 0 0 0,0 1 0 0 0,0 0 0 0 0,0-1 0 0 0,0 1 0 0 0,0-1 0 0 0,-1 2 0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8 280 0 0,'-25'-8'13330'0'0,"3"10"-4594"0"0,18-1-8038 0 0,1 1 0 0 0,-1-1 1 0 0,1 1-1 0 0,0 0 0 0 0,0 0 0 0 0,0 0 0 0 0,0 1 0 0 0,0-1 0 0 0,0 1 0 0 0,-3 3 1 0 0,-4 8-1042 0 0,0 0 1 0 0,1 1 0 0 0,0 0 0 0 0,-7 20 0 0 0,7-16 803 0 0,-13 42-6136 0 0,17-39-893 0 0,4-1-5780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23 2024 0 0,'13'-23'28808'0'0,"-22"34"-26976"0"0,-28 45-2222 0 0,23-30 492 0 0,-19 47 0 0 0,21-38-4952 0 0,4-2-4888 0 0,7-32 9222 0 0,1 0 1 0 0,0 0 0 0 0,-1-1 0 0 0,1 1-1 0 0,0 0 1 0 0,0 0 0 0 0,0 0-1 0 0,0 0 1 0 0,0-1 0 0 0,0 1 0 0 0,0 0-1 0 0,0 0 1 0 0,0 0 0 0 0,0 0 0 0 0,0 0-1 0 0,1-1 1 0 0,-1 1 0 0 0,0 0-1 0 0,1 0 1 0 0,-1 0 0 0 0,0-1 0 0 0,1 1-1 0 0,-1 0 1 0 0,1-1 0 0 0,-1 1 0 0 0,1 0-1 0 0,0-1 1 0 0,-1 1 0 0 0,1-1-1 0 0,1 2 1 0 0,6 2-1373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4 1528 0 0,'3'-4'19767'0'0,"-19"24"-18050"0"0,0 1 0 0 0,2 0 1 0 0,0 1-1 0 0,-11 24 0 0 0,-18 28 1169 0 0,-74 115-2886 0 0,47-75 0 0 0,58-96-2387 0 0,-26 27-15823 0 0,22-28 13440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81 136 284 0 0,'0'-6'1042'0'0,"0"-11"4471"0"0,3-27 14554 0 0,5 22-14206 0 0,-4 18-5861 0 0,0 0 0 0 0,0 0 0 0 0,0 0 0 0 0,0 1 0 0 0,1 0 0 0 0,-1-1 0 0 0,1 1 0 0 0,0 1 0 0 0,0-1 0 0 0,0 1 0 0 0,0 0 0 0 0,0 0 0 0 0,0 1 0 0 0,1-1 0 0 0,-1 1 0 0 0,1 0 0 0 0,-1 1 0 0 0,11-1 0 0 0,-13 1 0 0 0,-1-1 0 0 0,1 1 0 0 0,0 0 0 0 0,0 1 0 0 0,0-1 0 0 0,0 0 0 0 0,-1 1 0 0 0,1 0 0 0 0,0-1 0 0 0,0 1 0 0 0,-1 0 0 0 0,1 0 0 0 0,0 1 0 0 0,-1-1 0 0 0,1 1 0 0 0,-1-1 0 0 0,0 1 0 0 0,0 0 0 0 0,1-1 0 0 0,-1 1 0 0 0,0 0 0 0 0,0 1 0 0 0,-1-1 0 0 0,1 0 0 0 0,0 1 0 0 0,-1-1 0 0 0,1 0 0 0 0,-1 1 0 0 0,0 0 0 0 0,0-1 0 0 0,0 1 0 0 0,0 0 0 0 0,0-1 0 0 0,-1 1 0 0 0,1 0 0 0 0,-1 0 0 0 0,0 5 0 0 0,0-3 0 0 0,-1-1 0 0 0,0 1 0 0 0,0-1 0 0 0,0 1 0 0 0,-1 0 0 0 0,0-1 0 0 0,1 0 0 0 0,-1 1 0 0 0,-1-1 0 0 0,1 0 0 0 0,-1 0 0 0 0,0 0 0 0 0,-4 4 0 0 0,-48 47 0 0 0,41-43 0 0 0,-37 42 0 0 0,38-38 0 0 0,-2-1 0 0 0,0 0 0 0 0,0-1 0 0 0,-23 15 0 0 0,19-22 0 0 0,16-17 0 0 0,4 7 0 0 0,0-1 0 0 0,0 1 0 0 0,0 0 0 0 0,1 0 0 0 0,-1 0 0 0 0,1 1 0 0 0,0-1 0 0 0,0 0 0 0 0,3-3 0 0 0,1 1 0 0 0,0 0 0 0 0,1 0 0 0 0,-1 0 0 0 0,1 1 0 0 0,1 0 0 0 0,-1 0 0 0 0,0 1 0 0 0,1 0 0 0 0,-1 1 0 0 0,1-1 0 0 0,0 1 0 0 0,0 1 0 0 0,15-2 0 0 0,-12 2 0 0 0,0 1 0 0 0,-1 0 0 0 0,1 0 0 0 0,-1 1 0 0 0,1 1 0 0 0,-1 0 0 0 0,0 0 0 0 0,1 1 0 0 0,-1 0 0 0 0,14 7 0 0 0,-23-9-217 0 0,1 0-1 0 0,-1-1 1 0 0,0 1-1 0 0,0 0 1 0 0,0-1 0 0 0,1 1-1 0 0,-1 0 1 0 0,0 0 0 0 0,0 0-1 0 0,0 0 1 0 0,-1 0-1 0 0,1 0 1 0 0,0 0 0 0 0,0 0-1 0 0,0 0 1 0 0,0 2-1 0 0,-1-1-618 0 0,0 0 0 0 0,0-1 0 0 0,0 1 0 0 0,0 0 0 0 0,0-1 0 0 0,-1 1 0 0 0,1 0 0 0 0,0-1 0 0 0,-1 1 0 0 0,1-1 0 0 0,-1 1 0 0 0,0-1 0 0 0,1 1 0 0 0,-1-1 0 0 0,-2 3 0 0 0,-7 19-8328 0 0,12-7 6235 0 0,4-4 267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21 1088 0 0,'-20'3'29011'0'0,"29"-7"-26374"0"0,13 0-2630 0 0,0 0-1 0 0,-1 2 1 0 0,1 0 0 0 0,40 2-1 0 0,-32 1-8 0 0,-18 0-1959 0 0,0 4-6063 0 0,3 0-4426 0 0,1-8 8012 0 0,-4-3 1471 0 0,3-4 644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08:29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1 252 0 0,'1'4'10337'0'0,"-9"7"-4886"0"0,-24 26-236 0 0,14-23-4279 0 0,8-5-1082 0 0,-1 0 0 0 0,0-1 0 0 0,-21 12 0 0 0,8-12-6657 0 0,2 0-5036 0 0,18-4 9774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3:15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19 141 548 0 0,'-19'4'14751'0'0,"66"-36"-9175"0"0,-29 19-6279 0 0,7-5-194 0 0,-4 1-4573 0 0,2 1 1 0 0,46-24-1 0 0,-50 32 3456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1 448 0 0,'-27'7'26868'0'0,"42"-2"-24494"0"0,-1-2-1881 0 0,0-2 0 0 0,-1 0 0 0 0,1 0 1 0 0,0-1-1 0 0,0-1 0 0 0,21-4 0 0 0,-22 3-718 0 0,1 1 0 0 0,0-1-1 0 0,-1 2 1 0 0,1 0 0 0 0,0 1 0 0 0,21 3 0 0 0,-23 2-1849 0 0,-2 0-4089 0 0,9 4-10306 0 0,-17-9 14972 0 0,0-1 0 0 0,3 1 0 0 0,-1-1-560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1 688 0 0,'-34'4'14937'0'0,"8"8"-6432"0"0,6 9-4863 0 0,2 10-3543 0 0,-10 23 368 0 0,-19 41-1714 0 0,43-83-310 0 0,0 0-1 0 0,0 0 1 0 0,-2 18-1 0 0,6 0-6406 0 0,0-29 7700 0 0,0 0 1 0 0,0-1-1 0 0,0 1 0 0 0,0 0 0 0 0,1-1 1 0 0,-1 1-1 0 0,0-1 0 0 0,0 1 1 0 0,1 0-1 0 0,-1-1 0 0 0,0 1 0 0 0,1-1 1 0 0,-1 1-1 0 0,1-1 0 0 0,-1 1 0 0 0,0-1 1 0 0,1 1-1 0 0,-1-1 0 0 0,1 1 0 0 0,0-1 1 0 0,-1 1-1 0 0,1-1 0 0 0,-1 0 0 0 0,1 0 1 0 0,-1 1-1 0 0,1-1 0 0 0,0 0 0 0 0,-1 0 1 0 0,1 1-1 0 0,0-1 0 0 0,-1 0 0 0 0,1 0 1 0 0,0 0-1 0 0,-1 0 0 0 0,1 0 1 0 0,0 0-1 0 0,-1 0 0 0 0,1 0 0 0 0,1-1 1 0 0,9-2-1737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1 752 0 0,'-4'6'18195'0'0,"-9"16"-9016"0"0,-5 9-6275 0 0,-43 76-5840 0 0,40-69 5031 0 0,-36 67-4415 0 0,38-70-1271 0 0,2 1-3286 0 0,16-35 6388 0 0,1 0-1 0 0,-1 0 1 0 0,1 0 0 0 0,-1 0-1 0 0,1 0 1 0 0,0 0 0 0 0,0 0-1 0 0,-1 0 1 0 0,1 0 0 0 0,0 0-1 0 0,0 0 1 0 0,0 0 0 0 0,0 1-1 0 0,0-1 1 0 0,0 0 0 0 0,0 0-1 0 0,1 0 1 0 0,-1 0 0 0 0,0 0-1 0 0,1 0 1 0 0,-1 0 0 0 0,1 0-1 0 0,-1 0 1 0 0,1 0 0 0 0,-1 0-1 0 0,1 0 1 0 0,0 0 0 0 0,1 1-1 0 0,5 3-1872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36 1248 0 0,'6'-11'2258'0'0,"9"-13"17312"0"0,-29 35-11411 0 0,-24 31-7734 0 0,1 2 0 0 0,3 1 0 0 0,-49 84 0 0 0,38-48-699 0 0,-48 128 0 0 0,86-188-1499 0 0,6 2-9010 0 0,1-22 10312 0 0,1-1 1 0 0,-1 1-1 0 0,0 0 0 0 0,1-1 1 0 0,-1 1-1 0 0,0-1 1 0 0,1 1-1 0 0,-1 0 0 0 0,6 3-4706 0 0,-5-4 4707 0 0,-1 1-1 0 0,1-1 0 0 0,0 0 1 0 0,-1 0-1 0 0,2 0 1 0 0,19-1-3887 0 0,-3-3 1867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70 211 1512 0 0,'0'-5'1747'0'0,"1"0"-1"0"0,0-1 1 0 0,0 1-1 0 0,0 0 0 0 0,1 1 1 0 0,-1-1-1 0 0,1 0 1 0 0,5-8-1 0 0,25-38 8744 0 0,-18 30-7537 0 0,-6 10-2632 0 0,0 1 0 0 0,1 0 0 0 0,0 0 0 0 0,13-10 0 0 0,-18 16-268 0 0,0 1 0 0 0,0 0 0 0 0,1 1 0 0 0,-1-1 0 0 0,1 1 0 0 0,7-3 0 0 0,-10 4-47 0 0,-1 1-1 0 0,1-1 1 0 0,0 1 0 0 0,-1 0-1 0 0,1-1 1 0 0,-1 1-1 0 0,1 0 1 0 0,0 0 0 0 0,-1 0-1 0 0,1 1 1 0 0,-1-1 0 0 0,1 0-1 0 0,0 0 1 0 0,-1 1-1 0 0,1-1 1 0 0,-1 1 0 0 0,1 0-1 0 0,-1-1 1 0 0,1 1-1 0 0,1 1 1 0 0,-1 1-6 0 0,0 0 0 0 0,0-1 0 0 0,0 1 0 0 0,0 0 0 0 0,-1 0 0 0 0,1 0 0 0 0,-1 0 0 0 0,0 0 0 0 0,0 0 0 0 0,0 0 0 0 0,0 0 0 0 0,-1 0 0 0 0,1 1 0 0 0,-1-1 0 0 0,0 0 0 0 0,1 0 0 0 0,-2 1 0 0 0,1 4 0 0 0,-12 61 0 0 0,5-42 0 0 0,-1 0 0 0 0,-21 41 0 0 0,24-56 0 0 0,-1-1 0 0 0,-1-1 0 0 0,0 1 0 0 0,-1-1 0 0 0,0 0 0 0 0,0-1 0 0 0,-1 0 0 0 0,-13 11 0 0 0,18-18 0 0 0,-1 1 0 0 0,1-1 0 0 0,-1 0 0 0 0,1 0 0 0 0,-1 0 0 0 0,0 0 0 0 0,0-1 0 0 0,0 0 0 0 0,0 0 0 0 0,0 0 0 0 0,0-1 0 0 0,0 0 0 0 0,0 0 0 0 0,0 0 0 0 0,0 0 0 0 0,0-1 0 0 0,0 0 0 0 0,-5-1 0 0 0,7 1 0 0 0,1 1 0 0 0,0-1 0 0 0,-1 0 0 0 0,1 0 0 0 0,0 0 0 0 0,-1 0 0 0 0,1 0 0 0 0,0 0 0 0 0,0-1 0 0 0,0 1 0 0 0,0-1 0 0 0,0 1 0 0 0,1-1 0 0 0,-1 0 0 0 0,0 0 0 0 0,1 0 0 0 0,-1 0 0 0 0,1 0 0 0 0,0 0 0 0 0,0 0 0 0 0,-1 0 0 0 0,1 0 0 0 0,1-1 0 0 0,-1 1 0 0 0,0 0 0 0 0,1-1 0 0 0,-1 1 0 0 0,1-1 0 0 0,-1 1 0 0 0,1-1 0 0 0,0 1 0 0 0,0-1 0 0 0,0 1 0 0 0,1 0 0 0 0,-1-1 0 0 0,1 1 0 0 0,0-5 0 0 0,1 4 0 0 0,-1 0 0 0 0,1-1 0 0 0,0 1 0 0 0,0 0 0 0 0,0 0 0 0 0,0 0 0 0 0,1 0 0 0 0,-1 0 0 0 0,1 1 0 0 0,0-1 0 0 0,-1 1 0 0 0,1 0 0 0 0,1-1 0 0 0,-1 1 0 0 0,0 1 0 0 0,0-1 0 0 0,1 0 0 0 0,-1 1 0 0 0,0 0 0 0 0,7-2 0 0 0,1 0 0 0 0,1 0 0 0 0,0 1 0 0 0,0 0 0 0 0,23 0 0 0 0,-24 2-411 0 0,-1 1 0 0 0,0 0 0 0 0,0 0 0 0 0,10 4 0 0 0,-12-3-208 0 0,-1 0-1 0 0,0 0 0 0 0,0 1 0 0 0,0 1 1 0 0,0-1-1 0 0,-1 1 0 0 0,1 0 0 0 0,-1 0 1 0 0,0 1-1 0 0,0 0 0 0 0,0 0 0 0 0,-1 0 1 0 0,0 1-1 0 0,0 0 0 0 0,0 0 0 0 0,4 7 1 0 0,9 8-10721 0 0,3-3 5572 0 0,-18-16 5327 0 0,12 10-1783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1 432 0 0,'8'8'12315'0'0,"8"12"-4708"0"0,-14-15-6828 0 0,0 0 1 0 0,0 1-1 0 0,0-1 1 0 0,-1 1 0 0 0,0 0-1 0 0,0-1 1 0 0,0 8-1 0 0,-7 73 1955 0 0,0-23-2191 0 0,0 3-324 0 0,2-31-4445 0 0,2-17-2974 0 0,2-1-4961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53 1776 0 0,'-1'0'657'0'0,"0"-1"0"0"0,0 1-1 0 0,0 0 1 0 0,0 0 0 0 0,0-1-1 0 0,0 1 1 0 0,0-1 0 0 0,0 1 0 0 0,0-1-1 0 0,0 1 1 0 0,0-1 0 0 0,0 1-1 0 0,1-1 1 0 0,-2-1 657 0 0,1 2-658 0 0,1-1 1 0 0,-1 0 0 0 0,0 0-1 0 0,1 0 1 0 0,-1 0 0 0 0,1 0 0 0 0,-1 0-1 0 0,1 0 1 0 0,0 0 0 0 0,-1 0-1 0 0,1-1 1 0 0,1 1-95 0 0,0 0 0 0 0,0 0-1 0 0,1 0 1 0 0,-1 0 0 0 0,0 1-1 0 0,1-1 1 0 0,-1 0 0 0 0,1 1-1 0 0,-1-1 1 0 0,1 1 0 0 0,-1 0 0 0 0,1-1-1 0 0,-1 1 1 0 0,1 0 0 0 0,2 0-1 0 0,71 1 2723 0 0,-5 5-3688 0 0,-46-8-2757 0 0,-3-3-3913 0 0,-4-4-3705 0 0,-1-1 3796 0 0,-5 6 4425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37 768 0 0,'1'-32'25766'0'0,"-2"31"-25278"0"0,1 1-384 0 0,0 0 1 0 0,0-1-1 0 0,0 1 1 0 0,0 0-1 0 0,-1 0 1 0 0,1-1-1 0 0,0 1 0 0 0,0 0 1 0 0,-1 0-1 0 0,1 0 1 0 0,0-1-1 0 0,0 1 1 0 0,-1 0-1 0 0,1 0 1 0 0,0 0-1 0 0,0 0 1 0 0,-1 0-1 0 0,1-1 1 0 0,0 1-1 0 0,0 0 0 0 0,-1 0 1 0 0,1 0-1 0 0,0 0 1 0 0,-1 0-1 0 0,1 0 1 0 0,0 0-1 0 0,-1 0 1 0 0,1 0-1 0 0,0 0 1 0 0,0 0-1 0 0,-1 0 0 0 0,1 0 1 0 0,0 1-1 0 0,-1-1 1 0 0,1 0-1 0 0,0 0 1 0 0,0 0-1 0 0,-1 0 1 0 0,1 0-1 0 0,0 1 1 0 0,0-1-1 0 0,-1 0 0 0 0,1 0 1 0 0,0 0-1 0 0,0 1 1 0 0,0-1-1 0 0,-1 0 1 0 0,1 0-1 0 0,0 1 1 0 0,0-1-1 0 0,0 0 1 0 0,0 0-1 0 0,0 1 1 0 0,-1-1-1 0 0,-36 84-104 0 0,33-72 0 0 0,1 0 0 0 0,1 0 0 0 0,0 0 0 0 0,1 1 0 0 0,0-1 0 0 0,1 1 0 0 0,0-1 0 0 0,1 0 0 0 0,0 1 0 0 0,1-1 0 0 0,1 0 0 0 0,0 0 0 0 0,1 0 0 0 0,0 0 0 0 0,0 0 0 0 0,1-1 0 0 0,1 0 0 0 0,13 20 0 0 0,-18-29 0 0 0,1 1 0 0 0,0-1 0 0 0,0 0 0 0 0,0 0 0 0 0,1 0 0 0 0,-1 0 0 0 0,0 0 0 0 0,1-1 0 0 0,0 1 0 0 0,-1-1 0 0 0,1 1 0 0 0,0-1 0 0 0,-1 0 0 0 0,1 0 0 0 0,0 0 0 0 0,0-1 0 0 0,0 1 0 0 0,0-1 0 0 0,0 1 0 0 0,0-1 0 0 0,0 0 0 0 0,5-1 0 0 0,-3 0 0 0 0,1 0 0 0 0,-1-1 0 0 0,0 0 0 0 0,0 0 0 0 0,0 0 0 0 0,0-1 0 0 0,0 1 0 0 0,0-1 0 0 0,0-1 0 0 0,-1 1 0 0 0,7-7 0 0 0,-3 3 0 0 0,0-1 0 0 0,0-1 0 0 0,-1 1 0 0 0,-1-1 0 0 0,1 0 0 0 0,-1-1 0 0 0,-1 0 0 0 0,0 0 0 0 0,0 0 0 0 0,-1 0 0 0 0,0-1 0 0 0,2-11 0 0 0,-6 15 0 0 0,0 1 0 0 0,-1 0 0 0 0,1-1 0 0 0,-1 1 0 0 0,-1 0 0 0 0,1 0 0 0 0,-1-1 0 0 0,0 1 0 0 0,-1 1 0 0 0,1-1 0 0 0,-1 0 0 0 0,-1 1 0 0 0,1-1 0 0 0,-1 1 0 0 0,1 0 0 0 0,-2 0 0 0 0,1 0 0 0 0,0 1 0 0 0,-10-8 0 0 0,3 2 0 0 0,-1 1 0 0 0,0 0 0 0 0,-1 1 0 0 0,0 1 0 0 0,0 0 0 0 0,0 0 0 0 0,-25-7 0 0 0,9 13-2028 0 0,26 2 1308 0 0,0 0-1 0 0,0 0 0 0 0,0 0 1 0 0,0 1-1 0 0,0-1 1 0 0,0 1-1 0 0,0 0 0 0 0,1 0 1 0 0,-1 0-1 0 0,-4 4 0 0 0,3-2-346 0 0,0 1 0 0 0,0 0-1 0 0,1 0 1 0 0,-1 0 0 0 0,1 0-1 0 0,0 0 1 0 0,1 1 0 0 0,-1-1-1 0 0,1 1 1 0 0,-2 7 0 0 0,7 15-7941 0 0,-2-20 7100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44 120 0 0,'-39'24'24403'0'0,"103"-45"-16159"0"0,-31 12-8244 0 0,0 1 0 0 0,0 2 0 0 0,40-2 0 0 0,38-8 0 0 0,-90 18-3890 0 0,-15 1 867 0 0,0 1 0 0 0,-1-1 0 0 0,0 1 0 0 0,1-1 0 0 0,-1 2 0 0 0,7 6 0 0 0,2 2-1019 0 0,-3-5 1628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89 188 0 0,'-19'-18'16872'0'0,"24"0"-4414"0"0,1 8-9209 0 0,-3 7-3249 0 0,1-1 0 0 0,-1 0 0 0 0,1 1 0 0 0,1 0 0 0 0,-1-1 0 0 0,0 2 0 0 0,1-1 0 0 0,-1 0 0 0 0,1 1 0 0 0,0 0 0 0 0,0 0 0 0 0,9-2 0 0 0,-11 3 0 0 0,-1 0 0 0 0,0 1 0 0 0,1-1 0 0 0,-1 1 0 0 0,0 0 0 0 0,1 0 0 0 0,-1 0 0 0 0,0 0 0 0 0,1 0 0 0 0,-1 0 0 0 0,0 0 0 0 0,1 1 0 0 0,-1-1 0 0 0,0 1 0 0 0,1 0 0 0 0,-1 0 0 0 0,0 0 0 0 0,0 0 0 0 0,0 0 0 0 0,0 0 0 0 0,0 0 0 0 0,0 1 0 0 0,0-1 0 0 0,0 1 0 0 0,0 0 0 0 0,-1-1 0 0 0,1 1 0 0 0,-1 0 0 0 0,1 0 0 0 0,1 3 0 0 0,-2-2 0 0 0,0 1 0 0 0,-1 0 0 0 0,1-1 0 0 0,-1 1 0 0 0,0 0 0 0 0,0 0 0 0 0,0-1 0 0 0,0 1 0 0 0,0 0 0 0 0,-1 0 0 0 0,0-1 0 0 0,0 1 0 0 0,0-1 0 0 0,0 1 0 0 0,0-1 0 0 0,-4 7 0 0 0,-1 1 0 0 0,1 0 0 0 0,-2-1 0 0 0,-13 18 0 0 0,-73 76 0 0 0,110-106 0 0 0,46-9 0 0 0,-57 10 0 0 0,-1 0 0 0 0,0 1 0 0 0,1 0 0 0 0,-1 0 0 0 0,0 0 0 0 0,1 1 0 0 0,-1 0 0 0 0,0 0 0 0 0,0 0 0 0 0,6 2 0 0 0,-11-2-193 0 0,1-1-1 0 0,0 0 1 0 0,-1 0-1 0 0,1 0 1 0 0,-1 0-1 0 0,1 0 1 0 0,-1 1-1 0 0,1-1 1 0 0,-1 0-1 0 0,0 1 1 0 0,1-1-1 0 0,-1 0 1 0 0,1 1 0 0 0,-1-1-1 0 0,0 0 1 0 0,1 1-1 0 0,-1-1 1 0 0,1 1-1 0 0,-1-1 1 0 0,0 1-1 0 0,0-1 1 0 0,1 1-1 0 0,-1-1 1 0 0,0 1 0 0 0,0-1-1 0 0,0 1 1 0 0,0-1-1 0 0,1 1 1 0 0,-1-1-1 0 0,0 1 1 0 0,0-1-1 0 0,0 1 1 0 0,0-1-1 0 0,0 1 1 0 0,0-1-1 0 0,0 1 1 0 0,-1-1 0 0 0,1 1-1 0 0,0 0 1 0 0,-18 13-9988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3:15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1364 0 0,'0'-4'2164'0'0,"4"-4"349"0"0,-4 4 227 0 0,8-4-364 0 0,0 0-516 0 0,-1 0-600 0 0,1-4-600 0 0,4 4-564 0 0,-4 0-520 0 0,3 0-480 0 0,1 0-496 0 0,0 0-568 0 0,-4 0-336 0 0,7 0-32 0 0,1 0 159 0 0,0 4 289 0 0,-1-4 392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67 1756 0 0,'-8'-41'17783'0'0,"8"40"-17268"0"0,0-1 0 0 0,0 1 1 0 0,-1 0-1 0 0,1-1 0 0 0,-1 1 0 0 0,1 0 0 0 0,-1 0 1 0 0,0-1-1 0 0,1 1 0 0 0,-1 0 0 0 0,0 0 0 0 0,0 0 1 0 0,0 0-1 0 0,0 0 0 0 0,0 0 0 0 0,0 0 0 0 0,0 0 1 0 0,0 1-1 0 0,0-1 0 0 0,0 0 0 0 0,-1 0 0 0 0,1 1 1 0 0,0-1-1 0 0,-3 0 0 0 0,-4 32-167 0 0,6-25-348 0 0,1 0 0 0 0,1 0 0 0 0,-1 0 0 0 0,1 0 0 0 0,0 0 0 0 0,0 1 0 0 0,1-1 0 0 0,2 11 0 0 0,-1-10 0 0 0,-1 1 0 0 0,0-1 0 0 0,-1 1 0 0 0,1-1 0 0 0,-3 13 0 0 0,-8 30 0 0 0,-8 59 0 0 0,17-97 0 0 0,0-1 0 0 0,1 1 0 0 0,1-1 0 0 0,0 1 0 0 0,0-1 0 0 0,1 1 0 0 0,4 13 0 0 0,-5-21 0 0 0,0-1 0 0 0,0 0 0 0 0,-1 0 0 0 0,1-1 0 0 0,0 1 0 0 0,0 0 0 0 0,1-1 0 0 0,-1 1 0 0 0,1-1 0 0 0,-1 1 0 0 0,1-1 0 0 0,0 0 0 0 0,0 0 0 0 0,3 4 0 0 0,-5-8 0 0 0,0 0 0 0 0,1 0 0 0 0,-1 0 0 0 0,0 0 0 0 0,1 0 0 0 0,-1 0 0 0 0,1 1 0 0 0,-1-1 0 0 0,1 0 0 0 0,0 0 0 0 0,0 0 0 0 0,2-2 0 0 0,10-3 0 0 0,1 2 0 0 0,0 0 0 0 0,1 0 0 0 0,-1 1 0 0 0,1 1 0 0 0,17-2 0 0 0,-21 3 0 0 0,2 0 0 0 0,1 1 0 0 0,-1 0 0 0 0,0 1 0 0 0,0 0 0 0 0,1 1 0 0 0,-1 0 0 0 0,19 5 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15 110 8 0 0,'-1'-5'1099'0'0,"0"1"-1"0"0,0 0 1 0 0,1-1 0 0 0,0 1-1 0 0,0 0 1 0 0,0-1 0 0 0,0 1 0 0 0,0 0-1 0 0,1-1 1 0 0,0 1 0 0 0,0 0-1 0 0,0-1 1 0 0,1 1 0 0 0,-1 0-1 0 0,1 0 1 0 0,0 0 0 0 0,0 0 0 0 0,0 1-1 0 0,5-6 1 0 0,-6 7-647 0 0,1 0 0 0 0,-1 1 0 0 0,1-1 0 0 0,-1 1 1 0 0,1-1-1 0 0,0 1 0 0 0,0 0 0 0 0,0-1 0 0 0,-1 1 0 0 0,1 0 0 0 0,0 1 0 0 0,1-1 0 0 0,-1 0 1 0 0,0 0-1 0 0,0 1 0 0 0,4-1 0 0 0,-4 1-290 0 0,1 0 0 0 0,-1 0 0 0 0,1 1 0 0 0,-1-1 0 0 0,1 1 0 0 0,-1 0 1 0 0,0-1-1 0 0,1 1 0 0 0,-1 0 0 0 0,0 0 0 0 0,0 1 0 0 0,1-1 0 0 0,-1 0 0 0 0,0 1 0 0 0,0-1 0 0 0,-1 1 0 0 0,1 0 1 0 0,2 2-1 0 0,-2-1-161 0 0,0-1 0 0 0,0 2-1 0 0,0-1 1 0 0,0 0 0 0 0,0 0 0 0 0,-1 0 0 0 0,1 1 0 0 0,-1-1 0 0 0,0 1 0 0 0,0-1 0 0 0,0 1 0 0 0,-1 0 0 0 0,1-1 0 0 0,-1 1 0 0 0,0 0 0 0 0,0-1-1 0 0,0 1 1 0 0,0 0 0 0 0,-1-1 0 0 0,0 1 0 0 0,1 0 0 0 0,-1-1 0 0 0,-1 1 0 0 0,1-1 0 0 0,-3 5 0 0 0,1 0-2 0 0,-1 1 1 0 0,-1-1-1 0 0,1-1 1 0 0,-1 1-1 0 0,-1-1 1 0 0,1 0-1 0 0,-1 0 1 0 0,-1 0-1 0 0,-9 7 1 0 0,-29 8 0 0 0,29-15 0 0 0,16-7 0 0 0,0 0 0 0 0,0 0 0 0 0,0 0 0 0 0,0 0 0 0 0,0 0 0 0 0,0 0 0 0 0,0 0 0 0 0,0 0 0 0 0,1 0 0 0 0,-1 0 0 0 0,0 0 0 0 0,0 0 0 0 0,0 0 0 0 0,0 0 0 0 0,0 0 0 0 0,0 0 0 0 0,0 0 0 0 0,0 0 0 0 0,0 0 0 0 0,0 1 0 0 0,1-1 0 0 0,-1 0 0 0 0,0 0 0 0 0,0 0 0 0 0,0 0 0 0 0,0 0 0 0 0,0 0 0 0 0,0 0 0 0 0,0 0 0 0 0,0 0 0 0 0,0 0 0 0 0,0 0 0 0 0,0 1 0 0 0,0-1 0 0 0,0 0 0 0 0,0 0 0 0 0,0 0 0 0 0,0 0 0 0 0,0 0 0 0 0,0 0 0 0 0,0 0 0 0 0,0 0 0 0 0,0 1 0 0 0,141-1 0 0 0,-139 0-339 0 0,0-1 1 0 0,0 1-1 0 0,1 1 0 0 0,-1-1 0 0 0,0 0 1 0 0,0 0-1 0 0,0 1 0 0 0,0 0 0 0 0,0-1 1 0 0,0 1-1 0 0,0 0 0 0 0,0 0 0 0 0,0 0 1 0 0,0 0-1 0 0,0 0 0 0 0,0 0 0 0 0,-1 1 1 0 0,1-1-1 0 0,0 1 0 0 0,-1-1 0 0 0,1 1 1 0 0,-1-1-1 0 0,0 1 0 0 0,0 0 0 0 0,1 0 1 0 0,-1 0-1 0 0,0 0 0 0 0,0-1 0 0 0,-1 1 1 0 0,1 1-1 0 0,0-1 0 0 0,-1 0 0 0 0,1 0 1 0 0,-1 0-1 0 0,0 0 0 0 0,1 0 0 0 0,-1 4 0 0 0,3 17-15577 0 0,1-18 13214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88 0 0,'10'7'26253'0'0,"-8"-6"-26372"0"0,-5 132 965 0 0,-20 181 3361 0 0,7-188-2991 0 0,3-43-940 0 0,-25 265-276 0 0,31-227 34 0 0,-6 69-225 0 0,12-174-959 0 0,-1 10-2676 0 0,-6-15-2909 0 0,7-35-13584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8 1456 0 0,'5'-7'23635'0'0,"-2"10"-22308"0"0,-2 2-1048 0 0,1 0-1 0 0,0 0 1 0 0,-1 0-1 0 0,0 0 0 0 0,0 0 1 0 0,-1 0-1 0 0,1 6 0 0 0,-2 24 883 0 0,2 2 203 0 0,3 389-622 0 0,-16-142-268 0 0,-1-6-162 0 0,10-93-243 0 0,-6 55-2343 0 0,6-219 158 0 0,-4 0-3436 0 0,6-20 5207 0 0,1-1 0 0 0,0 1-1 0 0,0-1 1 0 0,-1 1 0 0 0,1-1 0 0 0,0 1-1 0 0,-1-1 1 0 0,1 1 0 0 0,-1-1-1 0 0,1 1 1 0 0,0-1 0 0 0,-1 0-1 0 0,1 1 1 0 0,-1-1 0 0 0,1 0-1 0 0,-1 1 1 0 0,1-1 0 0 0,-1 0 0 0 0,0 1-1 0 0,1-1 1 0 0,-1 0 0 0 0,1 0-1 0 0,-2 0 1 0 0,1 0-171 0 0,0 0 0 0 0,0-1-1 0 0,0 1 1 0 0,0-1 0 0 0,0 1 0 0 0,1-1-1 0 0,-1 1 1 0 0,0-1 0 0 0,0 0 0 0 0,0 1-1 0 0,1-1 1 0 0,-1 0 0 0 0,0 0 0 0 0,1 0-1 0 0,-1 1 1 0 0,0-1 0 0 0,1 0 0 0 0,-1 0-1 0 0,0-1 1 0 0,-3-10-2417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20 1668 0 0,'20'-18'26445'0'0,"-19"18"-25515"0"0,17-2 2794 0 0,-18 2-3724 0 0,1 0 0 0 0,0 0 0 0 0,-1 0 0 0 0,1 0 0 0 0,0 0 0 0 0,-1 0 0 0 0,1 0 0 0 0,-1 0 0 0 0,1 1 0 0 0,0-1 0 0 0,-1 0 0 0 0,1 0 0 0 0,-1 0 0 0 0,1 1 0 0 0,0-1 0 0 0,-1 0 0 0 0,1 1 0 0 0,-1-1 0 0 0,1 0 0 0 0,-1 1 0 0 0,1-1 0 0 0,-1 1 0 0 0,1-1 0 0 0,-1 1 0 0 0,0-1 0 0 0,1 1 0 0 0,-1-1 0 0 0,0 1 0 0 0,1-1 0 0 0,-1 1 0 0 0,0 0 0 0 0,0-1 0 0 0,1 1 0 0 0,-1-1 0 0 0,0 1 0 0 0,0 0 0 0 0,0-1 0 0 0,0 1 0 0 0,0 0 0 0 0,0-1 0 0 0,0 2 0 0 0,-5 17 0 0 0,4-18 0 0 0,-15 38 0 0 0,-2 0 0 0 0,-25 38 0 0 0,25-42 0 0 0,15-26 0 0 0,-1-1 0 0 0,0 0 0 0 0,-1 0 0 0 0,0 0 0 0 0,-7 8 0 0 0,10-12 0 0 0,4-4 0 0 0,0 1 0 0 0,1 0 0 0 0,-1-1 0 0 0,0 0 0 0 0,1 0 0 0 0,-1 1 0 0 0,1-2 0 0 0,-1 1 0 0 0,0 0 0 0 0,1 0 0 0 0,3-2 0 0 0,171 2 0 0 0,-166 4-5175 0 0,2 0-3327 0 0,1-23-7234 0 0,-13 18 15134 0 0,3-11-1654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16 1528 0 0,'18'-16'23712'0'0,"-12"38"-16185"0"0,-2 0-7527 0 0,0 0 0 0 0,-1 0 0 0 0,-2 0 0 0 0,0 1 0 0 0,-1-1 0 0 0,-2 0 0 0 0,-6 41 0 0 0,0 1 0 0 0,6-50-1305 0 0,0 1-1 0 0,-2-1 1 0 0,0 0-1 0 0,0 0 1 0 0,-1 0-1 0 0,-1-1 1 0 0,0 0-1 0 0,-10 16 1 0 0,15-28 539 0 0,1 0 1 0 0,-1 0-1 0 0,0 0 0 0 0,1 0 0 0 0,-1 0 1 0 0,0 0-1 0 0,0 0 0 0 0,0-1 1 0 0,0 1-1 0 0,0 0 0 0 0,0 0 1 0 0,0-1-1 0 0,0 1 0 0 0,0 0 1 0 0,0-1-1 0 0,0 1 0 0 0,0-1 0 0 0,0 0 1 0 0,0 1-1 0 0,0-1 0 0 0,-1 0 1 0 0,-1 1-1 0 0,3-5-1809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0 508 0 0,'-6'0'2211'0'0,"-28"8"25450"0"0,75-7-25274 0 0,-3-3-2387 0 0,-1 1 0 0 0,73 8 0 0 0,12 0 0 0 0,-84-3-1910 0 0,-36-4 1772 0 0,-1 0 0 0 0,0 0-1 0 0,0 0 1 0 0,1 0 0 0 0,-1 0 0 0 0,0 0 0 0 0,0 1-1 0 0,1-1 1 0 0,-1 1 0 0 0,0-1 0 0 0,0 1 0 0 0,0-1-1 0 0,0 1 1 0 0,1 0 0 0 0,-1-1 0 0 0,0 1-1 0 0,0 0 1 0 0,0 0 0 0 0,-1 0 0 0 0,1 0 0 0 0,0 0-1 0 0,0 0 1 0 0,0 0 0 0 0,1 2 0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15 480 0 0,'4'-14'28469'0'0,"-9"28"-26682"0"0,-48 80-660 0 0,30-56-675 0 0,-22 50 0 0 0,39-72-2531 0 0,-18 36-11061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2 972 0 0,'8'-1'20211'0'0,"-8"5"-16862"0"0,-4 5-3394 0 0,-38 62 5542 0 0,-5-3-3809 0 0,-5 5-5154 0 0,37-47-2068 0 0,10-9-4584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23 1692 0 0,'9'-22'27298'0'0,"-19"38"-24635"0"0,-3 7-2331 0 0,-1-1 0 0 0,-19 24 0 0 0,-7 10-214 0 0,-198 319-118 0 0,217-346-2922 0 0,16-23 1441 0 0,0 0 1 0 0,-1 0-1 0 0,1 0 0 0 0,-1-1 0 0 0,0 0 0 0 0,-1 0 0 0 0,1-1 0 0 0,-13 7 0 0 0,11-11-3651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3:29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1 144 0 0,'-8'3'17414'0'0,"-11"7"-13706"0"0,0 4-3016 0 0,-52 37 4403 0 0,31-32-8859 0 0,0-12-10075 0 0,18-3 7642 0 0,10 0 3880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0 135 140 0 0,'9'-6'3373'0'0,"0"0"1"0"0,-1-1-1 0 0,0 0 0 0 0,-1 0 0 0 0,0-1 1 0 0,0 0-1 0 0,6-9 0 0 0,16-17 2237 0 0,-25 30-5607 0 0,-1 1-1 0 0,0 0 1 0 0,1 0 0 0 0,0 0-1 0 0,-1 1 1 0 0,1-1-1 0 0,0 1 1 0 0,0 0-1 0 0,1 0 1 0 0,-1 0-1 0 0,0 1 1 0 0,1 0 0 0 0,-1-1-1 0 0,6 1 1 0 0,-8 0-4 0 0,1 2 1 0 0,-1-1 0 0 0,1 0 0 0 0,0 0-1 0 0,-1 1 1 0 0,1-1 0 0 0,-1 1-1 0 0,0 0 1 0 0,1 0 0 0 0,-1 0 0 0 0,1 0-1 0 0,-1 0 1 0 0,0 1 0 0 0,0-1 0 0 0,0 1-1 0 0,0-1 1 0 0,0 1 0 0 0,0 0-1 0 0,0 0 1 0 0,-1-1 0 0 0,1 1 0 0 0,0 1-1 0 0,-1-1 1 0 0,0 0 0 0 0,1 0 0 0 0,-1 0-1 0 0,1 3 1 0 0,0 2 0 0 0,0-1 0 0 0,0 1 0 0 0,-1 0 0 0 0,1-1 0 0 0,-2 1 0 0 0,1 0 0 0 0,-1 0 0 0 0,0 0 0 0 0,0 0 0 0 0,-1-1 0 0 0,0 1 0 0 0,0 0 0 0 0,-1 0 0 0 0,1-1 0 0 0,-1 1 0 0 0,-1-1 0 0 0,1 0 0 0 0,-1 1 0 0 0,-1-1 0 0 0,-5 9 0 0 0,0-1 0 0 0,-1 0 0 0 0,0-1 0 0 0,0 0 0 0 0,-1-1 0 0 0,-1 0 0 0 0,0-1 0 0 0,-21 15 0 0 0,29-24 0 0 0,-1 0 0 0 0,1 0 0 0 0,-1-1 0 0 0,1 1 0 0 0,-1-1 0 0 0,0-1 0 0 0,-8 2 0 0 0,-6-6 0 0 0,19 3 0 0 0,-1 1 0 0 0,1-1 0 0 0,0 1 0 0 0,-1-1 0 0 0,1 1 0 0 0,0-1 0 0 0,0 1 0 0 0,0-1 0 0 0,0 1 0 0 0,-1-1 0 0 0,1 0 0 0 0,0 1 0 0 0,0-1 0 0 0,0 1 0 0 0,0-1 0 0 0,0 1 0 0 0,0-1 0 0 0,0 0 0 0 0,1 1 0 0 0,-1-1 0 0 0,0 1 0 0 0,0-1 0 0 0,0 1 0 0 0,1-1 0 0 0,-1 1 0 0 0,0-1 0 0 0,0 1 0 0 0,1-1 0 0 0,-1 1 0 0 0,0-1 0 0 0,1 1 0 0 0,0-1 0 0 0,1-1 0 0 0,0-1 0 0 0,0 1 0 0 0,1 0 0 0 0,-1 0 0 0 0,1 0 0 0 0,-1 1 0 0 0,1-1 0 0 0,0 0 0 0 0,0 1 0 0 0,0 0 0 0 0,0 0 0 0 0,0 0 0 0 0,0 0 0 0 0,0 0 0 0 0,0 0 0 0 0,5 1 0 0 0,55-4 0 0 0,-55 4 0 0 0,197 16 0 0 0,-236-39-25496 0 0,24 18 21736 0 0,3 1 1165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4 672 0 0,'12'-4'22487'0'0,"-7"16"-21987"0"0,0 1 1 0 0,-1-1-1 0 0,-1 0 0 0 0,0 1 1 0 0,0 0-1 0 0,-1 0 1 0 0,-1 0-1 0 0,0 0 0 0 0,-2 18 1 0 0,-3 12 1796 0 0,-13 63-1 0 0,16-100-2285 0 0,-1 4-11 0 0,-1 0 0 0 0,0 0 0 0 0,0 0 0 0 0,-6 10 0 0 0,9-19 0 0 0,0-1 0 0 0,0 0 0 0 0,0 1 0 0 0,0-1 0 0 0,0 0 0 0 0,0 1 0 0 0,0-1 0 0 0,0 0 0 0 0,1 1 0 0 0,-1-1 0 0 0,0 0 0 0 0,0 1 0 0 0,0-1 0 0 0,0 0 0 0 0,0 0 0 0 0,1 1 0 0 0,-1-1 0 0 0,0 0 0 0 0,0 0 0 0 0,0 1 0 0 0,1-1 0 0 0,-1 0 0 0 0,0 0 0 0 0,0 1 0 0 0,1-1 0 0 0,-1 0 0 0 0,0 0 0 0 0,1 0 0 0 0,-1 0 0 0 0,0 1 0 0 0,0-1 0 0 0,1 0 0 0 0,-1 0 0 0 0,0 0 0 0 0,1 0 0 0 0,-1 0 0 0 0,0 0 0 0 0,1 0 0 0 0,-1 0 0 0 0,0 0 0 0 0,1 0 0 0 0,-1 0 0 0 0,0 0 0 0 0,1 0 0 0 0,0-1 0 0 0,12 1 0 0 0,263-8 0 0 0,-252 5-5804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41 592 0 0,'4'-3'14011'0'0,"8"-6"-5685"0"0,4-3-3410 0 0,1 1-2681 0 0,-15 10-2149 0 0,0 0 0 0 0,1 1-1 0 0,-1-1 1 0 0,0 0 0 0 0,0 1 0 0 0,0-1-1 0 0,1 1 1 0 0,-1 0 0 0 0,0 0 0 0 0,0 0-1 0 0,1 0 1 0 0,-1 0 0 0 0,0 1 0 0 0,1-1-1 0 0,-1 0 1 0 0,0 1 0 0 0,0 0 0 0 0,0 0-1 0 0,0-1 1 0 0,0 1 0 0 0,0 1 0 0 0,4 1-1 0 0,-5-1-49 0 0,0 1 0 0 0,0-1 0 0 0,0 0 0 0 0,0 1 0 0 0,-1-1 0 0 0,1 1-1 0 0,-1-1 1 0 0,1 1 0 0 0,-1-1 0 0 0,0 1 0 0 0,0-1 0 0 0,0 1 0 0 0,0-1-1 0 0,0 1 1 0 0,-1-1 0 0 0,1 1 0 0 0,-1-1 0 0 0,-1 4 0 0 0,0-1-34 0 0,1-1 1 0 0,0 1-1 0 0,1-1 1 0 0,-1 1-1 0 0,1-1 1 0 0,-1 1-1 0 0,2 0 1 0 0,-1-1 0 0 0,0 1-1 0 0,1-1 1 0 0,0 1-1 0 0,0-1 1 0 0,3 9-1 0 0,-2-8-2 0 0,1-1 0 0 0,1 1 0 0 0,-1 0-1 0 0,1-1 1 0 0,0 0 0 0 0,0 0 0 0 0,0 0 0 0 0,1 0-1 0 0,-1-1 1 0 0,8 5 0 0 0,-10-7 0 0 0,1 1 0 0 0,-1 0 0 0 0,1 0 0 0 0,-1 0 0 0 0,0 0 0 0 0,0 0 0 0 0,0 0 0 0 0,0 0 0 0 0,0 1 0 0 0,0-1 0 0 0,-1 1 0 0 0,1-1 0 0 0,-1 1 0 0 0,0 0 0 0 0,0 0 0 0 0,0 0 0 0 0,0-1 0 0 0,0 4 0 0 0,-1-5 0 0 0,0 0 0 0 0,0 0 0 0 0,0 0 0 0 0,0 0 0 0 0,0 0 0 0 0,0 0 0 0 0,-1 0 0 0 0,1 0 0 0 0,0 0 0 0 0,-1-1 0 0 0,1 1 0 0 0,0 0 0 0 0,-1 0 0 0 0,1 0 0 0 0,-1-1 0 0 0,0 1 0 0 0,1 0 0 0 0,-1 0 0 0 0,0-1 0 0 0,1 1 0 0 0,-1-1 0 0 0,-1 2 0 0 0,0-1 0 0 0,-1 0 0 0 0,1 0 0 0 0,-1 0 0 0 0,1 0 0 0 0,-1 0 0 0 0,0-1 0 0 0,1 1 0 0 0,-1-1 0 0 0,0 0 0 0 0,1 0 0 0 0,-4 0 0 0 0,-3 1-476 0 0,0-1 0 0 0,0 1 0 0 0,0 1 0 0 0,-13 3 0 0 0,-56 28-7467 0 0,32-12 4181 0 0,30-16-3156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0 108 0 0,'11'5'16241'0'0,"-8"58"-6147"0"0,4-1-6039 0 0,3 65-8487 0 0,-13-107-205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92 0 0,'5'4'29386'0'0,"3"-4"-26097"0"0,40-3-4596 0 0,-36 2 611 0 0,0-1 0 0 0,-1 2 0 0 0,1 0 0 0 0,0 0 1 0 0,0 1-1 0 0,-1 0 0 0 0,14 4 0 0 0,-25 22-21277 0 0,-4-23 19621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24 260 0 0,'14'-24'25023'0'0,"-7"28"-22677"0"0,-4 1-2182 0 0,0-1-1 0 0,0 1 1 0 0,0-1 0 0 0,-1 1-1 0 0,0 0 1 0 0,0 0 0 0 0,0 0-1 0 0,0 0 1 0 0,-1 0 0 0 0,0 0-1 0 0,0 1 1 0 0,0 9 0 0 0,0 76 2428 0 0,-2-56-2174 0 0,-2-7-418 0 0,2-24 0 0 0,0 1 0 0 0,0 0 0 0 0,1-1 0 0 0,0 1 0 0 0,0 0 0 0 0,0-1 0 0 0,0 1 0 0 0,1-1 0 0 0,-1 1 0 0 0,1 0 0 0 0,1-1 0 0 0,1 5 0 0 0,-3-8 0 0 0,1 0 0 0 0,1 0 0 0 0,-1 0 0 0 0,0 0 0 0 0,0-1 0 0 0,0 1 0 0 0,0 0 0 0 0,0-1 0 0 0,1 1 0 0 0,-1-1 0 0 0,0 1 0 0 0,1-1 0 0 0,-1 0 0 0 0,0 1 0 0 0,1-1 0 0 0,-1 0 0 0 0,0 0 0 0 0,1 0 0 0 0,1 0 0 0 0,35-1 0 0 0,-25 0 0 0 0,7 0 0 0 0,0-1 0 0 0,31-7 0 0 0,-32 5 0 0 0,1 1 0 0 0,30-2 0 0 0,-39 7-2539 0 0,0 2-3716 0 0,14 3-9784 0 0,-9-12 10502 0 0,-9 1 3480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59 548 0 0,'-11'14'25286'0'0,"19"-16"-22305"0"0,3-3-2586 0 0,0 0 0 0 0,0 1 0 0 0,1 1 1 0 0,0-1-1 0 0,-1 2 0 0 0,1 0 0 0 0,0 0 1 0 0,0 2-1 0 0,16-1 0 0 0,-22-1-826 0 0,-13-4-525 0 0,-11-2-525 0 0,2 3 1712 0 0,-1-1 0 0 0,1 2 0 0 0,-1 0 0 0 0,0 1 1 0 0,-19 0-1 0 0,33 2-194 0 0,0 1 0 0 0,1 0 0 0 0,-1 0 0 0 0,0 0 0 0 0,0 0 0 0 0,1 1 0 0 0,-1-1 0 0 0,0 1 0 0 0,0 0 0 0 0,1-1 0 0 0,-1 1 0 0 0,1 0 0 0 0,-1 1 0 0 0,1-1 0 0 0,-1 0 0 0 0,1 1 0 0 0,0-1 0 0 0,0 1 0 0 0,-1 0 0 0 0,1 0 0 0 0,0 0 0 0 0,1 0 1 0 0,-1 0-1 0 0,0 0 0 0 0,1 0 0 0 0,-1 1 0 0 0,1-1 0 0 0,-1 1 0 0 0,1-1 0 0 0,0 1 0 0 0,0-1 0 0 0,0 1 0 0 0,1 0 0 0 0,-1-1 0 0 0,1 1 0 0 0,-1 0 0 0 0,1 0 0 0 0,0-1 0 0 0,0 6 0 0 0,0-2-37 0 0,0-1 0 0 0,0 0 0 0 0,1 1 0 0 0,0-1 0 0 0,-1 0 0 0 0,2 0 0 0 0,-1 0 0 0 0,1 0 0 0 0,-1 0 0 0 0,1 0 0 0 0,1 0 0 0 0,-1 0 0 0 0,1 0 0 0 0,0-1 0 0 0,4 6 0 0 0,0-3 0 0 0,1 0 0 0 0,0-1 0 0 0,1 1 0 0 0,0-2 0 0 0,0 1 0 0 0,15 6 0 0 0,0 0 0 0 0,-16-9 0 0 0,-1-1 0 0 0,0 2 0 0 0,0-1 0 0 0,-1 1 0 0 0,1 0 0 0 0,-1 0 0 0 0,0 1 0 0 0,0 0 0 0 0,0 0 0 0 0,0 0 0 0 0,-1 1 0 0 0,7 8 0 0 0,-13-13 0 0 0,1 0 0 0 0,0 0 0 0 0,0 0 0 0 0,-1 0 0 0 0,1 0 0 0 0,-1-1 0 0 0,1 1 0 0 0,0 0 0 0 0,-1 0 0 0 0,1-1 0 0 0,-1 1 0 0 0,0 0 0 0 0,1-1 0 0 0,-1 1 0 0 0,0 0 0 0 0,1-1 0 0 0,-1 1 0 0 0,0-1 0 0 0,0 1 0 0 0,1-1 0 0 0,-1 1 0 0 0,0-1 0 0 0,0 0 0 0 0,0 1 0 0 0,0-1 0 0 0,0 0 0 0 0,0 0 0 0 0,1 0 0 0 0,-1 0 0 0 0,0 0 0 0 0,-1 0 0 0 0,-31 8 0 0 0,27-7 0 0 0,-1 0 0 0 0,1 0 0 0 0,0 1 0 0 0,0 0 0 0 0,0 0 0 0 0,0 0 0 0 0,1 1 0 0 0,-1 0 0 0 0,1 0 0 0 0,-1 0 0 0 0,1 1 0 0 0,0 0 0 0 0,-9 8 0 0 0,11 3-4284 0 0,29-27-16851 0 0,-17 5 17316 0 0,6-5 1182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43 948 0 0,'-12'1'4326'0'0,"10"0"-3127"0"0,-1-1-1 0 0,1 1 0 0 0,-1-1 0 0 0,1 0 0 0 0,-1 0 0 0 0,0 0 0 0 0,1 0 1 0 0,-1 0-1 0 0,1-1 0 0 0,-1 1 0 0 0,1-1 0 0 0,-1 1 0 0 0,1-1 0 0 0,-1 0 1 0 0,1 0-1 0 0,-1 0 0 0 0,1-1 0 0 0,-3-1 0 0 0,5 2-1124 0 0,0 0 1 0 0,1 0-1 0 0,-1 0 0 0 0,0 0 0 0 0,0 0 0 0 0,0 0 1 0 0,1 0-1 0 0,-1 1 0 0 0,1-1 0 0 0,-1 0 1 0 0,1 0-1 0 0,-1 0 0 0 0,1 0 0 0 0,-1 0 0 0 0,1 1 1 0 0,0-1-1 0 0,-1 0 0 0 0,1 0 0 0 0,0 1 0 0 0,0-1 1 0 0,-1 0-1 0 0,1 1 0 0 0,0-1 0 0 0,0 1 0 0 0,0 0 1 0 0,0-1-1 0 0,0 1 0 0 0,0-1 0 0 0,0 1 0 0 0,0 0 1 0 0,0 0-1 0 0,0 0 0 0 0,0 0 0 0 0,0-1 0 0 0,1 2 1 0 0,39-10 1981 0 0,-11 7-2056 0 0,0 1 0 0 0,39 4 0 0 0,5 0 0 0 0,-46-5-1827 0 0,-23 1 1157 0 0,0 0-1 0 0,-1 0 1 0 0,1 0 0 0 0,0 1-1 0 0,0 0 1 0 0,-1 0 0 0 0,1 0-1 0 0,0 0 1 0 0,0 1 0 0 0,-1 0 0 0 0,1 0-1 0 0,0 0 1 0 0,-1 0 0 0 0,7 4-1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1040 0 0,'-11'10'6308'0'0,"-2"5"5166"0"0,4 1-8183 0 0,-20 68 2890 0 0,2 3-5271 0 0,-1 4-6546 0 0,23-78 2411 0 0,1-2-1107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1516 0 0,'-8'10'18384'0'0,"-2"4"-8770"0"0,-1 2-6241 0 0,-22 36-5435 0 0,21-32 3985 0 0,-4 8-2135 0 0,-45 73-2187 0 0,17-38-7079 0 0,35-55 6004 0 0,1 0-1671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3:29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1 680 0 0,'-12'11'12319'0'0,"-15"15"-6239"0"0,8-8-4312 0 0,0-1-1 0 0,-2-1 1 0 0,-22 15-1 0 0,16-15-2420 0 0,0-1 0 0 0,-36 15 0 0 0,32-21-6253 0 0,0 1-3003 0 0,11 0 6258 0 0,5 1 1215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6 1084 0 0,'8'-5'22656'0'0,"-29"31"-13710"0"0,9-11-8900 0 0,-84 110-5 0 0,-72 106-47 0 0,40-7-8741 0 0,122-197-413 0 0,6-27 8843 0 0,0 1 0 0 0,0 0 0 0 0,0-1 0 0 0,0 1 0 0 0,0-1 0 0 0,0 1 0 0 0,0 0 0 0 0,0-1 0 0 0,0 1 0 0 0,0 0 0 0 0,1-1 0 0 0,-1 1 0 0 0,0-1 0 0 0,0 1 0 0 0,1 0 0 0 0,-1-1 0 0 0,0 1 1 0 0,1-1-1 0 0,-1 1 0 0 0,0-1 0 0 0,1 1 0 0 0,-1-1 0 0 0,1 1 0 0 0,-1-1 0 0 0,1 0 0 0 0,-1 1 0 0 0,1-1 0 0 0,-1 0 0 0 0,1 1 0 0 0,-1-1 0 0 0,1 0 0 0 0,-1 0 0 0 0,1 1 0 0 0,0-1 0 0 0,-1 0 0 0 0,1 0 1 0 0,0 0-1 0 0,10 0-1979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1 147 196 0 0,'6'-10'800'0'0,"17"-24"3998"0"0,17-16 7748 0 0,-35 44-10630 0 0,1 0 0 0 0,0 1 0 0 0,0 0 0 0 0,1 0 0 0 0,11-6 0 0 0,20-1 1015 0 0,-35 11-2931 0 0,-1 1 0 0 0,0-1 0 0 0,1 1 0 0 0,-1 0 0 0 0,0 0 0 0 0,1 0 0 0 0,-1 0 0 0 0,1 0 0 0 0,-1 0 0 0 0,0 1 0 0 0,1-1 0 0 0,-1 1 0 0 0,0 0 0 0 0,1-1 0 0 0,-1 1 0 0 0,0 0 0 0 0,0 1 0 0 0,0-1 0 0 0,0 0 0 0 0,4 3 0 0 0,-5-2 0 0 0,0 0 0 0 0,1 0 0 0 0,-1 0 0 0 0,0 1 0 0 0,0-1 0 0 0,0 0 0 0 0,-1 0 0 0 0,1 1 0 0 0,0-1 0 0 0,-1 0 0 0 0,0 1 0 0 0,1-1 0 0 0,-1 0 0 0 0,0 1 0 0 0,0-1 0 0 0,0 1 0 0 0,-1 2 0 0 0,-1 4 0 0 0,0-1 0 0 0,0 1 0 0 0,0 0 0 0 0,-2-1 0 0 0,1 1 0 0 0,-1-1 0 0 0,0 0 0 0 0,0 0 0 0 0,-11 13 0 0 0,8-13 0 0 0,0 0 0 0 0,0 0 0 0 0,-1-1 0 0 0,-1 0 0 0 0,1 0 0 0 0,-1-1 0 0 0,0 0 0 0 0,-1-1 0 0 0,1 1 0 0 0,-1-2 0 0 0,0 0 0 0 0,0 0 0 0 0,0-1 0 0 0,-1 0 0 0 0,0 0 0 0 0,-12 0 0 0 0,37-14 0 0 0,11-2 0 0 0,-4 8-81 0 0,0 1-1 0 0,0 1 1 0 0,1 1 0 0 0,-1 1 0 0 0,1 1-1 0 0,-1 0 1 0 0,1 2 0 0 0,-1 1-1 0 0,0 0 1 0 0,40 12 0 0 0,-50-11-2114 0 0,-7-2 236 0 0,0 0 0 0 0,0-1 0 0 0,0 0 0 0 0,0 0 0 0 0,1 0 0 0 0,-1 0 0 0 0,0-1 0 0 0,0 0 0 0 0,0 0 0 0 0,1 0 0 0 0,-1 0 0 0 0,5-1 0 0 0,3-3-908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 1100 0 0,'-25'-2'30004'0'0,"23"17"-28470"0"0,-18 165-1405 0 0,16-115-2940 0 0,1-49 1239 0 0,2 0 1 0 0,0 0 0 0 0,1 1 0 0 0,0-1 0 0 0,5 25 0 0 0,-4-35-1347 0 0,-2-6 2709 0 0,1 1 0 0 0,0-1-1 0 0,0 0 1 0 0,0 0-1 0 0,0 1 1 0 0,0-1-1 0 0,0 0 1 0 0,0 1-1 0 0,0-1 1 0 0,0 0-1 0 0,0 1 1 0 0,0-1-1 0 0,0 0 1 0 0,0 1-1 0 0,0-1 1 0 0,0 0-1 0 0,0 0 1 0 0,0 1-1 0 0,0-1 1 0 0,0 0-1 0 0,0 1 1 0 0,0-1-1 0 0,1 0 1 0 0,-1 0-1 0 0,0 1 1 0 0,0-1-1 0 0,0 0 1 0 0,2 2-1677 0 0,-1-2 1677 0 0,-1 0-1 0 0,0 0 1 0 0,1 0-1 0 0,-1 1 1 0 0,0-1 0 0 0,1 0-1 0 0,-1 0 1 0 0,0 0-1 0 0,0 0 1 0 0,1 0-1 0 0,-1 0 1 0 0,0 0-1 0 0,1 0 1 0 0,-1 0-1 0 0,0 0 1 0 0,1 0-1 0 0,-1-1 1 0 0,0 1-1 0 0,0 0 1 0 0,1 0-1 0 0,-1 0 1 0 0,0 0-1 0 0,1 0 1 0 0,-1 0-1 0 0,1-1 1 0 0,3-6-2605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2048 0 0,'-25'6'27722'0'0,"43"-3"-24725"0"0,93 19-2997 0 0,-74-13 0 0 0,1-1 0 0 0,1-2 0 0 0,39 0 0 0 0,-31-2-6435 0 0,-63-29-14305 0 0,13 19 17260 0 0,-1 1 1508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21 820 0 0,'-11'-12'29705'0'0,"8"10"-29667"0"0,1 1 0 0 0,-1 0-1 0 0,1 0 1 0 0,-1 0 0 0 0,1 0-1 0 0,-1 1 1 0 0,0-1 0 0 0,1 1-1 0 0,-1-1 1 0 0,0 1 0 0 0,1 0-1 0 0,-1 0 1 0 0,0 0 0 0 0,0 1-1 0 0,1-1 1 0 0,-1 1 0 0 0,0-1-1 0 0,1 1 1 0 0,-1 0 0 0 0,1 0-1 0 0,-3 1 1 0 0,0 1 27 0 0,1 0 0 0 0,-1 0 1 0 0,1 1-1 0 0,0-1 0 0 0,1 1 0 0 0,-1 0 0 0 0,1 0 1 0 0,-1 0-1 0 0,1 0 0 0 0,-3 7 0 0 0,-2 3 35 0 0,1 1-1 0 0,1-1 0 0 0,0 1 1 0 0,1 1-1 0 0,1-1 1 0 0,-4 24-1 0 0,7-24-99 0 0,0-1 0 0 0,1 1 0 0 0,1 0 0 0 0,0-1 0 0 0,1 1 0 0 0,0 0 0 0 0,1-1 0 0 0,7 19 0 0 0,-9-28 0 0 0,1 0 0 0 0,0 0 0 0 0,0-1 0 0 0,0 1 0 0 0,0 0 0 0 0,1-1 0 0 0,0 0 0 0 0,-1 1 0 0 0,2-1 0 0 0,-1 0 0 0 0,0-1 0 0 0,1 1 0 0 0,0-1 0 0 0,0 1 0 0 0,0-1 0 0 0,0 0 0 0 0,0 0 0 0 0,1-1 0 0 0,-1 0 0 0 0,1 1 0 0 0,0-1 0 0 0,0-1 0 0 0,-1 1 0 0 0,1-1 0 0 0,0 0 0 0 0,0 0 0 0 0,7 0 0 0 0,-7-1 0 0 0,0 0 0 0 0,0-1 0 0 0,0 0 0 0 0,0 0 0 0 0,0 0 0 0 0,0 0 0 0 0,-1-1 0 0 0,1 0 0 0 0,0 0 0 0 0,-1 0 0 0 0,0-1 0 0 0,1 1 0 0 0,-1-1 0 0 0,7-6 0 0 0,-4 2 0 0 0,-1 1 0 0 0,0-1 0 0 0,0 0 0 0 0,-1-1 0 0 0,0 0 0 0 0,0 0 0 0 0,7-15 0 0 0,-7 12 0 0 0,-1-1 0 0 0,0 1 0 0 0,-1-1 0 0 0,0 0 0 0 0,-1 1 0 0 0,0-1 0 0 0,-1-1 0 0 0,0 1 0 0 0,-1 0 0 0 0,0 0 0 0 0,-1 0 0 0 0,-4-22 0 0 0,2 27-290 0 0,0 0 0 0 0,0 0 0 0 0,-1 0 0 0 0,0 0 0 0 0,0 0 0 0 0,0 1 0 0 0,-1 0 0 0 0,0 0 0 0 0,-1 0 0 0 0,1 0 0 0 0,-1 1 0 0 0,0 0 0 0 0,0 0 0 0 0,-1 1 1 0 0,0 0-1 0 0,1 0 0 0 0,-1 0 0 0 0,-13-4 0 0 0,14 6-47 0 0,-1-1 0 0 0,0 1 0 0 0,1 0 1 0 0,-1 1-1 0 0,0 0 0 0 0,0 0 0 0 0,0 0 1 0 0,0 1-1 0 0,0 0 0 0 0,1 0 0 0 0,-1 1 1 0 0,0 0-1 0 0,0 0 0 0 0,0 1 0 0 0,0 0 1 0 0,1 0-1 0 0,-1 0 0 0 0,1 1 0 0 0,0 0 1 0 0,0 0-1 0 0,-8 5 0 0 0,12-6-196 0 0,-6 4-2913 0 0,0 0-1 0 0,1 1 0 0 0,-1 0 0 0 0,-10 13 0 0 0,11-12 1517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44 600 0 0,'-12'35'30061'0'0,"29"-43"-27955"0"0,9-5-2106 0 0,0 2 0 0 0,0 0 0 0 0,1 2 0 0 0,51-11 0 0 0,-68 18 0 0 0,-1 0 0 0 0,1 1 0 0 0,0 0 0 0 0,-1 1 0 0 0,1 0 0 0 0,0 0 0 0 0,-1 1 0 0 0,1 0 0 0 0,0 1 0 0 0,-1 0 0 0 0,0 1 0 0 0,1 0 0 0 0,-1 0 0 0 0,0 1 0 0 0,-1 0 0 0 0,1 0 0 0 0,-1 1 0 0 0,10 7 0 0 0,10 15 0 0 0,-26-23 0 0 0,1-1 0 0 0,0 1 0 0 0,0-1 0 0 0,0 0 0 0 0,0 0 0 0 0,0 0 0 0 0,1-1 0 0 0,-1 1 0 0 0,1-1 0 0 0,0 0 0 0 0,0 0 0 0 0,0 0 0 0 0,0 0 0 0 0,0-1 0 0 0,0 0 0 0 0,0 1 0 0 0,0-2 0 0 0,1 1 0 0 0,-1 0 0 0 0,0-1 0 0 0,1 0 0 0 0,-1 0 0 0 0,5 0 0 0 0,37-5 68 0 0,-29 4-167 0 0,0 0-1 0 0,0-2 1 0 0,0 0 0 0 0,0 0-1 0 0,-1-2 1 0 0,25-9 0 0 0,-14-23-31501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3 604 0 0,'-19'-3'32163'0'0,"17"5"-32163"0"0,0 0 0 0 0,0 0 0 0 0,1 1 0 0 0,-1-1 0 0 0,0 1 0 0 0,1-1 0 0 0,0 1 0 0 0,0-1 0 0 0,0 1 0 0 0,0 0 0 0 0,0-1 0 0 0,-1 5 0 0 0,1-4 0 0 0,-5 16 0 0 0,-14 53 0 0 0,19-69 0 0 0,1 0 0 0 0,-1 0 0 0 0,1 1 0 0 0,0-1 0 0 0,0 0 0 0 0,0 0 0 0 0,1 1 0 0 0,-1-1 0 0 0,1 0 0 0 0,-1 0 0 0 0,1 0 0 0 0,0 1 0 0 0,0-1 0 0 0,1 0 0 0 0,-1 0 0 0 0,1 0 0 0 0,-1-1 0 0 0,1 1 0 0 0,2 3 0 0 0,0-3-80 0 0,0 0 0 0 0,-1 0-1 0 0,1 0 1 0 0,0 0 0 0 0,1-1 0 0 0,-1 1-1 0 0,0-1 1 0 0,1 0 0 0 0,-1 0 0 0 0,1-1 0 0 0,0 1-1 0 0,5 0 1 0 0,-7-2-52 0 0,-1 1-1 0 0,1-1 1 0 0,-1 0-1 0 0,0 0 0 0 0,1 0 1 0 0,-1 0-1 0 0,1-1 1 0 0,-1 1-1 0 0,1-1 1 0 0,-1 1-1 0 0,0-1 1 0 0,1 0-1 0 0,-1 0 1 0 0,0 0-1 0 0,0 0 1 0 0,0 0-1 0 0,0 0 1 0 0,1-1-1 0 0,-2 1 1 0 0,1-1-1 0 0,0 1 1 0 0,0-1-1 0 0,0 0 0 0 0,-1 0 1 0 0,1 0-1 0 0,1-3 1 0 0,27-39-17101 0 0,-7 12 10094 0 0,-14 12 4389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2 136 0 0,'-13'-2'13945'0'0,"2"14"-4162"0"0,8-5-6136 0 0,-6 37-2845 0 0,3 1 0 0 0,1 0 0 0 0,3 0-1 0 0,2 0 1 0 0,5 54 0 0 0,0 29-357 0 0,-10-62-6463 0 0,3-48 2546 0 0,1 1 1 0 0,0-1-1 0 0,3 25 1 0 0,-1-36 878 0 0,1 2-3424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20 1084 0 0,'13'-20'30428'0'0,"-13"21"-30405"0"0,1 0 1 0 0,-1-1 0 0 0,1 1 0 0 0,-1-1-1 0 0,1 1 1 0 0,-1 0 0 0 0,0-1 0 0 0,1 1 0 0 0,-1 0-1 0 0,0-1 1 0 0,0 1 0 0 0,1 0 0 0 0,-1 0 0 0 0,0-1-1 0 0,0 1 1 0 0,0 0 0 0 0,0 0 0 0 0,0 0 0 0 0,0-1-1 0 0,0 1 1 0 0,0 0 0 0 0,0 0 0 0 0,0-1-1 0 0,0 1 1 0 0,-1 0 0 0 0,1 0 0 0 0,-5 29 573 0 0,4-27-581 0 0,-2 23-16 0 0,1 0 0 0 0,1 50 0 0 0,3-52 0 0 0,-2 0 0 0 0,-1 0 0 0 0,-9 47 0 0 0,-31 168 0 0 0,32-178 0 0 0,0-4 0 0 0,2 0 0 0 0,3 1 0 0 0,7 115 0 0 0,2-107 0 0 0,-7 83 0 0 0,0-37 0 0 0,2-111 0 0 0,-1-1 0 0 0,1 1 0 0 0,0-1 0 0 0,-1 0 0 0 0,1 1 0 0 0,0-1 0 0 0,-1 0 0 0 0,1 1 0 0 0,-1-1 0 0 0,1 0 0 0 0,0 0 0 0 0,-1 1 0 0 0,1-1 0 0 0,-1 0 0 0 0,1 0 0 0 0,-1 0 0 0 0,1 0 0 0 0,-1 0 0 0 0,1 1 0 0 0,-1-1 0 0 0,1 0 0 0 0,-1 0 0 0 0,1 0 0 0 0,-1 0 0 0 0,1 0 0 0 0,-1-1 0 0 0,1 1 0 0 0,-1 0 0 0 0,1 0 0 0 0,-1 0 0 0 0,1 0 0 0 0,-1 0 0 0 0,1-1 0 0 0,0 1 0 0 0,-1 0 0 0 0,1 0 0 0 0,-1-1 0 0 0,-17-6 0 0 0,11-4-2599 0 0,15-13-7516 0 0,7 1-682 0 0,-7 13 6986 0 0,11-11 606 0 0,4-6 1145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4 348 0 0,'-16'-4'24876'0'0,"15"12"-19887"0"0,-2 25-2725 0 0,-16 418-1974 0 0,6-236-290 0 0,2-73 0 0 0,-12 86 0 0 0,-1-77 0 0 0,20-118 0 0 0,3-23 0 0 0,0 0 0 0 0,0-1 0 0 0,-1 1 0 0 0,0-1 0 0 0,-1 1 0 0 0,-5 11 0 0 0,6-4-636 0 0,0-1-1004 0 0,1-16 1591 0 0,1 0 0 0 0,0 0-1 0 0,-1 0 1 0 0,1 0 0 0 0,0 0-1 0 0,0 0 1 0 0,-1 0 0 0 0,1 0-1 0 0,0 0 1 0 0,-1 0 0 0 0,1 0-1 0 0,0 0 1 0 0,0 0 0 0 0,-1 0-1 0 0,1 0 1 0 0,0-1-1 0 0,-1 1 1 0 0,1 0 0 0 0,0 0-1 0 0,0 0 1 0 0,-1 0 0 0 0,1-1-1 0 0,0 1 1 0 0,0 0 0 0 0,0 0-1 0 0,-1 0 1 0 0,1-1 0 0 0,0 1-1 0 0,0 0 1 0 0,0 0 0 0 0,0-1-1 0 0,0 1 1 0 0,-1 0 0 0 0,1 0-1 0 0,0-1 1 0 0,0 1-1 0 0,0 0 1 0 0,0-1 0 0 0,0 1-1 0 0,0 0 1 0 0,0-1 0 0 0,0 1-1 0 0,0 0 1 0 0,0 0 0 0 0,0-1-1 0 0,0 1 1 0 0,0-1 0 0 0,0-1-1025 0 0,-1-1 1 0 0,0 1-1 0 0,1-1 1 0 0,0 1-1 0 0,0-1 1 0 0,0 1-1 0 0,0-1 1 0 0,0 0-1 0 0,0 1 1 0 0,0-1-1 0 0,1 1 1 0 0,0-1-1 0 0,-1 1 1 0 0,1-1-1 0 0,2-4 1 0 0,21-39-6668 0 0,-19 37 6725 0 0,13-19-1002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3:4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4 280 0 0,'12'-3'16668'0'0,"-12"3"-16229"0"0,6 16 6195 0 0,-4 30-4571 0 0,-2-41-591 0 0,2 73 1154 0 0,0-37-1695 0 0,-6 65 0 0 0,-4 37-455 0 0,5-86-390 0 0,3 74 0 0 0,10-8-11 0 0,-7-79-75 0 0,6 33 0 0 0,2-15 0 0 0,-2 0 0 0 0,-4 0 0 0 0,-2 95 0 0 0,-3-148 0 0 0,-6 141 0 0 0,-2-51 0 0 0,-3 51 0 0 0,8-48 0 0 0,-8 150 0 0 0,10-190 0 0 0,-9 68 0 0 0,-3 8 0 0 0,9-81 0 0 0,1-19 0 0 0,-5 23 0 0 0,4-22 0 0 0,2 19 0 0 0,-4 31 0 0 0,1-30 0 0 0,2 64 0 0 0,-9 245 0 0 0,24-211 0 0 0,-4-10 0 0 0,4 86 0 0 0,-12 2 0 0 0,7-110 0 0 0,-3 523 0 0 0,-12-653-6417 0 0,-4-24-15307 0 0,13 15 18590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30 700 0 0,'-5'-29'22239'0'0,"6"38"-14706"0"0,10 103-5238 0 0,-12 38-2295 0 0,0 67 0 0 0,7-72 0 0 0,-4-57 0 0 0,-3 43 0 0 0,-1 14 0 0 0,6-49 0 0 0,-2 38 0 0 0,-3-72 0 0 0,-7-18 0 0 0,8-41 0 0 0,-1-4 0 0 0,0 1 0 0 0,0-1 0 0 0,0 1 0 0 0,0-1 0 0 0,1 0 0 0 0,-1 0 0 0 0,0 0 0 0 0,0 1 0 0 0,1-1 0 0 0,-1 0 0 0 0,1 0 0 0 0,-1 0 0 0 0,1 0 0 0 0,-1 0 0 0 0,1 0 0 0 0,-1 0 0 0 0,1 0 0 0 0,0 0 0 0 0,0 0 0 0 0,0-1 0 0 0,-1 1 0 0 0,1 0 0 0 0,0 0 0 0 0,0 0 0 0 0,1 0 0 0 0,-1-1 0 0 0,-1-3 0 0 0,-8-21-2811 0 0,5 16-702 0 0,1 1 1 0 0,0-1-1 0 0,1 0 1 0 0,1-1 0 0 0,-2-14-1 0 0,6-10-1555 0 0,1 15 2307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53 780 0 0,'-39'-13'30741'0'0,"40"12"-30672"0"0,-1 0 0 0 0,1-1 0 0 0,-1 1 0 0 0,1 0 0 0 0,0 0 0 0 0,0 0 0 0 0,0 0 0 0 0,-1-1 0 0 0,1 1 0 0 0,0 1 0 0 0,0-1 0 0 0,1 0 0 0 0,-1 0 0 0 0,0 0 0 0 0,0 0 0 0 0,0 1 0 0 0,3-2 0 0 0,-4 2-65 0 0,8-3-4 0 0,-1 0 0 0 0,1 0 0 0 0,0 1 0 0 0,0 0 0 0 0,0 1 0 0 0,0-1 0 0 0,1 2 0 0 0,8-1 0 0 0,74 6 0 0 0,-25-1 0 0 0,-66-4 0 0 0,24 0 0 0 0,0 0 0 0 0,-1-2 0 0 0,43-7 0 0 0,-59 8-320 0 0,-42 34-19935 0 0,12-14 11291 0 0,15-11 6832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26 224 0 0,'-2'-2'593'0'0,"-28"-21"21234"0"0,30 23-21369 0 0,-1 0-1 0 0,0-1 0 0 0,1 1 0 0 0,-1 0 0 0 0,0 0 1 0 0,1 0-1 0 0,-1 0 0 0 0,0 0 0 0 0,1 0 1 0 0,-1 0-1 0 0,0 1 0 0 0,1-1 0 0 0,-1 0 1 0 0,0 0-1 0 0,1 0 0 0 0,-1 1 0 0 0,1-1 0 0 0,-1 0 1 0 0,0 1-1 0 0,1-1 0 0 0,-2 1 915 0 0,1 1-915 0 0,-9 15-1842 0 0,-41 137 1217 0 0,28-77-2999 0 0,-5-2-5300 0 0,25-62 5236 0 0,-1 5-1950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54 884 0 0,'2'-13'1087'0'0,"-5"-27"22719"0"0,2 40-23492 0 0,0 0 1 0 0,0 0-1 0 0,0 0 0 0 0,0 0 0 0 0,0 0 0 0 0,0 1 1 0 0,1-1-1 0 0,-1 0 0 0 0,0 1 0 0 0,0-1 1 0 0,0 0-1 0 0,1 1 0 0 0,-1-1 0 0 0,0 1 1 0 0,0-1-1 0 0,1 1 0 0 0,-1 0 0 0 0,0-1 1 0 0,1 1-1 0 0,-1 0 0 0 0,0 1 0 0 0,-8 8-258 0 0,0 1-1 0 0,1 0 0 0 0,0 1 1 0 0,1 0-1 0 0,-12 25 0 0 0,-21 71-1656 0 0,20-51-5890 0 0,17-49 5508 0 0,-1 0 0 0 0,2 0 1 0 0,-1 1-1 0 0,1-1 0 0 0,0 1 1 0 0,1-1-1 0 0,0 1 1 0 0,1-1-1 0 0,-1 1 0 0 0,2 11 1 0 0,3-7-11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40 620 0 0,'-15'-39'29537'0'0,"13"42"-29271"0"0,1 1-1 0 0,0 1 1 0 0,0-1-1 0 0,0 0 1 0 0,1 0-1 0 0,-1 0 0 0 0,1 6 1 0 0,-2 11 220 0 0,-3 6-1260 0 0,1 1 1 0 0,-1 33-1 0 0,-2 23-2180 0 0,-6-27 1366 0 0,6-31-2916 0 0,0 5-2969 0 0,-7-6-4142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7 129 2064 0 0,'-6'-39'5320'0'0,"6"36"-4303"0"0,0-1 0 0 0,0 1 0 0 0,1-1 0 0 0,0 1 0 0 0,-1 0 0 0 0,1-1 0 0 0,0 1 0 0 0,1 0 0 0 0,-1 0 0 0 0,1 0 0 0 0,-1 0 0 0 0,1 0 0 0 0,0 0 0 0 0,0 0 0 0 0,0 0-1 0 0,1 1 1 0 0,-1-1 0 0 0,0 1 0 0 0,1 0 0 0 0,0-1 0 0 0,4-2 0 0 0,24-8 1993 0 0,25 4-4728 0 0,-41 9 13 0 0,0 1 0 0 0,0 0 0 0 0,27 7 0 0 0,-4 3-3773 0 0,61 25 1 0 0,-12-3-5872 0 0,-56-22 9456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50 1188 0 0,'6'-13'3809'0'0,"-2"-9"8634"0"0,-10 10-1881 0 0,4 11-10244 0 0,1 1 0 0 0,0-1-1 0 0,-1 1 1 0 0,1 0-1 0 0,-1 0 1 0 0,1 0 0 0 0,0-1-1 0 0,-1 1 1 0 0,1 1 0 0 0,-1-1-1 0 0,1 0 1 0 0,-1 0 0 0 0,1 0-1 0 0,-2 2 1 0 0,0-1-318 0 0,0 0 0 0 0,0 0 0 0 0,1 0 0 0 0,-1 1 0 0 0,0-1 0 0 0,1 1 0 0 0,-1 0 0 0 0,1 0 0 0 0,0 0 0 0 0,0 0 0 0 0,0 0 0 0 0,0 0 0 0 0,0 1 0 0 0,-2 2 0 0 0,-21 41 0 0 0,13-22 0 0 0,5-11 0 0 0,1 0 0 0 0,0 1 0 0 0,1-1 0 0 0,1 1 0 0 0,0 1 0 0 0,1-1 0 0 0,-3 27 0 0 0,6-31 0 0 0,-1 0 0 0 0,1-1 0 0 0,0 1 0 0 0,1 0 0 0 0,1 0 0 0 0,-1-1 0 0 0,1 1 0 0 0,1-1 0 0 0,0 1 0 0 0,0-1 0 0 0,1 0 0 0 0,8 14 0 0 0,-11-20 0 0 0,0-1 0 0 0,1 1 0 0 0,0-1 0 0 0,-1 0 0 0 0,1 1 0 0 0,0-1 0 0 0,0 0 0 0 0,0 0 0 0 0,0 0 0 0 0,1 0 0 0 0,-1-1 0 0 0,0 1 0 0 0,1-1 0 0 0,-1 1 0 0 0,1-1 0 0 0,0 0 0 0 0,-1 0 0 0 0,1 0 0 0 0,0 0 0 0 0,0-1 0 0 0,0 1 0 0 0,-1-1 0 0 0,1 1 0 0 0,0-1 0 0 0,0 0 0 0 0,0 0 0 0 0,0 0 0 0 0,0-1 0 0 0,0 1 0 0 0,-1-1 0 0 0,1 0 0 0 0,0 1 0 0 0,0-1 0 0 0,-1 0 0 0 0,1-1 0 0 0,0 1 0 0 0,-1 0 0 0 0,1-1 0 0 0,-1 1 0 0 0,0-1 0 0 0,3-2 0 0 0,3-3 0 0 0,-1 1 0 0 0,0-1 0 0 0,0 0 0 0 0,0-1 0 0 0,-1 0 0 0 0,0 0 0 0 0,-1 0 0 0 0,0-1 0 0 0,0 1 0 0 0,6-19 0 0 0,-5 12-5 0 0,-2 0 0 0 0,0-1 0 0 0,0 1 0 0 0,-2-1 0 0 0,0 0 0 0 0,0-20 0 0 0,-2 30-31 0 0,0 1-1 0 0,-1-1 0 0 0,0 1 1 0 0,0 0-1 0 0,-1 0 0 0 0,0 0 1 0 0,0 0-1 0 0,0 0 1 0 0,0 0-1 0 0,-1 0 0 0 0,1 0 1 0 0,-1 1-1 0 0,0-1 0 0 0,-1 1 1 0 0,1 0-1 0 0,-1 0 0 0 0,0 0 1 0 0,0 1-1 0 0,0-1 1 0 0,0 1-1 0 0,-1 0 0 0 0,-6-3 1 0 0,-44-18-10810 0 0,52 22 9599 0 0,-1 1 0 0 0,0 0 0 0 0,0 1 1 0 0,0-1-1 0 0,0 1 0 0 0,0-1 0 0 0,0 1 1 0 0,0 0-1 0 0,0 1 0 0 0,0-1 0 0 0,1 1 1 0 0,-1 0-1 0 0,-5 1 0 0 0,-2 2-1166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20 1152 0 0,'-25'20'26908'0'0,"42"-24"-22201"0"0,11-6-4707 0 0,-14 4 0 0 0,0 1 0 0 0,0 1 0 0 0,1 0 0 0 0,19-2 0 0 0,-30 5 0 0 0,1 1 0 0 0,-1 0 0 0 0,1 0 0 0 0,-1 1 0 0 0,0-1 0 0 0,1 1 0 0 0,-1 0 0 0 0,0 0 0 0 0,1 0 0 0 0,-1 1 0 0 0,0 0 0 0 0,0-1 0 0 0,0 1 0 0 0,0 1 0 0 0,-1-1 0 0 0,1 1 0 0 0,0-1 0 0 0,-1 1 0 0 0,4 4 0 0 0,12 13 0 0 0,-11-11 0 0 0,1 0 0 0 0,0 0 0 0 0,0-1 0 0 0,12 8 0 0 0,-17-13 0 0 0,0-1 0 0 0,0 0 0 0 0,-1-1 0 0 0,1 1 0 0 0,1-1 0 0 0,-1 1 0 0 0,0-1 0 0 0,0-1 0 0 0,0 1 0 0 0,1 0 0 0 0,-1-1 0 0 0,0 0 0 0 0,0 0 0 0 0,1 0 0 0 0,-1-1 0 0 0,6 0 0 0 0,10-3-3074 0 0,38 3-19653 0 0,-35 4 17655 0 0,-14-2 3230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32767 0 0,'11'-1'0'0'0,"0"0"0"0"0,0-1 0 0 0,0-1 0 0 0,17-5 0 0 0,33-6 0 0 0,211 6 0 0 0,-193 9 0 0 0,-54-3-3911 0 0,-47-5-1493 0 0,15 5 3118 0 0,1 1-316 0 0,0-1 0 0 0,0 1-1 0 0,0 0 1 0 0,0 1-1 0 0,0 0 1 0 0,-13 0 0 0 0,12 4 392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1 972 0 0,'-6'11'15139'0'0,"-16"18"-6860"0"0,-1 3-4838 0 0,-31 44 912 0 0,36-53-4844 0 0,1 2-1 0 0,-18 33 0 0 0,28-46 924 0 0,-3 11-14734 0 0,30-17 1018 0 0,-12-9 10917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3:58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1216 0 0,'-10'5'3987'0'0,"-24"13"20441"0"0,40-18-21292 0 0,25-6-3136 0 0,-1 2 0 0 0,1 1 0 0 0,0 1 0 0 0,0 2 0 0 0,0 1 0 0 0,40 6 0 0 0,-69-7 0 0 0,0 0 0 0 0,0 1 0 0 0,0-1 0 0 0,0 0 0 0 0,0 0 0 0 0,0 1 0 0 0,0-1 0 0 0,-1 1 0 0 0,1 0 0 0 0,0 0 0 0 0,0-1 0 0 0,-1 1 0 0 0,1 0 0 0 0,0 0 0 0 0,-1 1 0 0 0,1-1 0 0 0,-1 0 0 0 0,0 0 0 0 0,1 1 0 0 0,-1-1 0 0 0,0 1 0 0 0,0-1 0 0 0,0 1 0 0 0,0-1 0 0 0,0 1 0 0 0,0 0 0 0 0,0 0 0 0 0,0-1 0 0 0,-1 1 0 0 0,1 0 0 0 0,-1 0 0 0 0,1 0 0 0 0,-1 0 0 0 0,0 0 0 0 0,0 0 0 0 0,0 0 0 0 0,0-1 0 0 0,0 1 0 0 0,0 0 0 0 0,-1 0 0 0 0,1 0 0 0 0,0 0 0 0 0,-1 0 0 0 0,0 0 0 0 0,1-1 0 0 0,-1 1 0 0 0,-1 2 0 0 0,-6 11 0 0 0,0-1 0 0 0,-1 0 0 0 0,-1 0 0 0 0,-17 19 0 0 0,11-14 0 0 0,-180 251 0 0 0,193-264 0 0 0,-17 13 0 0 0,20-19 0 0 0,0 0 0 0 0,0 0 0 0 0,0-1 0 0 0,0 1 0 0 0,0 0 0 0 0,0 0 0 0 0,0 0 0 0 0,0 0 0 0 0,0 0 0 0 0,0-1 0 0 0,0 1 0 0 0,0 0 0 0 0,0 0 0 0 0,0 0 0 0 0,0 0 0 0 0,0 0 0 0 0,0 0 0 0 0,0-1 0 0 0,0 1 0 0 0,0 0 0 0 0,-1 0 0 0 0,1 0 0 0 0,0 0 0 0 0,0 0 0 0 0,0 0 0 0 0,0 0 0 0 0,0 0 0 0 0,0 0 0 0 0,0-1 0 0 0,-1 1 0 0 0,1 0 0 0 0,0 0 0 0 0,0 0 0 0 0,0 0 0 0 0,0 0 0 0 0,0 0 0 0 0,-1 0 0 0 0,1 0 0 0 0,0 0 0 0 0,0 0 0 0 0,0 0 0 0 0,0 0 0 0 0,0 0 0 0 0,0 0 0 0 0,-1 0 0 0 0,1 0 0 0 0,0 0 0 0 0,0 0 0 0 0,5-11 0 0 0,4 4 0 0 0,1 1 0 0 0,0 0 0 0 0,0 0 0 0 0,0 1 0 0 0,1 0 0 0 0,-1 1 0 0 0,1 0 0 0 0,0 0 0 0 0,17-2 0 0 0,35-13 0 0 0,96-45 0 0 0,-143 54-2266 0 0,-15 9 1751 0 0,-1 0 1 0 0,1 1 0 0 0,-1-1 0 0 0,1 0 0 0 0,-1 0 0 0 0,1 0 0 0 0,-1 0 0 0 0,1 0-1 0 0,-1 1 1 0 0,0-1 0 0 0,1 0 0 0 0,-1 0 0 0 0,0 0 0 0 0,0 0 0 0 0,0 0-1 0 0,0 0 1 0 0,0-2 0 0 0,-14-33-16418 0 0,8 24 14622 0 0,1 0 418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19 716 0 0,'25'-18'29578'0'0,"-30"32"-27975"0"0,-5 8-1347 0 0,-1 0 1 0 0,-21 30-1 0 0,-17 32-155 0 0,26-39-1940 0 0,-17 20-5087 0 0,-6 8-297 0 0,46-72 6899 0 0,-1-1 0 0 0,1 1 0 0 0,-1-1 0 0 0,1 1-1 0 0,-1 0 1 0 0,1-1 0 0 0,0 1 0 0 0,-1 0 0 0 0,1-1 0 0 0,0 1 0 0 0,-1 0 0 0 0,1 0 0 0 0,0-1 0 0 0,0 1 0 0 0,0 0 0 0 0,0 0 0 0 0,0 0-1 0 0,0-1 1 0 0,0 1 0 0 0,0 0 0 0 0,0 0 0 0 0,0-1 0 0 0,1 1 0 0 0,-1 0 0 0 0,0 0 0 0 0,0-1 0 0 0,1 1 0 0 0,-1 0 0 0 0,0-1 0 0 0,1 1-1 0 0,-1 0 1 0 0,1-1 0 0 0,-1 1 0 0 0,1 0 0 0 0,-1-1 0 0 0,1 1 0 0 0,-1-1 0 0 0,1 1 0 0 0,0-1 0 0 0,0 1 0 0 0,7 4-2308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34 1136 0 0,'22'-33'26858'0'0,"-33"54"-22085"0"0,-36 55-4773 0 0,-75 92 0 0 0,-32 50 0 0 0,143-200-56 0 0,-4 6-1035 0 0,0 1 0 0 0,2 0-1 0 0,1 1 1 0 0,-16 48 0 0 0,66-64-22550 0 0,-22-14 20971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51 151 440 0 0,'14'-43'4058'0'0,"-10"33"-1527"0"0,1 0 0 0 0,0 0-1 0 0,1 1 1 0 0,10-15 0 0 0,-13 20-1405 0 0,1 0 0 0 0,-1 0 0 0 0,1 0 0 0 0,0 1-1 0 0,0-1 1 0 0,0 1 0 0 0,1 0 0 0 0,-1 1 0 0 0,1-1 0 0 0,9-3 0 0 0,-11 4-832 0 0,1 1-1 0 0,0 1 1 0 0,-1-1 0 0 0,1 1-1 0 0,0-1 1 0 0,-1 1-1 0 0,1 0 1 0 0,0 0 0 0 0,0 1-1 0 0,4 0 1 0 0,-6-1-294 0 0,0 0 0 0 0,0 1 0 0 0,-1-1 0 0 0,1 1 0 0 0,0-1 0 0 0,-1 1 0 0 0,1-1 0 0 0,-1 1 0 0 0,1 0 0 0 0,-1 0 0 0 0,1 0 0 0 0,-1 0 0 0 0,1 0 0 0 0,-1 0 0 0 0,0 0 0 0 0,1 0 0 0 0,-1 1 0 0 0,0-1 0 0 0,0 1 0 0 0,0-1 0 0 0,0 0 0 0 0,0 1 0 0 0,0 0 0 0 0,0 1 0 0 0,0 0 0 0 0,-1 0 0 0 0,0 0 0 0 0,0 0 0 0 0,0-1 0 0 0,0 1 0 0 0,0 0 0 0 0,0 0 0 0 0,-1 0 0 0 0,0 0 0 0 0,1-1 0 0 0,-1 1 0 0 0,0 0 0 0 0,-2 3 0 0 0,-2 4 0 0 0,-1 0 0 0 0,1-1 0 0 0,-2 1 0 0 0,1-1 0 0 0,-1-1 0 0 0,-12 12 0 0 0,-55 39 0 0 0,68-54 0 0 0,0-2 0 0 0,-1 1 0 0 0,1 0 0 0 0,-1-1 0 0 0,0 0 0 0 0,1-1 0 0 0,-1 0 0 0 0,0 0 0 0 0,-1 0 0 0 0,-13 1 0 0 0,21-3 0 0 0,-1 0 0 0 0,1 0 0 0 0,0 0 0 0 0,-1 0 0 0 0,1 0 0 0 0,0 0 0 0 0,-1 0 0 0 0,1 0 0 0 0,0 0 0 0 0,-1 0 0 0 0,1 0 0 0 0,-1 0 0 0 0,1 0 0 0 0,0 0 0 0 0,-1 0 0 0 0,1 0 0 0 0,0 0 0 0 0,-1-1 0 0 0,1 1 0 0 0,0 0 0 0 0,-1 0 0 0 0,1 0 0 0 0,0 0 0 0 0,0-1 0 0 0,-1 1 0 0 0,1 0 0 0 0,0 0 0 0 0,-1-1 0 0 0,1 1 0 0 0,0 0 0 0 0,0-1 0 0 0,0 1 0 0 0,-1 0 0 0 0,1-1 0 0 0,0 1 0 0 0,0 0 0 0 0,0-1 0 0 0,0 1 0 0 0,0 0 0 0 0,0-1 0 0 0,0 0 0 0 0,10-15 0 0 0,24-12 0 0 0,-26 24 0 0 0,0 0 0 0 0,0 1 0 0 0,1 0 0 0 0,0 0 0 0 0,-1 1 0 0 0,1 0 0 0 0,0 1 0 0 0,0 0 0 0 0,0 0 0 0 0,0 1 0 0 0,18 2 0 0 0,-3 2 0 0 0,1 2 0 0 0,44 16 0 0 0,-53-17 0 0 0,0-3-4182 0 0,26-12-18227 0 0,-29 6 18533 0 0,10-3 1776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15 28 0 0,'-19'-15'29674'0'0,"16"34"-26609"0"0,-34 249-3065 0 0,37-265-221 0 0,-6 33-6900 0 0,6-35 6704 0 0,0 1 0 0 0,0-1 1 0 0,-1 0-1 0 0,1 1 0 0 0,0-1 1 0 0,-1 0-1 0 0,1 1 0 0 0,-1-1 1 0 0,1 0-1 0 0,-1 1 0 0 0,1-1 1 0 0,-1 0-1 0 0,0 0 0 0 0,0 0 1 0 0,0 0-1 0 0,0 0 1 0 0,0 0-1 0 0,-1 2 0 0 0,13-27-16763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37 624 0 0,'5'-35'28947'0'0,"12"34"-25751"0"0,70 4-5335 0 0,39 13-5290 0 0,-102-10-5539 0 0,-1 4 5694 0 0,-8-5 4873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29 1748 0 0,'-8'-14'16651'0'0,"-9"5"-8187"0"0,-22 4-2645 0 0,34 5-5813 0 0,1 1-1 0 0,-1 1 1 0 0,0-1 0 0 0,0 1-1 0 0,0-1 1 0 0,1 1-1 0 0,-1 1 1 0 0,1-1-1 0 0,0 1 1 0 0,0 0 0 0 0,0-1-1 0 0,0 2 1 0 0,0-1-1 0 0,0 0 1 0 0,1 1-1 0 0,0 0 1 0 0,-1 0 0 0 0,-2 5-1 0 0,-2 2-8 0 0,0 1-1 0 0,1 0 1 0 0,0 0-1 0 0,1 1 1 0 0,-6 18-1 0 0,9-21 4 0 0,1 0 0 0 0,1 1 0 0 0,0-1 0 0 0,1 1 0 0 0,0-1 0 0 0,0 1 0 0 0,1-1 0 0 0,0 1 0 0 0,1-1 0 0 0,0 0 0 0 0,1 0 0 0 0,0 0 0 0 0,1 0 0 0 0,0 0 0 0 0,0-1 0 0 0,10 17 0 0 0,-11-21 0 0 0,1 1 0 0 0,-1 0 0 0 0,1-1 0 0 0,0 0 0 0 0,0 0 0 0 0,1 0 0 0 0,-1 0 0 0 0,1-1 0 0 0,0 1 0 0 0,1-1 0 0 0,-1-1 0 0 0,1 1 0 0 0,-1-1 0 0 0,1 0 0 0 0,0 0 0 0 0,0-1 0 0 0,1 1 0 0 0,-1-1 0 0 0,0-1 0 0 0,1 1 0 0 0,-1-1 0 0 0,1 0 0 0 0,0-1 0 0 0,-1 1 0 0 0,1-2 0 0 0,-1 1 0 0 0,10-2 0 0 0,-10 0 0 0 0,0 0 0 0 0,0-1 0 0 0,0 0 0 0 0,-1 0 0 0 0,1 0 0 0 0,-1-1 0 0 0,0 0 0 0 0,0 0 0 0 0,0 0 0 0 0,0-1 0 0 0,-1 1 0 0 0,0-1 0 0 0,0 0 0 0 0,0-1 0 0 0,-1 1 0 0 0,1-1 0 0 0,-1 1 0 0 0,0-1 0 0 0,-1 0 0 0 0,0 0 0 0 0,0 0 0 0 0,0 0 0 0 0,0-1 0 0 0,0-9 0 0 0,0 7 0 0 0,-1 0 0 0 0,1 0 0 0 0,-2 0 0 0 0,1 0 0 0 0,-2 0 0 0 0,1 0 0 0 0,-1 0 0 0 0,0 0 0 0 0,-1 0 0 0 0,0 0 0 0 0,0 0 0 0 0,-1 1 0 0 0,0-1 0 0 0,-1 1 0 0 0,0 0 0 0 0,-9-15 0 0 0,8 17-630 0 0,0 0-1 0 0,-1 1 1 0 0,0-1-1 0 0,0 1 1 0 0,0 0 0 0 0,0 1-1 0 0,-1-1 1 0 0,0 1 0 0 0,0 1-1 0 0,0-1 1 0 0,-12-3-1 0 0,13 5 45 0 0,0 1-1 0 0,1 0 1 0 0,-1 0-1 0 0,0 1 0 0 0,0 0 1 0 0,0 0-1 0 0,0 0 1 0 0,1 1-1 0 0,-1-1 0 0 0,0 2 1 0 0,0-1-1 0 0,1 0 1 0 0,-1 1-1 0 0,1 0 0 0 0,-10 5 1 0 0,10-4-1119 0 0,-29 19-9597 0 0,27-14 9204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2 968 0 0,'-1'0'288'0'0,"-35"28"26304"0"0,37-28-26355 0 0,20 4 4445 0 0,232-13-4682 0 0,-211 6 35 0 0,-2 1-384 0 0,-1-2-1 0 0,47-10 1 0 0,-53 12-20692 0 0,-10 8 13314 0 0,-9-2 5365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47 908 0 0,'9'-14'18511'0'0,"-8"13"-17585"0"0,15-8 6321 0 0,0 3-3683 0 0,-8 4-2171 0 0,-2-2-1214 0 0,-4 3-178 0 0,-1 0 1 0 0,1 0 0 0 0,0 0-1 0 0,-1 0 1 0 0,1 0 0 0 0,0 0 0 0 0,0 1-1 0 0,0-1 1 0 0,0 0 0 0 0,-1 1-1 0 0,1-1 1 0 0,0 1 0 0 0,0 0 0 0 0,0 0-1 0 0,0 0 1 0 0,0 0 0 0 0,0 0-1 0 0,0 0 1 0 0,0 0 0 0 0,0 1 0 0 0,0-1-1 0 0,2 1 1 0 0,-39 46-2 0 0,32-45 0 0 0,0 1 0 0 0,1-1 0 0 0,0 1 0 0 0,0-1 0 0 0,0 1 0 0 0,0 0 0 0 0,0 0 0 0 0,0 0 0 0 0,1 0 0 0 0,-1 0 0 0 0,1 0 0 0 0,0 0 0 0 0,0 1 0 0 0,0-1 0 0 0,0 0 0 0 0,1 1 0 0 0,-1 4 0 0 0,2-5 0 0 0,0 1 0 0 0,-1-1 0 0 0,2 0 0 0 0,-1 1 0 0 0,0-1 0 0 0,1 0 0 0 0,0 0 0 0 0,-1 0 0 0 0,1 0 0 0 0,0 0 0 0 0,1-1 0 0 0,-1 1 0 0 0,0-1 0 0 0,1 1 0 0 0,-1-1 0 0 0,1 0 0 0 0,4 3 0 0 0,0 1 0 0 0,-1 0 0 0 0,0 0 0 0 0,0 1 0 0 0,0 0 0 0 0,-1 0 0 0 0,0 1 0 0 0,0-1 0 0 0,4 11 0 0 0,-6-12 0 0 0,-1-1 0 0 0,1 1 0 0 0,-1 0 0 0 0,0 0 0 0 0,-1 0 0 0 0,0 0 0 0 0,0 0 0 0 0,0 1 0 0 0,0-1 0 0 0,-1 0 0 0 0,0 0 0 0 0,-1 1 0 0 0,0 5 0 0 0,0-11 0 0 0,1 0 0 0 0,0 0 0 0 0,-1 0 0 0 0,1 0 0 0 0,-1-1 0 0 0,1 1 0 0 0,-1 0 0 0 0,0 0 0 0 0,1-1 0 0 0,-1 1 0 0 0,0 0 0 0 0,1-1 0 0 0,-1 1 0 0 0,0-1 0 0 0,0 1 0 0 0,1-1 0 0 0,-1 1 0 0 0,0-1 0 0 0,0 0 0 0 0,0 1 0 0 0,0-1 0 0 0,0 0 0 0 0,0 0 0 0 0,1 1 0 0 0,-1-1 0 0 0,0 0 0 0 0,0 0 0 0 0,0 0 0 0 0,0 0 0 0 0,0 0 0 0 0,0 0 0 0 0,0-1 0 0 0,0 1 0 0 0,0 0 0 0 0,-1-1 0 0 0,-38-11 0 0 0,31 8 0 0 0,3 2-4 0 0,-13-5-357 0 0,-1 1 0 0 0,-26-4 0 0 0,41 9 131 0 0,-1 0 0 0 0,1 1 0 0 0,-1 0 0 0 0,1 0 0 0 0,0 0 0 0 0,-1 0 0 0 0,1 1 0 0 0,0 0 0 0 0,-1 0 0 0 0,1 1 0 0 0,0-1-1 0 0,0 1 1 0 0,0 0 0 0 0,-5 3 0 0 0,9-4-515 0 0,0-1 0 0 0,0 1 0 0 0,0 0 0 0 0,0 0 0 0 0,0 0 0 0 0,0 0-1 0 0,0 0 1 0 0,0 0 0 0 0,1 0 0 0 0,-1 0 0 0 0,0 0 0 0 0,1 0 0 0 0,-1 1 0 0 0,1-1 0 0 0,-1 0-1 0 0,1 0 1 0 0,0 1 0 0 0,-1-1 0 0 0,1 0 0 0 0,0 1 0 0 0,0-1 0 0 0,0 0 0 0 0,0 1-1 0 0,0 1 1 0 0,7 19-5654 0 0,3-9 3885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0 716 0 0,'-4'8'19349'0'0,"6"12"-10345"0"0,2 1-6818 0 0,6 14-3005 0 0,1 9 2795 0 0,-8-5-1887 0 0,-1-1 0 0 0,-2 1-1 0 0,-5 45 1 0 0,-6 193-89 0 0,22 106 0 0 0,-7-320 0 0 0,16 118 0 0 0,-17-164 0 0 0,0 0 0 0 0,-1 0 0 0 0,0 0 0 0 0,-2 0 0 0 0,0 0 0 0 0,-1 0 0 0 0,-4 24 0 0 0,-3-26-2992 0 0,-2-20-3805 0 0,9 3 5879 0 0,0 0 0 0 0,0 0-1 0 0,0 0 1 0 0,0 0 0 0 0,0 0 0 0 0,0 0-1 0 0,1 0 1 0 0,-1-1 0 0 0,1 1 0 0 0,-1 0-1 0 0,1 0 1 0 0,0-3 0 0 0,8-35-6533 0 0,-1 12 4809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0 244 0 0,'19'8'24148'0'0,"-15"-4"-24821"0"0,-3-4 1076 0 0,-1 45 6011 0 0,0-38-6364 0 0,-8 194 2131 0 0,4-162-2181 0 0,-16 230 0 0 0,1 142 0 0 0,19 121 0 0 0,6-568-5967 0 0,19-24-12435 0 0,-9 24 11951 0 0,-5 4 4528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3:58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29 1012 0 0,'-58'19'12687'0'0,"19"-14"3907"0"0,245-9-14120 0 0,-169-1-4963 0 0,17-13-6422 0 0,-3 1 1953 0 0,-1 9-4937 0 0,-31 8 9733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16 40 0 0,'-8'-5'12978'0'0,"-8"-5"-168"0"0,-5 287-7214 0 0,8-163-4253 0 0,1 266-1343 0 0,12 36 0 0 0,4-228 0 0 0,-12 4 0 0 0,7-216-6550 0 0,0-14-9765 0 0,2 12 10145 0 0,0 6 3458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1840 0 0,'-18'11'29498'0'0,"32"-6"-28213"0"0,134 13-1393 0 0,-116-16-4482 0 0,0-2-4632 0 0,-24 2 4064 0 0,4 0-4569 0 0,-6-2 7161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 1008 0 0,'-8'-8'27611'0'0,"73"7"-25853"0"0,-32-1-961 0 0,1 2-1 0 0,36 4 1 0 0,-52 1-3340 0 0,-10-1-192 0 0,-1-1 1 0 0,0 1-1 0 0,-1 0 0 0 0,1 1 1 0 0,-1 0-1 0 0,7 6 0 0 0,1 7-1965 0 0,-13-14 1839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0 292 0 0,'-20'5'13865'0'0,"0"7"-5106"0"0,-16 29-1804 0 0,19-14-7737 0 0,-20 43 0 0 0,34-65 1139 0 0,-6 22-1861 0 0,-1 1-2099 0 0,2-15-2632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36 1488 0 0,'-4'0'18611'0'0,"-4"10"-11428"0"0,-7 12-3601 0 0,-20 54-1385 0 0,14-25-3532 0 0,6-7-3668 0 0,4 1-5123 0 0,11-45 9689 0 0,0 1 0 0 0,0 0 0 0 0,-1 0 0 0 0,1-1 0 0 0,0 1 0 0 0,0 0 0 0 0,0 0 0 0 0,0-1 0 0 0,0 1 0 0 0,0 0 0 0 0,0 0 0 0 0,0 0 0 0 0,0-1 0 0 0,0 1 0 0 0,0 0 0 0 0,1 0 0 0 0,-1-1 0 0 0,0 1 0 0 0,0 0 0 0 0,1 0 1 0 0,-1-1-1 0 0,1 1 0 0 0,-1 0 0 0 0,1-1 0 0 0,-1 1 0 0 0,1-1 0 0 0,-1 1 0 0 0,1-1 0 0 0,-1 1 0 0 0,1-1 0 0 0,-1 1 0 0 0,2 0 0 0 0,5-4-1548 0 0</inkml:trace>
  <inkml:trace contextRef="#ctx0" brushRef="#br0" timeOffset="1">404 0 372 0 0,'3'4'26162'0'0,"-11"4"-20646"0"0,0 1-5988 0 0,-35 49 690 0 0,3 1 0 0 0,3 3 0 0 0,2 1 0 0 0,-39 98 0 0 0,54-125-2338 0 0,-3 4-5464 0 0,22-38 6417 0 0,0 1 1 0 0,0-1-1 0 0,0 1 0 0 0,0 0 0 0 0,0-1 0 0 0,1 1 0 0 0,-1-1 1 0 0,1 1-1 0 0,0 0 0 0 0,0 0 0 0 0,0 4 0 0 0,0-7 983 0 0,0 0 0 0 0,0 1 0 0 0,0-1 0 0 0,0 1 0 0 0,0-1 0 0 0,0 0-1 0 0,0 1 1 0 0,1-1 0 0 0,-1 0 0 0 0,0 1 0 0 0,0-1 0 0 0,0 1 0 0 0,1-1 0 0 0,-1 0 0 0 0,0 0-1 0 0,1 1 1 0 0,-1-1 0 0 0,0 0 0 0 0,0 1 0 0 0,1-1 0 0 0,-1 0 0 0 0,0 0 0 0 0,1 0 0 0 0,-1 1 0 0 0,1-1-1 0 0,-1 0 1 0 0,0 0 0 0 0,1 0 0 0 0,-1 0 0 0 0,0 0 0 0 0,1 0 0 0 0,-1 0 0 0 0,1 0 0 0 0,-1 0-1 0 0,0 0 1 0 0,1 0 0 0 0,0 0 0 0 0,7 0-1738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2056 0 0,'21'-41'4164'0'0,"-13"23"-65"0"0,1 1-1 0 0,1 0 0 0 0,16-23 0 0 0,-23 37-3353 0 0,0-1 0 0 0,0 1-1 0 0,0 0 1 0 0,1 0 0 0 0,-1 0-1 0 0,1 0 1 0 0,-1 1 0 0 0,1 0-1 0 0,0-1 1 0 0,7-1 0 0 0,-8 3-567 0 0,-1 0 1 0 0,1 0-1 0 0,0 1 0 0 0,0-1 1 0 0,1 1-1 0 0,-1 0 0 0 0,0 0 1 0 0,0 0-1 0 0,0 0 1 0 0,4 2-1 0 0,-5-2-178 0 0,0 0 0 0 0,0 1 0 0 0,0-1 0 0 0,0 1 0 0 0,0 0 0 0 0,0 0 0 0 0,0 0 0 0 0,0 0 0 0 0,0 0 0 0 0,0 0 0 0 0,0 0 0 0 0,0 1 0 0 0,-1-1 0 0 0,1 1 0 0 0,-1-1 0 0 0,1 1 0 0 0,-1 0 0 0 0,0-1 0 0 0,1 1 0 0 0,-1 0 0 0 0,0 0 0 0 0,2 4 0 0 0,-2-2 0 0 0,0 0 0 0 0,-1 0 0 0 0,1 0 0 0 0,-1 0 0 0 0,0 1 0 0 0,0-1 0 0 0,0 0 0 0 0,-1 0 0 0 0,1 0 0 0 0,-1 0 0 0 0,-1 6 0 0 0,-2 1 0 0 0,0 0 0 0 0,0 0 0 0 0,-1-1 0 0 0,0 0 0 0 0,-1 0 0 0 0,0 0 0 0 0,-1 0 0 0 0,-8 9 0 0 0,-19 13 0 0 0,-50 36 0 0 0,70-57 0 0 0,5-5 0 0 0,26-16 0 0 0,5 0 0 0 0,0 1 0 0 0,1 2 0 0 0,-1 0 0 0 0,2 1 0 0 0,-1 1 0 0 0,47-3 0 0 0,-66 8-519 0 0,1 0 1 0 0,-1 0-1 0 0,0 1 1 0 0,0-1-1 0 0,0 1 1 0 0,0 0-1 0 0,0 0 1 0 0,1 0-1 0 0,-2 1 0 0 0,1-1 1 0 0,0 1-1 0 0,0 0 1 0 0,0 0-1 0 0,-1 1 1 0 0,1-1-1 0 0,-1 1 1 0 0,0-1-1 0 0,0 1 0 0 0,0 0 1 0 0,5 7-1 0 0,8 3-12736 0 0,-3-10 7989 0 0,-4-3 2706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92 1436 0 0,'8'-20'3764'0'0,"-5"-16"8600"0"0,-3 34-11610 0 0,0 0 0 0 0,-1 0-1 0 0,1 1 1 0 0,0-1 0 0 0,-1 0 0 0 0,1 0 0 0 0,-1 1-1 0 0,0-1 1 0 0,1 0 0 0 0,-1 1 0 0 0,0-1 0 0 0,0 1 0 0 0,0-1-1 0 0,0 1 1 0 0,-3-3 0 0 0,-17-3 2388 0 0,18 8-3142 0 0,0 0 0 0 0,0 0 0 0 0,0 0 0 0 0,0 0 0 0 0,1 0 0 0 0,-1 1 0 0 0,0 0 0 0 0,0-1 0 0 0,1 1 0 0 0,-1 0 0 0 0,1 0 0 0 0,0 0 0 0 0,-1 0 0 0 0,1 1 0 0 0,0-1 0 0 0,-3 6 0 0 0,-30 46 0 0 0,34-52 0 0 0,-11 19 0 0 0,0 2 0 0 0,1-1 0 0 0,2 1 0 0 0,0 1 0 0 0,1 0 0 0 0,2 0 0 0 0,-6 36 0 0 0,11-49 0 0 0,0-1 0 0 0,1 1 0 0 0,0-1 0 0 0,1 1 0 0 0,0-1 0 0 0,1 1 0 0 0,0-1 0 0 0,0 0 0 0 0,1 0 0 0 0,1 0 0 0 0,0 0 0 0 0,0 0 0 0 0,1-1 0 0 0,0 0 0 0 0,0 0 0 0 0,1 0 0 0 0,0 0 0 0 0,1-1 0 0 0,0 0 0 0 0,10 9 0 0 0,-14-14 0 0 0,1 0 0 0 0,-1 0 0 0 0,1 0 0 0 0,0 0 0 0 0,0-1 0 0 0,0 1 0 0 0,0-1 0 0 0,0 0 0 0 0,1-1 0 0 0,-1 1 0 0 0,1-1 0 0 0,-1 0 0 0 0,1 0 0 0 0,-1 0 0 0 0,1 0 0 0 0,0-1 0 0 0,-1 0 0 0 0,1 0 0 0 0,6-1 0 0 0,-4 0 0 0 0,0-1 0 0 0,-1 0 0 0 0,1-1 0 0 0,-1 0 0 0 0,1 0 0 0 0,-1 0 0 0 0,0-1 0 0 0,0 1 0 0 0,0-2 0 0 0,0 1 0 0 0,7-8 0 0 0,1-3 0 0 0,-1 0 0 0 0,0-1 0 0 0,-1 0 0 0 0,-1-1 0 0 0,0 0 0 0 0,-2-1 0 0 0,15-37 0 0 0,-21 46 0 0 0,-1 1 0 0 0,0-1 0 0 0,0-1 0 0 0,-1 1 0 0 0,0 0 0 0 0,-1 0 0 0 0,0 0 0 0 0,-1-1 0 0 0,0 1 0 0 0,0 0 0 0 0,-1 0 0 0 0,0 0 0 0 0,0 0 0 0 0,-1 0 0 0 0,0 1 0 0 0,-1-1 0 0 0,0 1 0 0 0,0 0 0 0 0,-8-10 0 0 0,4 5 0 0 0,-1 2 0 0 0,0 0 0 0 0,-1 0 0 0 0,-1 0 0 0 0,1 1 0 0 0,-2 1 0 0 0,1 0 0 0 0,-1 1 0 0 0,-1 0 0 0 0,1 0 0 0 0,-22-8 0 0 0,29 14-443 0 0,0 1 0 0 0,0-1 0 0 0,0 1 0 0 0,-1 0 1 0 0,1 0-1 0 0,-7 0 0 0 0,6 1-826 0 0,0 0-1 0 0,0 1 1 0 0,0 0 0 0 0,0 0 0 0 0,0 1 0 0 0,0-1-1 0 0,1 1 1 0 0,-1 0 0 0 0,1 1 0 0 0,-1-1 0 0 0,1 1-1 0 0,0 0 1 0 0,0 0 0 0 0,0 1 0 0 0,1 0-1 0 0,-1 0 1 0 0,-7 8 0 0 0,7-6 434 0 0,1-1 0 0 0,0 1 0 0 0,0 0 0 0 0,1 0 0 0 0,-5 10 0 0 0,1-4-844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88 320 0 0,'-7'7'2154'0'0,"-17"8"16019"0"0,24-28-12035 0 0,2 10-5917 0 0,0 0 0 0 0,-1 0 0 0 0,1 0 0 0 0,0 0 0 0 0,0 0-1 0 0,1 1 1 0 0,-1-1 0 0 0,0 1 0 0 0,1 0 0 0 0,0-1 0 0 0,0 1 0 0 0,4-2 0 0 0,41-22 2643 0 0,-37 20-2618 0 0,-1 1-246 0 0,-1 1 0 0 0,1 0 0 0 0,-1 0 0 0 0,1 1 0 0 0,0 1 0 0 0,0-1 0 0 0,1 2 0 0 0,18-2 0 0 0,-24 3 0 0 0,1 0 0 0 0,-1 1 0 0 0,0 0 0 0 0,1 0 0 0 0,-1 0 0 0 0,0 0 0 0 0,0 1 0 0 0,0 0 0 0 0,0 0 0 0 0,0 0 0 0 0,0 1 0 0 0,-1-1 0 0 0,1 1 0 0 0,-1 0 0 0 0,0 1 0 0 0,1-1 0 0 0,-2 1 0 0 0,7 6 0 0 0,8 13 0 0 0,-12-14 0 0 0,1 0 0 0 0,0-1 0 0 0,1 1 0 0 0,0-2 0 0 0,10 9 0 0 0,-15-14 0 0 0,-1 0 0 0 0,1-1 0 0 0,0 1 0 0 0,0-1 0 0 0,-1 0 0 0 0,1 0 0 0 0,0 0 0 0 0,0 0 0 0 0,0 0 0 0 0,1-1 0 0 0,-1 1 0 0 0,0-1 0 0 0,0 0 0 0 0,0 0 0 0 0,0 0 0 0 0,0 0 0 0 0,1-1 0 0 0,-1 1 0 0 0,0-1 0 0 0,0 0 0 0 0,0 0 0 0 0,0 0 0 0 0,4-2 0 0 0,11-7 0 0 0,0 0 0 0 0,33-26 0 0 0,-36 24 0 0 0,1 1 0 0 0,0 0 0 0 0,32-15 0 0 0,-48 26-126 0 0,1 0 0 0 0,-1-1 1 0 0,1 1-1 0 0,-1 0 0 0 0,1 0 0 0 0,-1 0 1 0 0,1-1-1 0 0,-1 1 0 0 0,1 0 0 0 0,-1 0 1 0 0,1 0-1 0 0,-1 0 0 0 0,1 0 0 0 0,0 0 1 0 0,-1 0-1 0 0,1 0 0 0 0,-1 0 0 0 0,1 0 1 0 0,-1 0-1 0 0,1 1 0 0 0,-1-1 0 0 0,1 0 1 0 0,-1 0-1 0 0,1 0 0 0 0,-1 1 0 0 0,1-1 1 0 0,-1 0-1 0 0,1 1 0 0 0,-1-1 0 0 0,0 0 1 0 0,1 1-1 0 0,-1-1 0 0 0,1 0 0 0 0,-1 1 1 0 0,0-1-1 0 0,0 1 0 0 0,1-1 0 0 0,0 2 1 0 0,3 25-10272 0 0,1 2 1575 0 0,3-15 5859 0 0,3-6-35 0 0,1 0 775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0 232 0 0,'-8'1'4311'0'0,"-11"3"5825"0"0,8 1-855 0 0,11-5-9161 0 0,0 0 1 0 0,0 0-1 0 0,0 0 0 0 0,0 1 1 0 0,0-1-1 0 0,0 0 0 0 0,-1 0 1 0 0,1 0-1 0 0,0 0 1 0 0,0 1-1 0 0,0-1 0 0 0,0 0 1 0 0,2 3 2648 0 0,-2-3-2649 0 0,0 0 0 0 0,1 0 1 0 0,-1 0-1 0 0,0 0 0 0 0,0 0 1 0 0,0 0-1 0 0,0 1 1 0 0,1-1-1 0 0,-1 0 0 0 0,0 0 1 0 0,0 0-1 0 0,7 2 137 0 0,0-1 0 0 0,1 1 0 0 0,-1-1 0 0 0,0-1 0 0 0,0 1-1 0 0,1-1 1 0 0,-1 0 0 0 0,0-1 0 0 0,13-2 0 0 0,16 0 203 0 0,-13 3-3282 0 0,37 0-11416 0 0,-92-2 8305 0 0,-5-2 4071 0 0,-20-2 4440 0 0,43 4-604 0 0,1 2 0 0 0,-1 0-1 0 0,1 1 1 0 0,-18 2 0 0 0,26-2-1364 0 0,0 0 1 0 0,0 1 0 0 0,0-1 0 0 0,0 1-1 0 0,0 0 1 0 0,1 0 0 0 0,-1 1 0 0 0,1-1-1 0 0,0 1 1 0 0,-1 0 0 0 0,1 0 0 0 0,0 1-1 0 0,-4 4 1 0 0,5-4-587 0 0,-1 0-1 0 0,1 1 1 0 0,1-1 0 0 0,-1 1-1 0 0,1 0 1 0 0,-1 0-1 0 0,1 0 1 0 0,1 0 0 0 0,-2 6-1 0 0,2-8 0 0 0,0-1 0 0 0,0 0-1 0 0,1 1 1 0 0,-1-1-1 0 0,1 1 1 0 0,0-1 0 0 0,-1 1-1 0 0,1-1 1 0 0,0 1-1 0 0,1-1 1 0 0,-1 1 0 0 0,0-1-1 0 0,1 1 1 0 0,-1-1-1 0 0,1 0 1 0 0,0 1-1 0 0,0-1 1 0 0,0 0 0 0 0,0 1-1 0 0,0-1 1 0 0,0 0-1 0 0,1 0 1 0 0,-1 0 0 0 0,1 0-1 0 0,0 0 1 0 0,-1 0-1 0 0,1-1 1 0 0,0 1 0 0 0,0 0-1 0 0,0-1 1 0 0,4 3-1 0 0,4 0-150 0 0,1 0 0 0 0,-1-1-1 0 0,1 0 1 0 0,0-1-1 0 0,0 0 1 0 0,12 0 0 0 0,-13-1 255 0 0,0 0 1 0 0,0 1 0 0 0,0 0-1 0 0,0 1 1 0 0,10 3-1 0 0,-18-5-22 0 0,-1 0 0 0 0,1-1 0 0 0,-1 1 0 0 0,1 0 0 0 0,-1 0 0 0 0,0 0 0 0 0,1 0 0 0 0,-1 0 0 0 0,0 0 0 0 0,0 1 0 0 0,0-1 0 0 0,0 0 0 0 0,0 1 0 0 0,0-1 0 0 0,0 0 0 0 0,0 1 0 0 0,0-1 0 0 0,-1 1 0 0 0,1-1 0 0 0,0 1 0 0 0,-1 0 0 0 0,0-1 0 0 0,1 1-1 0 0,-1 0 1 0 0,0-1 0 0 0,0 3 0 0 0,0 0-61 0 0,-1 0 0 0 0,0 0 0 0 0,0-1 0 0 0,-1 1-1 0 0,1 0 1 0 0,-1-1 0 0 0,1 1 0 0 0,-1-1 0 0 0,0 1-1 0 0,-5 5 1 0 0,-6 6-164 0 0,0-1 0 0 0,-1 0-1 0 0,-20 16 1 0 0,34-30 132 0 0,-5 4-974 0 0,-22 17-5986 0 0,16-16-255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0 564 0 0,'-12'4'676'0'0,"4"4"-168"0"0,1-4-188 0 0,-1 0-228 0 0,0-4-260 0 0,0 4-276 0 0,0-4-144 0 0,4-4-72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4:18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172 160 1044 0 0,'0'0'398'0'0,"-1"0"0"0"0,1 0-1 0 0,-11-6 9150 0 0,10 6-9149 0 0,1-1 0 0 0,0 1 0 0 0,0-1-1 0 0,-1 1 1 0 0,1-1 0 0 0,0 1 0 0 0,0-1 0 0 0,0 1-1 0 0,0-1 1 0 0,0 1 0 0 0,0-2 0 0 0,8-26 6217 0 0,25-23-2808 0 0,-27 44-3495 0 0,0 0-1 0 0,1 0 0 0 0,0 1 0 0 0,0 0 0 0 0,1 0 0 0 0,-1 1 0 0 0,1 0 0 0 0,1 0 0 0 0,13-5 0 0 0,-20 9-208 0 0,0 1 0 0 0,0-1 0 0 0,1 0 0 0 0,-1 1 0 0 0,0 0 0 0 0,1 0 0 0 0,-1-1 0 0 0,0 1 0 0 0,1 1 0 0 0,-1-1 0 0 0,0 0 0 0 0,1 1 0 0 0,-1-1 0 0 0,0 1 0 0 0,0-1 0 0 0,1 1-1 0 0,2 2 1 0 0,-3-2-54 0 0,1 2-1 0 0,-1-1 1 0 0,1 0-1 0 0,-1 0 0 0 0,0 1 1 0 0,0-1-1 0 0,0 1 1 0 0,-1-1-1 0 0,1 1 0 0 0,0 0 1 0 0,-1 0-1 0 0,0 0 0 0 0,0 0 1 0 0,0 0-1 0 0,0 0 1 0 0,1 5-1 0 0,0 5-48 0 0,-1 0 0 0 0,0 0 0 0 0,0 0 0 0 0,-1 0 0 0 0,-1 1 0 0 0,-1-1 0 0 0,1 0 0 0 0,-2 0 0 0 0,0 0 0 0 0,-1-1 0 0 0,0 1 0 0 0,0-1 0 0 0,-2 0 0 0 0,1 0 0 0 0,-2 0 0 0 0,1-1 0 0 0,-2 0 0 0 0,-12 16 0 0 0,10-15 0 0 0,0 0 0 0 0,0-1 0 0 0,-2 0 0 0 0,1-1 0 0 0,-1 0 0 0 0,-1 0 0 0 0,1-2 0 0 0,-2 1 0 0 0,1-2 0 0 0,-1 0 0 0 0,0 0 0 0 0,0-1 0 0 0,-1-1 0 0 0,0-1 0 0 0,-23 5 0 0 0,2-8 0 0 0,35-1 0 0 0,0 0 0 0 0,-1 0 0 0 0,1 0 0 0 0,0 0 0 0 0,0 0 0 0 0,0 0 0 0 0,0 0 0 0 0,0 0 0 0 0,0 0 0 0 0,0-1 0 0 0,-1 1 0 0 0,1 0 0 0 0,0-1 0 0 0,0 1 0 0 0,0-1 0 0 0,0 1 0 0 0,0-1 0 0 0,0 0 0 0 0,1 1 0 0 0,-1-1 0 0 0,0 0 0 0 0,0 0 0 0 0,0 1 0 0 0,1-1 0 0 0,-1 0 0 0 0,-1-1 0 0 0,3 1 0 0 0,0-1 0 0 0,0 1 0 0 0,0 0 0 0 0,-1 1 0 0 0,1-1 0 0 0,0 0 0 0 0,0 0 0 0 0,0 0 0 0 0,1 0 0 0 0,-1 1 0 0 0,0-1 0 0 0,0 0 0 0 0,0 1 0 0 0,0-1 0 0 0,1 1 0 0 0,-1 0 0 0 0,0-1 0 0 0,1 1 0 0 0,-1 0 0 0 0,0 0 0 0 0,2 0 0 0 0,30-6 0 0 0,-11 4 0 0 0,0 0 0 0 0,0 1 0 0 0,0 1 0 0 0,0 1 0 0 0,0 2 0 0 0,0 0 0 0 0,-1 1 0 0 0,1 1 0 0 0,-1 0 0 0 0,0 2 0 0 0,-1 1 0 0 0,1 1 0 0 0,19 11 0 0 0,-30-14-1470 0 0,18 10-7906 0 0,-27-15 8994 0 0,0-1-1 0 0,0 1 1 0 0,0-1-1 0 0,0 1 1 0 0,0-1-1 0 0,0 0 1 0 0,0 1-1 0 0,0-1 1 0 0,0 0-1 0 0,0 0 1 0 0,0 0-1 0 0,0 0 1 0 0,1 0-1 0 0,-1 0 1 0 0,0 0-1 0 0,0 0 1 0 0,0-1-1 0 0,0 1 0 0 0,0 0 1 0 0,0-1-1 0 0,2 0 1 0 0,16-18-8368 0 0,-7 7 5566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0 552 0 0,'-34'14'24974'0'0,"53"-7"-17733"0"0,30 0-7241 0 0,0-2 0 0 0,83-2 0 0 0,55 5 0 0 0,-94-4 0 0 0,-67-4 0 0 0,0 1 0 0 0,40 6 0 0 0,-55-4 0 0 0,66 13 0 0 0,2-2 0 0 0,138 5 0 0 0,33 2 0 0 0,-153-10 0 0 0,-95-11 0 0 0,77 7 0 0 0,-1 4 0 0 0,86 23 0 0 0,-142-29 0 0 0,0-1 0 0 0,1-1 0 0 0,-1-2 0 0 0,44-1 0 0 0,38 3 0 0 0,-4 4 0 0 0,38 6 0 0 0,-27 0 0 0 0,214-2 0 0 0,-309-11 0 0 0,341 12 0 0 0,-97-7 0 0 0,-181-6 0 0 0,364-3 0 0 0,-147-7 0 0 0,-179 6 0 0 0,-1 6 0 0 0,119 15 0 0 0,-165-4 0 0 0,-52-7 0 0 0,0-2 0 0 0,0 0 0 0 0,0-1 0 0 0,1-1 0 0 0,-1 0 0 0 0,30-4 0 0 0,68-18 0 0 0,1 5 0 0 0,1 6 0 0 0,164 5 0 0 0,-44 26 0 0 0,164 5 0 0 0,48-18 0 0 0,-433-7 0 0 0,0 1 0 0 0,0 0 0 0 0,0 2 0 0 0,0-1 0 0 0,-1 2 0 0 0,26 10 0 0 0,-11-4 0 0 0,0-3 0 0 0,0 0 0 0 0,39 4 0 0 0,-13-3 0 0 0,260 32 0 0 0,-279-37 0 0 0,-16-1 0 0 0,0 2 0 0 0,43 14 0 0 0,-35-12 0 0 0,-20-4 0 0 0,-31-5 0 0 0,-16-2-2663 0 0,5 0-8043 0 0,-52-11 0 0 0,39-2 5486 0 0,25 5 2560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1232 0 0,'-6'2'28382'0'0,"21"-4"-25229"0"0,-2 3-3153 0 0,1 1 0 0 0,-1 0 0 0 0,25 7 0 0 0,-25-5 0 0 0,1-1 0 0 0,0 0 0 0 0,26 1 0 0 0,81-8-10446 0 0,-111 8 5117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0 524 0 0,'1'6'8791'0'0,"-7"6"-3586"0"0,-10 13 685 0 0,16-24-5429 0 0,-34 51 8028 0 0,-1-1-5284 0 0,-36 54-3012 0 0,60-77-2038 0 0,5-10-2046 0 0,-3-4-4049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20 680 0 0,'11'-8'3311'0'0,"9"-4"11830"0"0,-26 26-6740 0 0,-12 16-4935 0 0,-3-1-2382 0 0,-34 59-1 0 0,11-5-5124 0 0,38-63 243 0 0,2-4-2995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0 1036 0 0,'5'0'27017'0'0,"-8"7"-23962"0"0,-3 7-2590 0 0,-5 10 661 0 0,-20 58-1087 0 0,-66 122-1 0 0,47-107-47 0 0,-116 238-9721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29 117 660 0 0,'4'-8'2871'0'0,"0"-1"0"0"0,1 0 0 0 0,0 1 0 0 0,0 0 0 0 0,1 0 0 0 0,0 1 0 0 0,8-7 0 0 0,11-11 3372 0 0,-22 23-6167 0 0,-1 0 0 0 0,0 0-1 0 0,0 1 1 0 0,1-1 0 0 0,-1 0 0 0 0,1 1-1 0 0,-1 0 1 0 0,1-1 0 0 0,0 1-1 0 0,-1 0 1 0 0,1 0 0 0 0,0 1-1 0 0,0-1 1 0 0,0 1 0 0 0,0-1-1 0 0,0 1 1 0 0,0 0 0 0 0,0 0 0 0 0,0 0-1 0 0,-1 0 1 0 0,1 1 0 0 0,0-1-1 0 0,0 1 1 0 0,5 1 0 0 0,-4 1-14 0 0,0-1 1 0 0,-1 1 0 0 0,1-1 0 0 0,-1 1-1 0 0,0 0 1 0 0,1 1 0 0 0,-1-1-1 0 0,-1 0 1 0 0,1 1 0 0 0,0 0-1 0 0,-1 0 1 0 0,0 0 0 0 0,0 0 0 0 0,0 0-1 0 0,3 8 1 0 0,-3-2-63 0 0,1 0 0 0 0,-2 1 0 0 0,1 0 0 0 0,-1-1 0 0 0,-1 1 0 0 0,0 0 0 0 0,0-1 0 0 0,-1 1 0 0 0,-1-1 0 0 0,1 1 0 0 0,-2-1 0 0 0,0 1 0 0 0,0-1 0 0 0,0 0 0 0 0,-1 0 0 0 0,-8 13 0 0 0,8-15 0 0 0,-1 0 0 0 0,1 0 0 0 0,-2 0 0 0 0,1 0 0 0 0,-1-1 0 0 0,0 0 0 0 0,-1 0 0 0 0,1-1 0 0 0,-1 1 0 0 0,-1-2 0 0 0,1 1 0 0 0,-1-1 0 0 0,0 0 0 0 0,0 0 0 0 0,0-1 0 0 0,-1 0 0 0 0,0-1 0 0 0,0 0 0 0 0,-12 3 0 0 0,20-6 0 0 0,-1 1 0 0 0,0-1 0 0 0,0 0 0 0 0,0 1 0 0 0,0-1 0 0 0,0 0 0 0 0,0 0 0 0 0,0 0 0 0 0,0 0 0 0 0,0-1 0 0 0,1 1 0 0 0,-1-1 0 0 0,0 1 0 0 0,0-1 0 0 0,0 1 0 0 0,0-1 0 0 0,1 0 0 0 0,-1 0 0 0 0,0 0 0 0 0,1 0 0 0 0,-1 0 0 0 0,1 0 0 0 0,-1 0 0 0 0,1-1 0 0 0,0 1 0 0 0,-3-3 0 0 0,3 2 0 0 0,1 0 0 0 0,0 0 0 0 0,0 0 0 0 0,-1 1 0 0 0,1-1 0 0 0,0 0 0 0 0,1 0 0 0 0,-1 0 0 0 0,0 1 0 0 0,0-1 0 0 0,1 0 0 0 0,-1 0 0 0 0,1 1 0 0 0,-1-1 0 0 0,1 0 0 0 0,0 1 0 0 0,0-1 0 0 0,0 1 0 0 0,0-1 0 0 0,0 1 0 0 0,0-1 0 0 0,0 1 0 0 0,0 0 0 0 0,1-1 0 0 0,-1 1 0 0 0,0 0 0 0 0,4-2 0 0 0,0-1 0 0 0,1 0 0 0 0,0 0 0 0 0,0 0 0 0 0,0 1 0 0 0,0 0 0 0 0,1 0 0 0 0,-1 1 0 0 0,1-1 0 0 0,0 1 0 0 0,-1 1 0 0 0,1-1 0 0 0,9 1 0 0 0,7 0 0 0 0,0 1 0 0 0,32 4 0 0 0,10 0 0 0 0,-41-3-3428 0 0,28-4-18182 0 0,-30-5 16666 0 0,-14 6 2639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64 1884 0 0,'-7'-6'12779'0'0,"7"-10"-5158"0"0,8-19-28 0 0,-6 28-5395 0 0,-6 111-1506 0 0,-16 11-692 0 0,6-42 0 0 0,-21 79 0 0 0,34-132 0 0 0,1-17 0 0 0,19-14 0 0 0,-2 5 0 0 0,1 2 0 0 0,-1 0 0 0 0,1 1 0 0 0,0 0 0 0 0,0 2 0 0 0,0 0 0 0 0,0 1 0 0 0,0 1 0 0 0,26 4 0 0 0,19-5-11629 0 0,-40-24-9113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39 1020 0 0,'1'-26'22590'0'0,"-8"21"-17508"0"0,-6 0-3301 0 0,9 4-1731 0 0,0 0 0 0 0,-1 1 0 0 0,1-1 0 0 0,0 1 0 0 0,-1 0 1 0 0,1 0-1 0 0,-1 1 0 0 0,1-1 0 0 0,0 1 0 0 0,-1 0 0 0 0,1 0 0 0 0,0 1 0 0 0,0-1 1 0 0,0 1-1 0 0,0 0 0 0 0,0 0 0 0 0,0 0 0 0 0,1 0 0 0 0,-1 1 0 0 0,0 0 1 0 0,1 0-1 0 0,0 0 0 0 0,0 0 0 0 0,0 0 0 0 0,0 0 0 0 0,0 1 0 0 0,-2 4 0 0 0,-3 3 62 0 0,0 1-1 0 0,0 1 0 0 0,1 0 1 0 0,1 0-1 0 0,0 0 0 0 0,1 0 1 0 0,-5 16-1 0 0,8-16-111 0 0,-1-1 0 0 0,1 1 0 0 0,1 0 0 0 0,1-1 0 0 0,0 1 0 0 0,3 25 0 0 0,-2-31 0 0 0,0-1 0 0 0,0 1 0 0 0,1-1 0 0 0,0 1 0 0 0,1-1 0 0 0,0 1 0 0 0,0-1 0 0 0,0 0 0 0 0,0 0 0 0 0,1-1 0 0 0,0 1 0 0 0,0-1 0 0 0,1 0 0 0 0,8 8 0 0 0,-11-11 0 0 0,0-1 0 0 0,0 1 0 0 0,0-1 0 0 0,1 0 0 0 0,-1 0 0 0 0,0 0 0 0 0,0 0 0 0 0,1 0 0 0 0,-1 0 0 0 0,0-1 0 0 0,1 1 0 0 0,-1-1 0 0 0,1 1 0 0 0,-1-1 0 0 0,1 0 0 0 0,-1 0 0 0 0,1 0 0 0 0,-1-1 0 0 0,1 1 0 0 0,-1 0 0 0 0,3-2 0 0 0,0 0 0 0 0,-1 1 0 0 0,1-1 0 0 0,-1-1 0 0 0,0 1 0 0 0,1-1 0 0 0,-1 1 0 0 0,0-1 0 0 0,-1-1 0 0 0,1 1 0 0 0,5-7 0 0 0,-6 7 0 0 0,0 0 0 0 0,0-1 0 0 0,0 1 0 0 0,0-1 0 0 0,-1 0 0 0 0,1 0 0 0 0,-1 0 0 0 0,0 0 0 0 0,0 0 0 0 0,-1-1 0 0 0,1 1 0 0 0,-1 0 0 0 0,0-1 0 0 0,0 1 0 0 0,-1-1 0 0 0,1 1 0 0 0,-1-1 0 0 0,0 0 0 0 0,0 1 0 0 0,0-1 0 0 0,-1 1 0 0 0,0-1 0 0 0,0 1 0 0 0,-2-8 0 0 0,1 10 0 0 0,0-1 0 0 0,0 1 0 0 0,0 0 0 0 0,-1 0 0 0 0,1 1 0 0 0,-1-1 0 0 0,1 1 0 0 0,-1-1 0 0 0,1 1 0 0 0,-1 0 0 0 0,0-1 0 0 0,1 1 0 0 0,-1 1 0 0 0,0-1 0 0 0,0 0 0 0 0,0 1 0 0 0,0-1 0 0 0,0 1 0 0 0,0 0 0 0 0,0 0 0 0 0,0 0 0 0 0,0 1 0 0 0,1-1 0 0 0,-1 1 0 0 0,0-1 0 0 0,0 1 0 0 0,0 0 0 0 0,-3 2 0 0 0,-12 2 0 0 0,0 2 0 0 0,-33 16 0 0 0,42-18-1028 0 0,-36 21-11550 0 0,56-30 3683 0 0,15 2 2698 0 0,-16 1 4474 0 0,9 0-371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5 568 0 0,'-13'7'3349'0'0,"-18"6"19668"0"0,53-21-17184 0 0,-5 4-5833 0 0,-1 0 0 0 0,1 1 0 0 0,-1 0 0 0 0,1 2 0 0 0,0 0 0 0 0,20 2 0 0 0,110 14 0 0 0,-73-6 0 0 0,-45-8-140 0 0,-23-2-26 0 0,-1 1 0 0 0,1 0 0 0 0,-1 0-1 0 0,1 0 1 0 0,0 1 0 0 0,-1-1 0 0 0,1 2 0 0 0,-1-1-1 0 0,0 0 1 0 0,1 1 0 0 0,5 3 0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13 12 0 0,'9'-12'29444'0'0,"-19"24"-26133"0"0,-29 43-3400 0 0,3 1 1 0 0,1 2-1 0 0,-27 65 1 0 0,48-101-4401 0 0,1-2-2944 0 0,37-22-12854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5:05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25 1276 0 0,'4'-24'27569'0'0,"-2"28"-26529"0"0,-8 9 1203 0 0,5-10-1604 0 0,-20 18-639 0 0,-10 10 0 0 0,-26 26 0 0 0,-15 9 0 0 0,20-25 0 0 0,-37 23 0 0 0,88-63 0 0 0,0 0 0 0 0,-1 1 0 0 0,1-1 0 0 0,-1 0 0 0 0,1 0 0 0 0,-1 0 0 0 0,0 0 0 0 0,1 0 0 0 0,-1 0 0 0 0,0 0 0 0 0,0 0 0 0 0,1 0 0 0 0,-1-1 0 0 0,0 1 0 0 0,0-1 0 0 0,0 0 0 0 0,-2 1 0 0 0,1 0 0 0 0,2 1 0 0 0,1-4 0 0 0,1 5 0 0 0,11 26 0 0 0,-1 0 0 0 0,13 61 0 0 0,-10-35 0 0 0,-11-42 0 0 0,0 1 0 0 0,-1-1 0 0 0,-1 1 0 0 0,0-1 0 0 0,-1 1 0 0 0,-3 21 0 0 0,0 26 0 0 0,4-57 0 0 0,0 16 0 0 0,-2-14 0 0 0,0-12 0 0 0,-4-12-6742 0 0,3 1-7664 0 0,3 17 13969 0 0,0-1-1 0 0,-1 0 1 0 0,1 0 0 0 0,0 0 0 0 0,0 1-1 0 0,0-1 1 0 0,0 0 0 0 0,0 1-1 0 0,0-1 1 0 0,0 1 0 0 0,0-1 0 0 0,0 1-1 0 0,0 0 1 0 0,0-1 0 0 0,1 1-1 0 0,13-4-2564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11 960 0 0,'5'-10'31104'0'0,"-13"26"-30586"0"0,-25 50-571 0 0,-4 0 0 0 0,-88 119-1 0 0,95-156-8592 0 0,14-14-989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30 360 0 0,'10'-14'3960'0'0,"17"-2"19336"0"0,-27 17-23044 0 0,-6 20 4647 0 0,-279 543-4899 0 0,269-535-2410 0 0,-25 54-12192 0 0,41-83 14370 0 0,0 0 0 0 0,0 1 0 0 0,0-1 0 0 0,0 1 1 0 0,-1-1-1 0 0,1 1 0 0 0,0-1 0 0 0,1 1 0 0 0,-1-1 1 0 0,0 0-1 0 0,0 1 0 0 0,0-1 0 0 0,0 1 0 0 0,0-1 0 0 0,0 1 1 0 0,0-1-1 0 0,1 0 0 0 0,-1 1 0 0 0,0-1 0 0 0,0 1 0 0 0,1-1 1 0 0,-1 0-1 0 0,0 1 0 0 0,0-1 0 0 0,1 0 0 0 0,-1 1 1 0 0,0-1-1 0 0,1 0 0 0 0,-1 0 0 0 0,1 1 0 0 0,-1-1 0 0 0,0 0 1 0 0,1 0-1 0 0,-1 0 0 0 0,1 1 0 0 0,-1-1 0 0 0,0 0 0 0 0,1 0 1 0 0,-1 0-1 0 0,1 0 0 0 0,-1 0 0 0 0,1 0 0 0 0,-1 0 1 0 0,1 0-1 0 0,-1 0 0 0 0,0 0 0 0 0,1 0 0 0 0,-1 0 0 0 0,1 0 1 0 0,-1-1-1 0 0,1 1 0 0 0,-1 0 0 0 0,1 0 0 0 0,10-4-2268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2:49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0 264 56 0 0,'11'-20'5031'0'0,"2"0"1"0"0,0 1-1 0 0,23-27 0 0 0,0 7 406 0 0,-17 18-4656 0 0,-3 3 537 0 0,1 1 0 0 0,26-19 0 0 0,-40 33-1184 0 0,1 0 0 0 0,0 0 0 0 0,1 0 0 0 0,-1 1 1 0 0,1-1-1 0 0,-1 1 0 0 0,1 0 0 0 0,-1 1 0 0 0,1-1 0 0 0,0 1 0 0 0,0 0 0 0 0,0 0 0 0 0,0 1 1 0 0,0-1-1 0 0,0 1 0 0 0,0 0 0 0 0,5 1 0 0 0,-7 0-134 0 0,0 0 0 0 0,-1 0 0 0 0,0 1 0 0 0,1-1 0 0 0,-1 1 0 0 0,0 0 0 0 0,0-1 0 0 0,1 1 0 0 0,-2 0 0 0 0,1 0 0 0 0,0 1 0 0 0,0-1 0 0 0,-1 0 0 0 0,1 0 0 0 0,-1 1 0 0 0,1-1 0 0 0,-1 1 0 0 0,0-1 0 0 0,0 1 0 0 0,0 0 0 0 0,-1-1 0 0 0,1 1 0 0 0,0 0 0 0 0,-1 0 0 0 0,0 4 0 0 0,1 3 0 0 0,0 0 0 0 0,0 0 0 0 0,-1 0 0 0 0,-1 0 0 0 0,0-1 0 0 0,-2 11 0 0 0,0-9 0 0 0,-1 0 0 0 0,0-1 0 0 0,-1 1 0 0 0,0-1 0 0 0,0 0 0 0 0,-1 0 0 0 0,0-1 0 0 0,-1 0 0 0 0,0 0 0 0 0,-1-1 0 0 0,-11 11 0 0 0,13-13 0 0 0,-1 0 0 0 0,0-1 0 0 0,0 0 0 0 0,-1 0 0 0 0,0 0 0 0 0,0-1 0 0 0,0 0 0 0 0,0-1 0 0 0,-1 0 0 0 0,1 0 0 0 0,-1-1 0 0 0,0 0 0 0 0,1 0 0 0 0,-16 0 0 0 0,20-5 0 0 0,12-5 0 0 0,11-4 0 0 0,-10 9 0 0 0,-1 0 0 0 0,0 1 0 0 0,1 0 0 0 0,-1 1 0 0 0,1 0 0 0 0,0 0 0 0 0,16 1 0 0 0,64 9 0 0 0,-69-6 0 0 0,8 1-568 0 0,-1 0 0 0 0,0 2 1 0 0,0 0-1 0 0,-1 2 0 0 0,28 12 0 0 0,-45-14-5212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3:11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53 380 0 0,'0'-4'1370'0'0,"0"-7"4030"0"0,-1-11 6832 0 0,-5 7-1529 0 0,0 14-8021 0 0,4 3-2682 0 0,0 0 0 0 0,0 0 0 0 0,1 0 0 0 0,0 0 0 0 0,-1 0 0 0 0,1 0 0 0 0,0 0 0 0 0,0 1 0 0 0,0-1 0 0 0,0 0 0 0 0,0 1 0 0 0,1-1 0 0 0,-1 0 0 0 0,1 1 0 0 0,-1 3 0 0 0,-4 39 0 0 0,5-44 0 0 0,-1 12 0 0 0,-1 62 0 0 0,2-71 0 0 0,0 0 0 0 0,0 0 0 0 0,1 0 0 0 0,-1 0 0 0 0,1 0 0 0 0,0-1 0 0 0,0 1 0 0 0,1 0 0 0 0,-1-1 0 0 0,1 1 0 0 0,0-1 0 0 0,-1 1 0 0 0,2-1 0 0 0,-1 0 0 0 0,4 5 0 0 0,-5-7 0 0 0,1 0 0 0 0,-1-1 0 0 0,0 0 0 0 0,0 1 0 0 0,0-1 0 0 0,1 0 0 0 0,-1 1 0 0 0,0-1 0 0 0,0 0 0 0 0,1 0 0 0 0,-1 0 0 0 0,0 0 0 0 0,0 0 0 0 0,1 0 0 0 0,-1 0 0 0 0,0-1 0 0 0,0 1 0 0 0,1 0 0 0 0,-1-1 0 0 0,0 1 0 0 0,0-1 0 0 0,0 1 0 0 0,0-1 0 0 0,0 0 0 0 0,0 1 0 0 0,0-1 0 0 0,0 0 0 0 0,0 0 0 0 0,0 0 0 0 0,0 0 0 0 0,0 0 0 0 0,1-2 0 0 0,32-39 0 0 0,-27 32 0 0 0,-6 9 0 0 0,-1 0 0 0 0,1 1 0 0 0,0-1 0 0 0,0 0 0 0 0,0 1 0 0 0,0-1 0 0 0,0 1 0 0 0,0-1 0 0 0,0 1 0 0 0,0 0 0 0 0,0-1 0 0 0,1 1 0 0 0,-1 0 0 0 0,0 0 0 0 0,0 0 0 0 0,0 0 0 0 0,0 0 0 0 0,0 0 0 0 0,0 0 0 0 0,0 0 0 0 0,0 0 0 0 0,1 0 0 0 0,-1 1 0 0 0,0-1 0 0 0,0 0 0 0 0,0 1 0 0 0,0-1 0 0 0,0 1 0 0 0,0-1 0 0 0,0 1 0 0 0,0 0 0 0 0,-1-1 0 0 0,1 1 0 0 0,0 0 0 0 0,0 0 0 0 0,0-1 0 0 0,-1 1 0 0 0,1 0 0 0 0,1 1 0 0 0,34 42 0 0 0,-31-37 0 0 0,-2-3 0 0 0,0 0 0 0 0,0 0 0 0 0,1 0 0 0 0,-1 0 0 0 0,1 0 0 0 0,0-1 0 0 0,0 0 0 0 0,0 1 0 0 0,5 1 0 0 0,-7-4 0 0 0,-1-1 0 0 0,1 0 0 0 0,0 1 0 0 0,-1-1 0 0 0,1 0 0 0 0,0 0 0 0 0,-1 0 0 0 0,1 0 0 0 0,0 0 0 0 0,0-1 0 0 0,-1 1 0 0 0,1 0 0 0 0,0-1 0 0 0,-1 0 0 0 0,1 1 0 0 0,-1-1 0 0 0,1 0 0 0 0,-1 1 0 0 0,1-1 0 0 0,-1 0 0 0 0,1 0 0 0 0,-1 0 0 0 0,0-1 0 0 0,0 1 0 0 0,1 0 0 0 0,-1 0 0 0 0,0-1 0 0 0,0 1 0 0 0,0 0 0 0 0,-1-1 0 0 0,3-2 0 0 0,3-6 0 0 0,1 0 0 0 0,-1 0 0 0 0,-1-1 0 0 0,0 0 0 0 0,0 0 0 0 0,-1 0 0 0 0,4-19 0 0 0,-7 26 0 0 0,0 0 0 0 0,-1 1 0 0 0,1-1 0 0 0,-1 0 0 0 0,1 0 0 0 0,-1 0 0 0 0,0 0 0 0 0,-1 0 0 0 0,1 1 0 0 0,-1-1 0 0 0,1 0 0 0 0,-1 0 0 0 0,-1 0 0 0 0,1 1 0 0 0,0-1 0 0 0,-1 1 0 0 0,0-1 0 0 0,1 1 0 0 0,-2-1 0 0 0,1 1 0 0 0,0 0 0 0 0,0 0 0 0 0,-1 0 0 0 0,0 0 0 0 0,0 1 0 0 0,0-1 0 0 0,-3-2 0 0 0,5 5-72 0 0,1-1 0 0 0,0 1 0 0 0,-1 0 0 0 0,1 0 0 0 0,0-1 0 0 0,-1 1 0 0 0,1 0 0 0 0,-1 0 0 0 0,1-1 0 0 0,0 1 0 0 0,-1 0 0 0 0,1 0 1 0 0,-1 0-1 0 0,1 0 0 0 0,-1 0 0 0 0,1 0 0 0 0,-1-1 0 0 0,1 1 0 0 0,-1 0 0 0 0,1 0 0 0 0,0 1 0 0 0,-1-1 0 0 0,1 0 0 0 0,-1 0 0 0 0,1 0 0 0 0,-1 0 0 0 0,1 0 0 0 0,-1 0 0 0 0,1 1 0 0 0,0-1 0 0 0,-1 0 0 0 0,1 0 0 0 0,-1 1 0 0 0,1-1 0 0 0,-1 0 0 0 0,-1 19-5868 0 0,2-15 4845 0 0,0-1 1 0 0,1 1-1 0 0,0 0 1 0 0,0 0-1 0 0,0-1 1 0 0,1 1 0 0 0,-1-1-1 0 0,1 1 1 0 0,2 3-1 0 0,-3-6 387 0 0,1 1 1 0 0,-1-1-1 0 0,1 0 0 0 0,-1 0 0 0 0,1 0 1 0 0,0 0-1 0 0,0 0 0 0 0,0 0 0 0 0,-1-1 0 0 0,1 1 1 0 0,0-1-1 0 0,0 1 0 0 0,0-1 0 0 0,0 0 1 0 0,2 1-1 0 0,9-3-1199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3:11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7 1544 0 0,'30'-6'28128'0'0,"-29"17"-25033"0"0,-4-3-3095 0 0,0-1 0 0 0,0 1 0 0 0,-1-1 0 0 0,0 0 0 0 0,0 0 0 0 0,-1 0 0 0 0,-10 12 0 0 0,-4 8 0 0 0,-1 5 0 0 0,-26 40 0 0 0,-91 113 0 0 0,131-178-1905 0 0,-10 9-5632 0 0,15-15 7019 0 0,1-1 0 0 0,-1 1 0 0 0,0 0 0 0 0,0 0 1 0 0,0 0-1 0 0,1 0 0 0 0,-1-1 0 0 0,0 1 0 0 0,0 0 1 0 0,0-1-1 0 0,0 1 0 0 0,0-1 0 0 0,0 1 0 0 0,0-1 1 0 0,0 0-1 0 0,0 1 0 0 0,-1-1 0 0 0,1 0 0 0 0,0 0 0 0 0,0 0 1 0 0,0 0-1 0 0,-2 0 0 0 0,8-12-7597 0 0,2 4 5575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3:12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46 336 0 0,'0'-2'484'0'0,"-17"-39"28360"0"0,1 42-25741 0 0,9 0-3103 0 0,1 0 0 0 0,0 1 0 0 0,0 0 0 0 0,0 0 0 0 0,0 1 0 0 0,0 0 0 0 0,0 0 0 0 0,1 0 0 0 0,-1 1 0 0 0,1-1 0 0 0,0 1 0 0 0,0 1 0 0 0,0-1 0 0 0,1 1 0 0 0,0-1 0 0 0,0 1 0 0 0,0 1 0 0 0,0-1 0 0 0,1 0 0 0 0,0 1 0 0 0,0 0 0 0 0,0 0 0 0 0,1 0 0 0 0,-4 12 0 0 0,5-13 0 0 0,0 0 0 0 0,0 1 0 0 0,1-1 0 0 0,-1 1 0 0 0,1-1 0 0 0,0 0 0 0 0,1 1 0 0 0,0-1 0 0 0,-1 0 0 0 0,2 1 0 0 0,-1-1 0 0 0,0 0 0 0 0,1 0 0 0 0,0 0 0 0 0,0 0 0 0 0,1 0 0 0 0,0 0 0 0 0,-1-1 0 0 0,1 1 0 0 0,1-1 0 0 0,-1 0 0 0 0,1 0 0 0 0,0 0 0 0 0,-1 0 0 0 0,2-1 0 0 0,-1 0 0 0 0,0 1 0 0 0,1-2 0 0 0,7 5 0 0 0,-7-5 0 0 0,-1 0 0 0 0,0-1 0 0 0,1 0 0 0 0,-1 0 0 0 0,0 0 0 0 0,1-1 0 0 0,-1 1 0 0 0,1-1 0 0 0,0 0 0 0 0,-1-1 0 0 0,1 1 0 0 0,-1-1 0 0 0,0 1 0 0 0,1-1 0 0 0,-1-1 0 0 0,0 1 0 0 0,1-1 0 0 0,-1 1 0 0 0,0-1 0 0 0,0 0 0 0 0,0-1 0 0 0,0 1 0 0 0,-1-1 0 0 0,1 0 0 0 0,-1 0 0 0 0,1 0 0 0 0,-1 0 0 0 0,0 0 0 0 0,5-8 0 0 0,-2 4 0 0 0,-1 0 0 0 0,0 0 0 0 0,0-1 0 0 0,0 1 0 0 0,-1-1 0 0 0,0 0 0 0 0,-1 0 0 0 0,0-1 0 0 0,0 1 0 0 0,-1-1 0 0 0,0 1 0 0 0,0-1 0 0 0,-1 0 0 0 0,1-13 0 0 0,-3 18 0 0 0,0 1 0 0 0,0-1 0 0 0,0 1 0 0 0,-1 0 0 0 0,1-1 0 0 0,-1 1 0 0 0,0 0 0 0 0,0 0 0 0 0,0 0 0 0 0,0 0 0 0 0,-1 0 0 0 0,1 1 0 0 0,-1-1 0 0 0,1 1 0 0 0,-1-1 0 0 0,0 1 0 0 0,0 0 0 0 0,0 0 0 0 0,0 0 0 0 0,0 1 0 0 0,-1-1 0 0 0,1 1 0 0 0,0-1 0 0 0,-1 1 0 0 0,1 0 0 0 0,-5 0 0 0 0,-14-4 0 0 0,-1 0 0 0 0,-43-3 0 0 0,50 7 0 0 0,-7 0-4088 0 0,47 8-16260 0 0,-4-5 16505 0 0,0-2 747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3:14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58 32 0 0,'13'-18'27753'0'0,"-24"28"-22771"0"0,4-5-4982 0 0,1 1 0 0 0,-1-1 0 0 0,1 1 0 0 0,1 1 0 0 0,-1-1 0 0 0,1 1 0 0 0,0 0 0 0 0,1 0 0 0 0,-8 15 0 0 0,11-18 0 0 0,0 0 0 0 0,0-1 0 0 0,1 1 0 0 0,-1 0 0 0 0,1-1 0 0 0,-1 1 0 0 0,1 0 0 0 0,0 0 0 0 0,1 0 0 0 0,-1-1 0 0 0,1 1 0 0 0,-1 0 0 0 0,1 0 0 0 0,0-1 0 0 0,0 1 0 0 0,1-1 0 0 0,-1 1 0 0 0,1-1 0 0 0,0 0 0 0 0,0 1 0 0 0,0-1 0 0 0,0 0 0 0 0,1 0 0 0 0,3 4 0 0 0,2 2 0 0 0,1-1 0 0 0,1 0 0 0 0,-1 0 0 0 0,1-1 0 0 0,1 0 0 0 0,-1-1 0 0 0,1 0 0 0 0,20 8 0 0 0,-26-12 0 0 0,0 0 0 0 0,0 0 0 0 0,0-1 0 0 0,0 0 0 0 0,0 0 0 0 0,0 0 0 0 0,0-1 0 0 0,0 1 0 0 0,0-1 0 0 0,0 0 0 0 0,1-1 0 0 0,-1 1 0 0 0,0-1 0 0 0,0 0 0 0 0,0 0 0 0 0,0-1 0 0 0,0 1 0 0 0,0-1 0 0 0,-1 0 0 0 0,1-1 0 0 0,-1 1 0 0 0,1-1 0 0 0,5-5 0 0 0,-7 6 0 0 0,-1 0 0 0 0,0 0 0 0 0,0 0 0 0 0,0 0 0 0 0,0-1 0 0 0,-1 1 0 0 0,1-1 0 0 0,-1 1 0 0 0,1-1 0 0 0,-1 0 0 0 0,0 0 0 0 0,0 1 0 0 0,0-1 0 0 0,-1 0 0 0 0,1 0 0 0 0,-1 0 0 0 0,1 0 0 0 0,-1 0 0 0 0,0-3 0 0 0,-1 0 0 0 0,1 1 0 0 0,-2 0 0 0 0,1-1 0 0 0,0 1 0 0 0,-1 0 0 0 0,0 0 0 0 0,0 0 0 0 0,-1 0 0 0 0,-5-8 0 0 0,-3-2 0 0 0,-1 1 0 0 0,0 0 0 0 0,-1 0 0 0 0,-1 1 0 0 0,-15-11 0 0 0,16 14 0 0 0,6 4 0 0 0,0-1 0 0 0,0 1 0 0 0,0 1 0 0 0,-1 0 0 0 0,0 0 0 0 0,0 0 0 0 0,-1 1 0 0 0,1 0 0 0 0,-1 1 0 0 0,0 0 0 0 0,-13-3 0 0 0,21 6-100 0 0,0 1-1 0 0,0-1 1 0 0,1 0-1 0 0,-1 1 1 0 0,0-1 0 0 0,0 0-1 0 0,0 1 1 0 0,0-1 0 0 0,0 1-1 0 0,0-1 1 0 0,1 1-1 0 0,-1 0 1 0 0,0-1 0 0 0,1 1-1 0 0,-1 0 1 0 0,0 0-1 0 0,1-1 1 0 0,-1 1 0 0 0,1 0-1 0 0,-1 0 1 0 0,1 0 0 0 0,-1 0-1 0 0,1 0 1 0 0,0 0-1 0 0,-1 0 1 0 0,1-1 0 0 0,0 1-1 0 0,0 0 1 0 0,0 0-1 0 0,0 0 1 0 0,0 0 0 0 0,0 0-1 0 0,0 0 1 0 0,0 0 0 0 0,0 0-1 0 0,0 0 1 0 0,0 0-1 0 0,1 1 1 0 0,9 40-5967 0 0,-9-39 4983 0 0,1 1 0 0 0,0-1 0 0 0,0 0 1 0 0,0 1-1 0 0,0-1 0 0 0,0 0 0 0 0,1 0 1 0 0,0 0-1 0 0,-1-1 0 0 0,1 1 0 0 0,0-1 1 0 0,4 3-1 0 0,28 9-5076 0 0,-14-8 3996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3:21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54 156 0 0,'8'-12'3769'0'0,"-1"-9"9060"0"0,-7 20-12225 0 0,0 1 1 0 0,0-1-1 0 0,0 0 0 0 0,0 0 1 0 0,0 0-1 0 0,0 0 0 0 0,-1 1 1 0 0,1-1-1 0 0,0 0 0 0 0,0 0 1 0 0,-1 0-1 0 0,1 1 1 0 0,0-1-1 0 0,-3-3 3022 0 0,2 2-3022 0 0,-13-2 2718 0 0,3 5-3322 0 0,0 0 0 0 0,1 1 0 0 0,-1 0 0 0 0,1 0 0 0 0,0 1 0 0 0,-1 1 0 0 0,1 0 0 0 0,1 0 0 0 0,-1 1 0 0 0,-13 8 0 0 0,17-9 0 0 0,0 0 0 0 0,0 0 0 0 0,0 1 0 0 0,1-1 0 0 0,0 1 0 0 0,0 0 0 0 0,0 1 0 0 0,0-1 0 0 0,1 1 0 0 0,0 0 0 0 0,0 0 0 0 0,1 1 0 0 0,-1-1 0 0 0,2 1 0 0 0,-1-1 0 0 0,-3 14 0 0 0,5-15 0 0 0,1 0 0 0 0,0 0 0 0 0,0 0 0 0 0,0 1 0 0 0,1-1 0 0 0,0 0 0 0 0,0 0 0 0 0,0 0 0 0 0,0 0 0 0 0,1 0 0 0 0,0-1 0 0 0,0 1 0 0 0,0 0 0 0 0,4 4 0 0 0,5 8 0 0 0,1 0 0 0 0,19 20 0 0 0,-21-27 0 0 0,0 1 0 0 0,-1 1 0 0 0,-1-1 0 0 0,0 1 0 0 0,6 13 0 0 0,-13-22 0 0 0,-1-1 0 0 0,1 0 0 0 0,-1 1 0 0 0,0-1 0 0 0,0 0 0 0 0,0 0 0 0 0,0 1 0 0 0,0-1 0 0 0,0 0 0 0 0,-1 1 0 0 0,1-1 0 0 0,-1 0 0 0 0,0 0 0 0 0,1 0 0 0 0,-1 0 0 0 0,0 0 0 0 0,0 1 0 0 0,-1-2 0 0 0,1 1 0 0 0,0 0 0 0 0,-1 0 0 0 0,1 0 0 0 0,-1-1 0 0 0,1 1 0 0 0,-1 0 0 0 0,0-1 0 0 0,0 0 0 0 0,0 1 0 0 0,0-1 0 0 0,-3 2 0 0 0,-3 2 0 0 0,-1 0 0 0 0,0 0 0 0 0,0-1 0 0 0,-1 0 0 0 0,-14 4 0 0 0,-6-5-4120 0 0,27-3 3054 0 0,-1 0-1 0 0,1 0 0 0 0,0-1 1 0 0,-1 0-1 0 0,1 1 0 0 0,0-1 0 0 0,0-1 1 0 0,0 1-1 0 0,0 0 0 0 0,0-1 0 0 0,0 1 1 0 0,-5-4-1 0 0,-4-12-2502 0 0,9-4-3764 0 0,5 10 4683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3:21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74 920 0 0,'-11'-7'19198'0'0,"16"-8"-11370"0"0,19-14-3198 0 0,-20 27-4645 0 0,0-1 0 0 0,-1 1 0 0 0,1-1 1 0 0,0 1-1 0 0,0 0 0 0 0,1 1 1 0 0,-1-1-1 0 0,0 1 0 0 0,1-1 0 0 0,-1 1 1 0 0,1 1-1 0 0,-1-1 0 0 0,1 1 1 0 0,5 0-1 0 0,70 9 1788 0 0,-28-1-5857 0 0,-5-8-8359 0 0,3-8-529 0 0,-30 5 9963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3:22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52 532 0 0,'-12'-40'27855'0'0,"9"39"-26723"0"0,-9-4 2116 0 0,9 4-3248 0 0,-1 0 0 0 0,1 0 0 0 0,-1 0 0 0 0,0 0 0 0 0,1 1 0 0 0,-1 0 0 0 0,0-1 0 0 0,0 2 0 0 0,1-1 0 0 0,-1 0 0 0 0,0 1 0 0 0,1-1 0 0 0,-1 1 0 0 0,0 0 0 0 0,1 0 0 0 0,-1 1 0 0 0,1-1 0 0 0,0 1 0 0 0,-1 0 0 0 0,1 0 0 0 0,0 0 0 0 0,0 0 0 0 0,0 0 0 0 0,0 1 0 0 0,0-1 0 0 0,1 1 0 0 0,-1 0 0 0 0,1-1 0 0 0,0 1 0 0 0,0 1 0 0 0,0-1 0 0 0,0 0 0 0 0,0 0 0 0 0,1 1 0 0 0,-1-1 0 0 0,-1 8 0 0 0,0 1 0 0 0,0 1 0 0 0,1 0 0 0 0,0 0 0 0 0,1 1 0 0 0,0-1 0 0 0,1 0 0 0 0,1 0 0 0 0,0 0 0 0 0,4 17 0 0 0,-1-9 0 0 0,3 9 0 0 0,5 58 0 0 0,-12-78 0 0 0,0 1 0 0 0,-1-1 0 0 0,0 0 0 0 0,0 1 0 0 0,-1-1 0 0 0,0 0 0 0 0,-1 0 0 0 0,0 0 0 0 0,-7 14 0 0 0,9-22-121 0 0,0-1 0 0 0,0 1 1 0 0,1-1-1 0 0,-1 0 0 0 0,0 0 0 0 0,0 1 0 0 0,0-1 1 0 0,0 0-1 0 0,0 0 0 0 0,-1 0 0 0 0,1 0 0 0 0,0 0 1 0 0,0 0-1 0 0,-1-1 0 0 0,-1 2 0 0 0,1-1-325 0 0,0-1-1 0 0,0 1 0 0 0,0-1 0 0 0,0 0 1 0 0,0 0-1 0 0,0 0 0 0 0,0 0 1 0 0,0 0-1 0 0,0 0 0 0 0,0-1 0 0 0,0 1 1 0 0,0-1-1 0 0,0 1 0 0 0,0-1 0 0 0,0 0 1 0 0,-3-1-1 0 0,1-1-517 0 0,0 1 0 0 0,-1-1 0 0 0,1 0 1 0 0,0 0-1 0 0,0 0 0 0 0,1-1 0 0 0,-1 1 0 0 0,1-1 0 0 0,0 0 0 0 0,0 0 1 0 0,-4-6-1 0 0,6 8 75 0 0,1-1 1 0 0,-1 1-1 0 0,0-1 1 0 0,1 1 0 0 0,0-1-1 0 0,-1 1 1 0 0,1-1-1 0 0,0 0 1 0 0,0 1-1 0 0,1-5 1 0 0,1-3-961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5:23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2769 820 0 0,'0'0'7202'0'0,"0"-25"11043"0"0,0 10-16272 0 0,11-112 385 0 0,5-10-327 0 0,-4 53-1893 0 0,-8 58-138 0 0,-1 0 0 0 0,-1 0 0 0 0,-1 0 0 0 0,-5-37 0 0 0,2-9 0 0 0,-2-61 0 0 0,0-47 0 0 0,-4 116 0 0 0,-4-56 0 0 0,8-3 0 0 0,4 105 0 0 0,0 1 0 0 0,-2-1 0 0 0,0 1 0 0 0,-9-29 0 0 0,9 36 0 0 0,0-1 0 0 0,0 1 0 0 0,1-1 0 0 0,0-19 0 0 0,2 20 0 0 0,-2-1 0 0 0,1 1 0 0 0,-1 0 0 0 0,-5-18 0 0 0,4 20 0 0 0,1 0 0 0 0,0 0 0 0 0,0 1 0 0 0,0-1 0 0 0,1 0 0 0 0,1 0 0 0 0,0-8 0 0 0,2-52 0 0 0,-3 64 0 0 0,0 0 0 0 0,0 0 0 0 0,0 0 0 0 0,-1 0 0 0 0,0 0 0 0 0,1 1 0 0 0,-1-1 0 0 0,-1 0 0 0 0,1 0 0 0 0,-4-6 0 0 0,2 1 0 0 0,0 0 0 0 0,1 0 0 0 0,0-1 0 0 0,0 1 0 0 0,1 0 0 0 0,0-1 0 0 0,1 0 0 0 0,1-16 0 0 0,0 4 0 0 0,3-12 0 0 0,4-33 0 0 0,-12-53 0 0 0,-4 16 0 0 0,16-16 0 0 0,-8 99 0 0 0,0 3 0 0 0,0-1 0 0 0,-1 1 0 0 0,-6-30 0 0 0,5 34 0 0 0,1-1 0 0 0,0 0 0 0 0,1 0 0 0 0,2-22 0 0 0,0-7 0 0 0,-2 35 0 0 0,2 1 0 0 0,-1 0 0 0 0,1 0 0 0 0,0 0 0 0 0,4-9 0 0 0,-3 8 0 0 0,0 0 0 0 0,-1 1 0 0 0,0-1 0 0 0,0 0 0 0 0,0-13 0 0 0,18-62 0 0 0,-16 52 0 0 0,-4 29 0 0 0,3 2 0 0 0,-9 2-1974 0 0,2 0 454 0 0,1-1 0 0 0,-1 1 0 0 0,1 0-1 0 0,-1-1 1 0 0,1 2 0 0 0,0-1 0 0 0,0 0 0 0 0,-1 1 0 0 0,1-1-1 0 0,-3 4 1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3:22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85 820 0 0,'13'-31'4043'0'0,"11"-7"8476"0"0,-22 36-11801 0 0,-1 1 0 0 0,1-1 0 0 0,0 1 0 0 0,-1 0 0 0 0,1 0 0 0 0,0 0 0 0 0,0 0 0 0 0,0 0 0 0 0,0 0 0 0 0,0 0 0 0 0,0 0 0 0 0,0 1 0 0 0,0-1 0 0 0,0 1 0 0 0,0 0 0 0 0,4-1 0 0 0,27 11 2461 0 0,-16-1-3830 0 0,35 15-5589 0 0,-49-23 5802 0 0,1 0 0 0 0,-1 0 0 0 0,0-1 1 0 0,0 1-1 0 0,0-1 0 0 0,0 0 0 0 0,1 1 0 0 0,-1-2 1 0 0,0 1-1 0 0,0 0 0 0 0,1-1 0 0 0,-1 1 0 0 0,0-1 1 0 0,0 0-1 0 0,3-1 0 0 0,38-14-14263 0 0,-28 8 11743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3:26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41 508 0 0,'9'-19'21014'0'0,"-21"6"-12310"0"0,9 11-8497 0 0,0 1 1 0 0,0 0 0 0 0,0 0-1 0 0,-1 0 1 0 0,1 0 0 0 0,0 1-1 0 0,0-1 1 0 0,-1 1 0 0 0,1 0-1 0 0,0 0 1 0 0,-6 0 0 0 0,7 1-206 0 0,-1-1 0 0 0,0 0 0 0 0,0 1 0 0 0,1-1 0 0 0,-1 1 0 0 0,0 0 0 0 0,1 0 0 0 0,-1 0 0 0 0,1 1 0 0 0,-1-1 0 0 0,1 0 0 0 0,0 1 0 0 0,-1-1 0 0 0,1 1 1 0 0,0 0-1 0 0,0 0 0 0 0,0 0 0 0 0,0 0 0 0 0,0 0 0 0 0,1 1 0 0 0,-1-1 0 0 0,1 0 0 0 0,-1 1 0 0 0,1-1 0 0 0,0 1 0 0 0,0-1 0 0 0,0 1 0 0 0,0 0 0 0 0,0 3 0 0 0,1 1-3 0 0,-1 0 0 0 0,2 0 0 0 0,-1 0 0 0 0,1 0 0 0 0,0 0 0 0 0,1 0-1 0 0,-1 0 1 0 0,1 0 0 0 0,1-1 0 0 0,3 9 0 0 0,-2-4 1 0 0,0-1 0 0 0,-1 1 0 0 0,-1 0 0 0 0,0 0 0 0 0,0 0 0 0 0,-1 0 0 0 0,0 15 0 0 0,-1-21 0 0 0,0 1 0 0 0,0-1 0 0 0,-1 0 0 0 0,1 0 0 0 0,-1 0 0 0 0,-1 0 0 0 0,1 0 0 0 0,0 0 0 0 0,-1 0 0 0 0,0-1 0 0 0,0 1 0 0 0,-1-1 0 0 0,1 1 0 0 0,-1-1 0 0 0,0 0 0 0 0,0 0 0 0 0,-1 0 0 0 0,-3 4 0 0 0,4-6-396 0 0,0 0 0 0 0,0-1 0 0 0,0 1 0 0 0,-1-1 1 0 0,1 0-1 0 0,0 0 0 0 0,-1 0 0 0 0,1 0 0 0 0,-1 0 0 0 0,1-1 0 0 0,-1 1 0 0 0,1-1 1 0 0,-1 0-1 0 0,0 0 0 0 0,1-1 0 0 0,-1 1 0 0 0,1-1 0 0 0,-1 1 0 0 0,1-1 0 0 0,0 0 0 0 0,-1-1 1 0 0,1 1-1 0 0,0 0 0 0 0,-1-1 0 0 0,-2-2 0 0 0,32-26-18056 0 0,-24 29 17390 0 0,12-8-1294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3:29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41 308 0 0,'-16'25'16327'0'0,"16"-24"-15982"0"0,21 8 12172 0 0,-5-4-9247 0 0,-9-4-3270 0 0,1 0 0 0 0,-1-1 0 0 0,1 1 0 0 0,-1-1 0 0 0,1-1 0 0 0,0 1 0 0 0,-1-1 0 0 0,10-3 0 0 0,-15 4 0 0 0,0-1 0 0 0,1 1 0 0 0,-1-1 0 0 0,1 1 0 0 0,-1-1 0 0 0,0 0 0 0 0,0 0 0 0 0,1 0 0 0 0,-1 0 0 0 0,0 0 0 0 0,0-1 0 0 0,0 1 0 0 0,0-1 0 0 0,0 1 0 0 0,-1-1 0 0 0,1 0 0 0 0,0 0 0 0 0,-1 0 0 0 0,1 0 0 0 0,-1 0 0 0 0,0 0 0 0 0,1 0 0 0 0,-1 0 0 0 0,0 0 0 0 0,0-1 0 0 0,-1 1 0 0 0,1 0 0 0 0,0-5 0 0 0,-1 5 0 0 0,-1 1 0 0 0,1-1 0 0 0,-1 1 0 0 0,0-1 0 0 0,1 0 0 0 0,-1 1 0 0 0,0 0 0 0 0,0-1 0 0 0,0 1 0 0 0,0 0 0 0 0,0-1 0 0 0,-1 1 0 0 0,1 0 0 0 0,0 0 0 0 0,-1 0 0 0 0,1 0 0 0 0,0 0 0 0 0,-1 0 0 0 0,1 0 0 0 0,-1 1 0 0 0,0-1 0 0 0,1 0 0 0 0,-1 1 0 0 0,1 0 0 0 0,-1-1 0 0 0,0 1 0 0 0,1 0 0 0 0,-1 0 0 0 0,0 0 0 0 0,0 0 0 0 0,1 0 0 0 0,-1 0 0 0 0,-1 0 0 0 0,-3 0 0 0 0,0 0 0 0 0,0 0 0 0 0,0 1 0 0 0,0-1 0 0 0,1 1 0 0 0,-1 1 0 0 0,0-1 0 0 0,-9 4 0 0 0,10-1 0 0 0,0-1 0 0 0,0 1 0 0 0,0 0 0 0 0,1 0 0 0 0,-1 1 0 0 0,1-1 0 0 0,0 1 0 0 0,0 0 0 0 0,1 0 0 0 0,-1 0 0 0 0,1 0 0 0 0,0 1 0 0 0,1 0 0 0 0,-1-1 0 0 0,1 1 0 0 0,1 0 0 0 0,-1 0 0 0 0,1 0 0 0 0,-1 0 0 0 0,2 0 0 0 0,-1 1 0 0 0,1-1 0 0 0,0 10 0 0 0,1-12 0 0 0,-1 1 0 0 0,1 0 0 0 0,0-1 0 0 0,1 1 0 0 0,-1-1 0 0 0,1 1 0 0 0,-1-1 0 0 0,1 0 0 0 0,0 0 0 0 0,1 0 0 0 0,-1 0 0 0 0,1 0 0 0 0,0 0 0 0 0,0-1 0 0 0,0 1 0 0 0,0-1 0 0 0,1 0 0 0 0,-1 0 0 0 0,1 0 0 0 0,0 0 0 0 0,0-1 0 0 0,0 0 0 0 0,0 1 0 0 0,0-1 0 0 0,1-1 0 0 0,-1 1 0 0 0,0-1 0 0 0,1 0 0 0 0,-1 0 0 0 0,1 0 0 0 0,0 0 0 0 0,5-1 0 0 0,21 1-2336 0 0,-24-2 1223 0 0,-1 0 0 0 0,0 0 0 0 0,0 0 0 0 0,0 0 0 0 0,0-1 0 0 0,0 0 0 0 0,0-1 0 0 0,-1 1-1 0 0,8-6 1 0 0,8-6-9021 0 0,0-1 4190 0 0,-8 7 3474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3:30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40 788 0 0,'-2'-11'6081'0'0,"-8"-17"17058"0"0,1 30-20380 0 0,4 2-2759 0 0,0 0 0 0 0,0 1 0 0 0,1-1 0 0 0,0 1 0 0 0,-1 0 0 0 0,2 1 0 0 0,-1-1 0 0 0,1 1 0 0 0,-1-1 0 0 0,1 1 0 0 0,1 0 0 0 0,-1 0 0 0 0,1 0 0 0 0,0 1 0 0 0,1-1 0 0 0,0 0 0 0 0,-1 10 0 0 0,1-6 0 0 0,0-1 0 0 0,1 1 0 0 0,0 0 0 0 0,1-1 0 0 0,0 1 0 0 0,0-1 0 0 0,1 0 0 0 0,1 1 0 0 0,-1-1 0 0 0,1 0 0 0 0,6 10 0 0 0,-3-6 0 0 0,2-1 0 0 0,-1 0 0 0 0,14 15 0 0 0,-20-25 0 0 0,1 0 0 0 0,0 0 0 0 0,-1 0 0 0 0,1 0 0 0 0,0 0 0 0 0,0 0 0 0 0,0-1 0 0 0,1 1 0 0 0,-1-1 0 0 0,0 1 0 0 0,1-1 0 0 0,-1 0 0 0 0,1 0 0 0 0,-1 0 0 0 0,1 0 0 0 0,-1 0 0 0 0,1-1 0 0 0,0 1 0 0 0,-1-1 0 0 0,1 1 0 0 0,0-1 0 0 0,-1 0 0 0 0,1 0 0 0 0,0 0 0 0 0,2-1 0 0 0,9-12-2436 0 0,-9-11-3459 0 0,-6-31-7780 0 0,0 35 10163 0 0,1 8 207 0 0,0 1 649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3:30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1 252 0 0,'-6'24'16811'0'0,"28"-18"-4356"0"0,-6-4-9206 0 0,84 1-5714 0 0,-83-1 1324 0 0,0 0-1 0 0,-1 1 1 0 0,1 1-1 0 0,0 1 1 0 0,-1 0-1 0 0,28 13 0 0 0,-11-5-18710 0 0,-27-12 17673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3:32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1 988 0 0,'-3'5'19515'0'0,"16"48"-13400"0"0,-6 0-5695 0 0,-6-39-2292 0 0,-1 1 1 0 0,-1 0 0 0 0,0-1 0 0 0,-1 1-1 0 0,-5 20 1 0 0,6-30 355 0 0,-1 1 0 0 0,1-1 0 0 0,1 1 0 0 0,-1-1-1 0 0,1 1 1 0 0,0 0 0 0 0,1 8 0 0 0,3-1-773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3:32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1196 0 0,'-9'21'11279'0'0,"6"9"-5654"0"0,-1-3-2591 0 0,-13 55-837 0 0,10-26-3772 0 0,2-9-2657 0 0,1 0-3426 0 0,1-20 1338 0 0,3-12 4054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3:33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1476 0 0,'-4'17'9560'0'0,"7"24"-4258"0"0,-2-22-4009 0 0,-6 70-2349 0 0,-1-50-5645 0 0,-14 53-1 0 0,12-66 4750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3:33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0 820 0 0,'-2'5'13240'0'0,"1"10"-7059"0"0,-1 34-2573 0 0,2 1-2711 0 0,-1 68-2130 0 0,-1-87-3893 0 0,-11 56 0 0 0,6-18-4215 0 0,7-47 6941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3:33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0 440 0 0,'-4'9'17348'0'0,"2"11"-11536"0"0,4 16-3903 0 0,1 12-2418 0 0,-4 78-1 0 0,-5-68-3980 0 0,-4 0-3518 0 0,7-5-772 0 0,3-37 6596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08:30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1084 0 0,'-32'32'10734'0'0,"0"0"-3544"0"0,-1 0-5317 0 0,2-1-7091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5:31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1122 319 484 0 0,'-9'-1'25105'0'0,"-9"-2"-17977"0"0,0 0-7082 0 0,-10-8-30 0 0,-12-3-28 0 0,-39-1 12 0 0,-135-42 0 0 0,176 46 0 0 0,24 7 0 0 0,0 0 0 0 0,0-1 0 0 0,1 0 0 0 0,-16-9 0 0 0,13 6 0 0 0,-1 0 0 0 0,-30-10 0 0 0,10 5 0 0 0,-56-21 0 0 0,64 21 0 0 0,-17-1 0 0 0,-2 6 0 0 0,-24 3 0 0 0,67 5 0 0 0,-4 1 0 0 0,0-2 0 0 0,0 1 0 0 0,0-1 0 0 0,0 0 0 0 0,1-1 0 0 0,-1 0 0 0 0,-9-4 0 0 0,-46-17 0 0 0,61 21 0 0 0,2 1 0 0 0,-1 0 0 0 0,1 0 0 0 0,0 1 0 0 0,0-1 0 0 0,0 0 0 0 0,0 1 0 0 0,-1 0 0 0 0,1-1 0 0 0,0 1 0 0 0,-1 0 0 0 0,1-1 0 0 0,0 1 0 0 0,-1 0 0 0 0,1 0 0 0 0,0 0 0 0 0,-3 0 0 0 0,1 0 0 0 0,1-4 0 0 0,-1 1 0 0 0,-2 4-2234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3:34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0 252 0 0,'-6'2'16210'0'0,"1"11"-10638"0"0,1 16-3722 0 0,4-29-1832 0 0,12 120-1565 0 0,-11-60-4778 0 0,-6 2-4957 0 0,3-43 8855 0 0,1 2 478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3:35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1204 0 0,'0'6'17595'0'0,"0"22"-13293"0"0,6 69-1528 0 0,-1-36-2550 0 0,-5 0-3327 0 0,-1-47 627 0 0,0-1 0 0 0,-2 0 1 0 0,1 0-1 0 0,-7 17 0 0 0,-2 15-5972 0 0,9-29 6579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3:35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1 800 0 0,'-3'6'10978'0'0,"2"4"-4459"0"0,0 4-2743 0 0,3 8-2453 0 0,-1-8 61 0 0,0 48-1154 0 0,1-1-5285 0 0,-5 0-4276 0 0,-3 9 997 0 0,4-44 6456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3:36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0 812 0 0,'-1'24'14523'0'0,"0"-1"-6681"0"0,0 11-4423 0 0,6 46-5473 0 0,-1-24-1284 0 0,-14 30-5872 0 0,0-10-358 0 0,8-55 7658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3:36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0 644 0 0,'2'3'1181'0'0,"0"0"-1"0"0,0 0 1 0 0,0 0-1 0 0,-1 0 1 0 0,1 0 0 0 0,-1 0-1 0 0,0 1 1 0 0,0-1-1 0 0,0 0 1 0 0,0 1-1 0 0,-1-1 1 0 0,1 7 0 0 0,-1 49 4864 0 0,-1-35-4829 0 0,0 18-254 0 0,0 0-3856 0 0,-9 83-15517 0 0,9-105 16457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3:3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1080 0 0,'2'-5'11881'0'0,"2"15"-5489"0"0,3 20-1527 0 0,-7 17-2717 0 0,0 48-273 0 0,1 1-5995 0 0,1-32-3554 0 0,2-1-5061 0 0,-4-47 10379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3:37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1112 0 0,'5'8'12538'0'0,"-5"11"-6154"0"0,-7 17-2009 0 0,6-35-4007 0 0,-8 63 744 0 0,7 2-5835 0 0,-2 25-11308 0 0,3-69 12381 0 0,-1-9 2305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3:38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7 976 0 0,'0'0'182'0'0,"0"-1"1"0"0,0 1-1 0 0,0 0 0 0 0,0 0 0 0 0,0-1 1 0 0,0 1-1 0 0,2-3 2552 0 0,-1 3-2552 0 0,-1 0 0 0 0,0 0 1 0 0,0-1-1 0 0,1 1 0 0 0,-1 0 0 0 0,0 0 1 0 0,0 0-1 0 0,1 0 0 0 0,-1 0 0 0 0,0 0 1 0 0,0 0-1 0 0,1 0 0 0 0,-1 0 0 0 0,0 0 1 0 0,0 0-1 0 0,1 0 0 0 0,-1 0 0 0 0,0 0 1 0 0,0 0-1 0 0,1 0 0 0 0,-1 0 0 0 0,0 0 1 0 0,0 0-1 0 0,1 0 0 0 0,-1 0 1 0 0,1 1 910 0 0,0 0-911 0 0,-1-1 149 0 0,1 1-1 0 0,0-1 0 0 0,-1 0 1 0 0,1 1-1 0 0,0 0 1 0 0,-1-1-1 0 0,1 1 0 0 0,-1-1 1 0 0,1 1-1 0 0,-1 0 0 0 0,1-1 1 0 0,-1 1-1 0 0,1 0 0 0 0,-1-1 1 0 0,0 1-1 0 0,1 0 1 0 0,-1 0-1 0 0,0-1 0 0 0,0 1 1 0 0,1 0-1 0 0,-1 1 0 0 0,-2 64 7400 0 0,-1 0-5645 0 0,-1 1-6289 0 0,3 0-6931 0 0,3 5 87 0 0,-2-53 9396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3:38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3 412 0 0,'-3'-3'18827'0'0,"1"17"-13955"0"0,1-1-5017 0 0,8 57 473 0 0,-3 74 0 0 0,-4-77-3330 0 0,2-2-3390 0 0,2 69-7082 0 0,-4-105 11868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3:38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2064 0 0,'-1'37'13941'0'0,"1"-1"-6316"0"0,-2 1-5019 0 0,1-1-3839 0 0,-3 112-18539 0 0,4-130 17548 0 0,0 1 345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5:35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3224 1196 0 0,'4'4'19939'0'0,"0"8"-10824"0"0,-5-16-8974 0 0,-1 0 0 0 0,2 0 1 0 0,-1 0-1 0 0,0 0 0 0 0,1 0 0 0 0,0 0 0 0 0,0 0 0 0 0,1-9 1 0 0,0 8-18 0 0,-1 1 1 0 0,1-1 0 0 0,-1 0-1 0 0,-1 0 1 0 0,1 0-1 0 0,-1 0 1 0 0,1 0 0 0 0,-2 0-1 0 0,-1-6 1 0 0,1 3-125 0 0,-1-1 0 0 0,2 0 0 0 0,-1 0 0 0 0,1 0 0 0 0,0-1 0 0 0,1 1 0 0 0,0 0 0 0 0,1 0 0 0 0,2-15 0 0 0,0-23 0 0 0,1 1 0 0 0,-3 36 0 0 0,0 0 0 0 0,0 0 0 0 0,0 0 0 0 0,-2 0 0 0 0,1 0 0 0 0,-1 0 0 0 0,-4-18 0 0 0,-2 3 0 0 0,2-1 0 0 0,1 0 0 0 0,1 0 0 0 0,1 1 0 0 0,2-34 0 0 0,-1 41 0 0 0,-1 0 0 0 0,0-1 0 0 0,-10-30 0 0 0,7 30 0 0 0,1 1 0 0 0,1-1 0 0 0,-3-35 0 0 0,10-257 0 0 0,-13 220 0 0 0,-1-5 0 0 0,10 85 0 0 0,0-11 0 0 0,0 0 0 0 0,-2 0 0 0 0,-7-41 0 0 0,5 39 0 0 0,2 1 0 0 0,0 0 0 0 0,2-1 0 0 0,0 1 0 0 0,2 0 0 0 0,5-29 0 0 0,3-64 0 0 0,-11 98 0 0 0,0 1 0 0 0,-2-1 0 0 0,-5-23 0 0 0,2 11 0 0 0,4 18 0 0 0,1 0 0 0 0,1 0 0 0 0,0 0 0 0 0,3-23 0 0 0,-1 24 0 0 0,-1 1 0 0 0,0-1 0 0 0,-1 0 0 0 0,0 1 0 0 0,-1-1 0 0 0,-2-10 0 0 0,-4-21 0 0 0,2-1 0 0 0,2 1 0 0 0,4-84 0 0 0,0 43 0 0 0,-7 36 0 0 0,4 39 0 0 0,0 0 0 0 0,1 0 0 0 0,0 0 0 0 0,1 0 0 0 0,0-17 0 0 0,2 13 0 0 0,0 2 0 0 0,-1 1 0 0 0,1-1 0 0 0,-2 1 0 0 0,0-1 0 0 0,0 1 0 0 0,0-1 0 0 0,-1 1 0 0 0,-4-16 0 0 0,3 17 0 0 0,0 0 0 0 0,1 0 0 0 0,-1 0 0 0 0,1 0 0 0 0,1 0 0 0 0,0-11 0 0 0,-5-20 0 0 0,5 38 0 0 0,-1-1 0 0 0,1 0 0 0 0,0 1 0 0 0,-1-1 0 0 0,1 0 0 0 0,0 1 0 0 0,0-1 0 0 0,0 0 0 0 0,0 0 0 0 0,1 1 0 0 0,-1-1 0 0 0,0 0 0 0 0,1-1 0 0 0,1-6 0 0 0,-1 1 0 0 0,-1 0 0 0 0,0 0 0 0 0,0-1 0 0 0,-2-15 0 0 0,1 15 0 0 0,0 0 0 0 0,0 0 0 0 0,1 0 0 0 0,2-18 0 0 0,2 1 0 0 0,-2 1 0 0 0,-1-1 0 0 0,-3-51 0 0 0,-2-21 0 0 0,4 94 0 0 0,1-1 0 0 0,-1 1 0 0 0,1-1 0 0 0,0 1 0 0 0,0 0 0 0 0,0-1 0 0 0,3-3 0 0 0,-2 2 0 0 0,0 0 0 0 0,0 1 0 0 0,-1-1 0 0 0,0-1 0 0 0,0 1 0 0 0,0 0 0 0 0,0-8 0 0 0,2-22 0 0 0,-10 42-2110 0 0,-18 12-5640 0 0,3-2 572 0 0,3 6-4845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4:16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52 60 0 0,'-12'-19'26696'0'0,"5"16"-20901"0"0,5 2-5579 0 0,-2-1-216 0 0,0 0 0 0 0,-1 0 0 0 0,1 1 0 0 0,-1 0 0 0 0,1 0 0 0 0,-1 0 0 0 0,0 0 0 0 0,1 1 0 0 0,-1-1 0 0 0,0 1 0 0 0,1 1 0 0 0,-1-1 0 0 0,1 0 0 0 0,-1 1 0 0 0,0 0 0 0 0,1 0 0 0 0,-6 2 0 0 0,3 1 0 0 0,0-1 0 0 0,-1 1 0 0 0,1 0 0 0 0,1 0 0 0 0,-1 1 0 0 0,0-1 0 0 0,1 2 0 0 0,0-1 0 0 0,-9 11 0 0 0,9-9 0 0 0,1 1 0 0 0,-1-1 0 0 0,2 1 0 0 0,-1 0 0 0 0,1 0 0 0 0,0 0 0 0 0,0 1 0 0 0,-3 13 0 0 0,6-17 0 0 0,0 0 0 0 0,0 0 0 0 0,0 0 0 0 0,1 0 0 0 0,0 0 0 0 0,0 1 0 0 0,0-1 0 0 0,0 0 0 0 0,1 0 0 0 0,0 0 0 0 0,0 0 0 0 0,0 0 0 0 0,1 0 0 0 0,4 9 0 0 0,-5-11 0 0 0,0-1 0 0 0,0 0 0 0 0,1 1 0 0 0,-1-1 0 0 0,1 0 0 0 0,0 0 0 0 0,-1 0 0 0 0,1 0 0 0 0,0 0 0 0 0,0 0 0 0 0,0 0 0 0 0,1-1 0 0 0,-1 1 0 0 0,0-1 0 0 0,1 0 0 0 0,-1 1 0 0 0,1-1 0 0 0,-1 0 0 0 0,1 0 0 0 0,-1-1 0 0 0,4 2 0 0 0,-2-2 0 0 0,1 0 0 0 0,-1-1 0 0 0,0 1 0 0 0,0-1 0 0 0,0 0 0 0 0,0 0 0 0 0,0 0 0 0 0,0 0 0 0 0,0 0 0 0 0,-1-1 0 0 0,1 0 0 0 0,6-4 0 0 0,2-2 0 0 0,-1 0 0 0 0,0-1 0 0 0,0-1 0 0 0,-1 0 0 0 0,0 0 0 0 0,-1-1 0 0 0,9-13 0 0 0,-12 15 0 0 0,0-2 0 0 0,0 1 0 0 0,-1 0 0 0 0,-1-1 0 0 0,0 0 0 0 0,3-14 0 0 0,-5 20 0 0 0,-1 0 0 0 0,0 0 0 0 0,-1 0 0 0 0,1-1 0 0 0,-1 1 0 0 0,0 0 0 0 0,0 0 0 0 0,-1 0 0 0 0,0 0 0 0 0,0 0 0 0 0,0 0 0 0 0,0 0 0 0 0,-1 0 0 0 0,1 0 0 0 0,-1 0 0 0 0,-4-5 0 0 0,6 10 0 0 0,0 0 0 0 0,0 0 0 0 0,0 0 0 0 0,0 0 0 0 0,0 0 0 0 0,0-1 0 0 0,0 1 0 0 0,0 0 0 0 0,0 0 0 0 0,0 0 0 0 0,0 0 0 0 0,0 0 0 0 0,0 0 0 0 0,0 0 0 0 0,0 0 0 0 0,-1 0 0 0 0,1 0 0 0 0,0 0 0 0 0,0 0 0 0 0,0 0 0 0 0,0 0 0 0 0,0 0 0 0 0,0-1 0 0 0,0 1 0 0 0,0 0 0 0 0,0 0 0 0 0,-1 0 0 0 0,1 0 0 0 0,0 0 0 0 0,0 0 0 0 0,0 0 0 0 0,0 0 0 0 0,0 0 0 0 0,0 0 0 0 0,0 0 0 0 0,0 1 0 0 0,0-1 0 0 0,-1 0 0 0 0,1 0 0 0 0,0 0 0 0 0,0 0 0 0 0,0 0 0 0 0,0 0 0 0 0,0 0 0 0 0,0 0 0 0 0,0 0 0 0 0,0 0 0 0 0,0 0 0 0 0,0 0 0 0 0,0 0 0 0 0,-1 0 0 0 0,1 0 0 0 0,0 0 0 0 0,0 1 0 0 0,0-1 0 0 0,0 0 0 0 0,0 0 0 0 0,0 0 0 0 0,0 0 0 0 0,0 0 0 0 0,0 0 0 0 0,0 0 0 0 0,0 0 0 0 0,0 0 0 0 0,0 1 0 0 0,0-1 0 0 0,0 0 0 0 0,-3 13 0 0 0,2 13 0 0 0,6 224-5970 0 0,-5-247 4631 0 0,0 0 0 0 0,0 0-1 0 0,0 0 1 0 0,1 0 0 0 0,-1 0-1 0 0,1 0 1 0 0,-1 0 0 0 0,1 0-1 0 0,0 0 1 0 0,0-1 0 0 0,1 1-1 0 0,-1 0 1 0 0,4 4 0 0 0,10 7-3697 0 0,-4-6 2665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4:16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9 612 0 0,'19'-9'27908'0'0,"-15"25"-25391"0"0,-1-7-4174 0 0,1 7 2066 0 0,0 1 0 0 0,-2 0-1 0 0,2 33 1 0 0,-4 17-4045 0 0,-1-24-2355 0 0,3-34 2156 0 0,12-39-12282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4:16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22 112 200 0 0,'-6'-26'2408'0'0,"4"4"881"0"0,-3 1 635 0 0,2 8 384 0 0,-2-1-383 0 0,5 6-697 0 0,0 3-900 0 0,0 2-232 0 0,2 6-2180 0 0,1 5-920 0 0,0-3-1172 0 0,-1 6-1240 0 0,6-3-609 0 0,0 0-183 0 0,8 3 184 0 0,-1-3 591 0 0,3 0 993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4:17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21 177 344 0 0,'-20'-6'30249'0'0,"33"6"-28075"0"0,22 0-2581 0 0,0-1-2731 0 0,58 7 0 0 0,-67-6-11450 0 0,0-4 6463 0 0,-23 3 7480 0 0,10-1-1617 0 0</inkml:trace>
  <inkml:trace contextRef="#ctx0" brushRef="#br0" timeOffset="1">422 1 1904 0 0,'5'2'23985'0'0,"-2"4"-23289"0"0,17 63 5590 0 0,-14-28-6354 0 0,-1 1 0 0 0,-2 51-1 0 0,-6-81-1374 0 0,-6 0-8299 0 0,-3 12-10447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4:20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0 280 0 0,'0'17'21366'0'0,"0"3"-14432"0"0,1 7-5268 0 0,1 44-5092 0 0,0-48 5658 0 0,0-4-2222 0 0,10 102 865 0 0,-4 173 0 0 0,1 114 368 0 0,2-109-531 0 0,-11-232-712 0 0,3 34 0 0 0,-1 0 0 0 0,-2-34 0 0 0,2 87 0 0 0,-8 222 0 0 0,-8-62 0 0 0,-6 71 0 0 0,-2-205 0 0 0,-9 104 0 0 0,11-77 0 0 0,7-84 0 0 0,2 152 0 0 0,-1 395 0 0 0,2-414 0 0 0,-7 138 0 0 0,-4 268 0 0 0,19-346 0 0 0,3 302 0 0 0,23 28 0 0 0,16 410 0 0 0,7 98 0 0 0,-66-121 0 0 0,23-937 0 0 0,-1-71 0 0 0,-2 0 0 0 0,0 1 0 0 0,-4 26 0 0 0,2-52-65 0 0,1 1-1 0 0,0-1 1 0 0,0 1 0 0 0,0-1-1 0 0,-1 1 1 0 0,1-1 0 0 0,0 1-1 0 0,0 0 1 0 0,0-1 0 0 0,0 1-1 0 0,0-1 1 0 0,0 1 0 0 0,0-1-1 0 0,0 1 1 0 0,1 0 0 0 0,-1-1 0 0 0,0 1-1 0 0,0-1 1 0 0,0 1 0 0 0,0-1-1 0 0,1 1 1 0 0,-1-1 0 0 0,0 1-1 0 0,1-1 1 0 0,-1 1 0 0 0,0-1-1 0 0,1 1 1 0 0,-1-1 0 0 0,0 0-1 0 0,1 1 1 0 0,-1-1 0 0 0,2 1-1 0 0,16-5-4449 0 0,5-1 613 0 0,-19 5 781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4:23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76 560 0 0,'-12'13'28281'0'0,"88"-14"-24355"0"0,50 11-3926 0 0,-48-5 0 0 0,90 18 0 0 0,-81-10 0 0 0,1-4 0 0 0,105-3 0 0 0,-52-2 0 0 0,-11-1 0 0 0,100 8 0 0 0,-181-8 0 0 0,1-2 0 0 0,66-6 0 0 0,-66 1 0 0 0,0 2 0 0 0,59 6 0 0 0,-16 4 0 0 0,2-5 0 0 0,-1-4 0 0 0,156-20 0 0 0,91 6 0 0 0,-130 11 0 0 0,393-54 0 0 0,-351 29 0 0 0,-134 14 0 0 0,183-10 0 0 0,-83 18 0 0 0,94 2 0 0 0,278 19 0 0 0,-317-15 0 0 0,7 0 0 0 0,-100 9 0 0 0,330 21 0 0 0,69-5 0 0 0,-220-13 0 0 0,-185 1 0 0 0,85 2 0 0 0,-178-13 0 0 0,0 4 0 0 0,0 3 0 0 0,128 29 0 0 0,-193-34 0 0 0,0 0 0 0 0,1-2 0 0 0,-1 0 0 0 0,0 0 0 0 0,19-3 0 0 0,14 0 0 0 0,-48 3 0 0 0,0-1 0 0 0,1 1 0 0 0,-1-1 0 0 0,0 1 0 0 0,0 0 0 0 0,0 0 0 0 0,1 0 0 0 0,-1 0 0 0 0,0 1 0 0 0,0-1 0 0 0,2 3 0 0 0,-3-3 0 0 0,1 0 0 0 0,-1 0 0 0 0,0 0 0 0 0,0 0 0 0 0,0 0 0 0 0,1 0 0 0 0,-1 0 0 0 0,0-1 0 0 0,1 1 0 0 0,-1 0 0 0 0,1-1 0 0 0,-1 1 0 0 0,1-1 0 0 0,-1 0 0 0 0,1 1 0 0 0,-1-1 0 0 0,1 0 0 0 0,-1 0 0 0 0,1 0 0 0 0,0 0 0 0 0,-1 0 0 0 0,1 0 0 0 0,2-1 0 0 0,0-2-3055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4:25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1 372 0 0,'2'5'29125'0'0,"-6"6"-25855"0"0,-6 40-3270 0 0,8-35 0 0 0,-1 0 0 0 0,-1-1 0 0 0,-9 25 0 0 0,0-12 0 0 0,-2-1 0 0 0,-1-1 0 0 0,-1 0 0 0 0,-1-1 0 0 0,-1-1 0 0 0,-31 30 0 0 0,50-53 0 0 0,0-1 0 0 0,-1 0 0 0 0,1 0 0 0 0,-1 0 0 0 0,1 0 0 0 0,0 0 0 0 0,-1 0 0 0 0,1 0 0 0 0,0 1 0 0 0,-1-1 0 0 0,1 0 0 0 0,0 0 0 0 0,-1-1 0 0 0,1 1 0 0 0,-1 0 0 0 0,1 0 0 0 0,0 0 0 0 0,-1 0 0 0 0,1 0 0 0 0,0 0 0 0 0,-1 0 0 0 0,1-1 0 0 0,0 1 0 0 0,-1 0 0 0 0,1 0 0 0 0,0 0 0 0 0,-1-1 0 0 0,1 1 0 0 0,0 0 0 0 0,0 0 0 0 0,-1-1 0 0 0,1 1 0 0 0,0 0 0 0 0,0-1 0 0 0,0 1 0 0 0,-1 0 0 0 0,1-1 0 0 0,0 1 0 0 0,0 0 0 0 0,0-1 0 0 0,0 1 0 0 0,0 0 0 0 0,0-1 0 0 0,0 1 0 0 0,0-1 0 0 0,0 1 0 0 0,0 0 0 0 0,0-1 0 0 0,0 1 0 0 0,0 0 0 0 0,0-1 0 0 0,-7-29 0 0 0,5 21 0 0 0,-6-23 0 0 0,-3-1 0 0 0,-21-48 0 0 0,32 81 0 0 0,-1 0 0 0 0,1-1 0 0 0,0 1 0 0 0,0 0 0 0 0,0 0 0 0 0,0-1 0 0 0,0 1 0 0 0,0 0 0 0 0,0-1 0 0 0,0 1 0 0 0,0 0 0 0 0,0 0 0 0 0,0-1 0 0 0,0 1 0 0 0,0 0 0 0 0,0-1 0 0 0,0 1 0 0 0,0 0 0 0 0,0-1 0 0 0,0 1 0 0 0,0 0 0 0 0,1 0 0 0 0,-1-1 0 0 0,0 1 0 0 0,0 0 0 0 0,0 0 0 0 0,0-1 0 0 0,1 1 0 0 0,-1 0 0 0 0,0 0 0 0 0,0-1 0 0 0,0 1 0 0 0,1 0 0 0 0,-1 0 0 0 0,0 0 0 0 0,1 0 0 0 0,-1-1 0 0 0,0 1 0 0 0,0 0 0 0 0,1 0 0 0 0,-1 0 0 0 0,1 0 0 0 0,21-3 0 0 0,34 7 0 0 0,-46-3 0 0 0,25 5 0 0 0,-1 1 0 0 0,1 3 0 0 0,-2 0 0 0 0,1 2 0 0 0,31 17 0 0 0,-18-9 0 0 0,5 12 0 0 0,-34-19 0 0 0,-15-9-2645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4:25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2312 0 0,'-11'5'28093'0'0,"12"1"-24915"0"0,0 3-4197 0 0,1 9 1033 0 0,-2 1 1 0 0,0 0 0 0 0,-1-1 0 0 0,-7 38 0 0 0,-1-14-4137 0 0,-1 0-6040 0 0,9-34 7596 0 0,13-34-13210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4:26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21 117 1932 0 0,'0'-5'731'0'0,"-2"-51"9127"0"0,1 50-6694 0 0,0-1 0 0 0,0 0 0 0 0,0 0-1 0 0,-1 1 1 0 0,-6-13 0 0 0,5 16-1841 0 0,1 10-1699 0 0,3 9-5273 0 0,-1-15 4873 0 0,0 0-1 0 0,1 1 0 0 0,-1-1 0 0 0,0 0 1 0 0,1 0-1 0 0,0 0 0 0 0,-1 0 0 0 0,1 0 1 0 0,0 0-1 0 0,-1 0 0 0 0,1 0 0 0 0,0 0 1 0 0,0 0-1 0 0,0 0 0 0 0,0 0 0 0 0,0 0 1 0 0,0-1-1 0 0,1 2 0 0 0,22 8-7917 0 0,-11-5 6124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4:26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36 772 0 0,'-11'-19'28794'0'0,"25"19"-25593"0"0,8 6-4208 0 0,-16-4 59 0 0,1-1-1 0 0,-1 1 1 0 0,0-1-1 0 0,1 0 1 0 0,-1 0 0 0 0,1-1-1 0 0,-1 0 1 0 0,1 0-1 0 0,-1-1 1 0 0,11-1-1 0 0,-17 2 934 0 0,19-6-9839 0 0,8-7 1494 0 0,-13 5 5922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6:0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40 152 0 0,'0'0'2608'0'0,"4"-14"230"0"0,4-12-8061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4:26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1960 0 0,'-14'4'22068'0'0,"14"19"-14313"0"0,1-13-7032 0 0,0 68-912 0 0,0 46 670 0 0,-4-84-3793 0 0,-2 1-3299 0 0,5-41 6520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4:29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0 284 0 0,'-19'9'27198'0'0,"14"0"-23771"0"0,3 19-1590 0 0,4-11-1831 0 0,32 292 9 0 0,-29-138-15 0 0,-28 269 0 0 0,7-201 0 0 0,9-110 0 0 0,0 48 0 0 0,2-32 0 0 0,-2-48 0 0 0,1 3 0 0 0,8 105 0 0 0,-6 93 0 0 0,-6 31 0 0 0,5-77 0 0 0,-1-128 0 0 0,-12 150 0 0 0,6-117 0 0 0,-7 64 0 0 0,-2 19 0 0 0,14 325 0 0 0,9-322 0 0 0,-15 76 0 0 0,5-184 0 0 0,-5 398 0 0 0,0 94 0 0 0,8-14 0 0 0,2-383 0 0 0,5 222 0 0 0,30 48 0 0 0,-28-289 0 0 0,-3-87 0 0 0,20 144 0 0 0,-9-143 0 0 0,-3 132 0 0 0,4 50 0 0 0,1-83 0 0 0,-10 112 0 0 0,3-192 0 0 0,-3-98 0 0 0,-2 0 0 0 0,-2 1 0 0 0,-10 80 0 0 0,6-93 0 0 0,2-1 0 0 0,1 1 0 0 0,5 51 0 0 0,-1-40 0 0 0,-3 50 0 0 0,-5 6 0 0 0,5-97 0 0 0,0-1 0 0 0,1 1 0 0 0,-1-1 0 0 0,1 1 0 0 0,0-1 0 0 0,1 1 0 0 0,-1-1 0 0 0,4 7 0 0 0,-4-8 0 0 0,1 1 0 0 0,-1 0 0 0 0,0 0 0 0 0,0 0 0 0 0,0 0 0 0 0,0 0 0 0 0,-1 0 0 0 0,1 6 0 0 0,-1-7 0 0 0,-10-3-1888 0 0,-13-19-8205 0 0,5-7-1881 0 0,3-4 5531 0 0,3 4 4310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4:31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17 1676 0 0,'-8'-17'29931'0'0,"9"35"-29261"0"0,5 154-270 0 0,-7-121-370 0 0,3 1 0 0 0,11 75 0 0 0,-3-97-30 0 0,-9-27 0 0 0,-7-18 0 0 0,0 3 0 0 0,0 1 0 0 0,-1-1 0 0 0,-1 1 0 0 0,0 1 0 0 0,0-1 0 0 0,-1 2 0 0 0,0-1 0 0 0,-11-8 0 0 0,16 13 0 0 0,-1 1 0 0 0,0 0 0 0 0,0 1 0 0 0,0-1 0 0 0,0 1 0 0 0,0 0 0 0 0,-1 0 0 0 0,0 1 0 0 0,1-1 0 0 0,-1 1 0 0 0,0 0 0 0 0,0 1 0 0 0,0 0 0 0 0,0 0 0 0 0,0 0 0 0 0,-1 0 0 0 0,1 1 0 0 0,0 0 0 0 0,-7 1 0 0 0,7 2 0 0 0,1-1 0 0 0,-1 1 0 0 0,1 0 0 0 0,0 0 0 0 0,0 0 0 0 0,0 1 0 0 0,0-1 0 0 0,0 1 0 0 0,1 1 0 0 0,0-1 0 0 0,0 0 0 0 0,0 1 0 0 0,-3 6 0 0 0,2-4 0 0 0,0 0 0 0 0,1 0 0 0 0,0 0 0 0 0,0 1 0 0 0,1 0 0 0 0,0 0 0 0 0,0 0 0 0 0,-2 16 0 0 0,4-22 0 0 0,1 0 0 0 0,0 0 0 0 0,1 1 0 0 0,-1-1 0 0 0,0 0 0 0 0,1 0 0 0 0,-1 0 0 0 0,1 0 0 0 0,0 0 0 0 0,-1 0 0 0 0,1 0 0 0 0,0 0 0 0 0,0 0 0 0 0,0 0 0 0 0,1 0 0 0 0,-1-1 0 0 0,0 1 0 0 0,1 0 0 0 0,-1-1 0 0 0,1 1 0 0 0,-1-1 0 0 0,1 0 0 0 0,0 1 0 0 0,0-1 0 0 0,0 0 0 0 0,0 0 0 0 0,-1 0 0 0 0,1 0 0 0 0,1 0 0 0 0,-1-1 0 0 0,0 1 0 0 0,0-1 0 0 0,0 1 0 0 0,0-1 0 0 0,4 0 0 0 0,11 3 0 0 0,0-2 0 0 0,0 0 0 0 0,27-2 0 0 0,-20 0 0 0 0,29 0-2348 0 0,-38 1 725 0 0,0-1 1 0 0,0-1-1 0 0,-1 0 0 0 0,1-1 1 0 0,0-1-1 0 0,18-7 0 0 0,-26 8-1694 0 0,33-13-9698 0 0,-27 11 10767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4:31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0 225 616 0 0,'5'-24'16803'0'0,"7"29"-7285"0"0,-6 9-8895 0 0,-3-2-374 0 0,0 1-1 0 0,-2 0 1 0 0,1 0-1 0 0,-2 0 1 0 0,-1 20 0 0 0,-5 33-7281 0 0,2-38 551 0 0,6-15 1293 0 0,-2-12 5005 0 0,-1-1 1 0 0,1 0-1 0 0,0 0 1 0 0,0 1-1 0 0,0-1 1 0 0,0 0-1 0 0,0 0 1 0 0,0 1-1 0 0,0-1 1 0 0,0 0-1 0 0,1 0 1 0 0,-1 1-1 0 0,0-1 1 0 0,0 0-1 0 0,0 0 1 0 0,0 1-1 0 0,0-1 1 0 0,0 0-1 0 0,0 0 1 0 0,0 0-1 0 0,4 3-2919 0 0,-4-3 2920 0 0,1 0-1 0 0,-1 0 1 0 0,0 0-1 0 0,0 0 1 0 0,1 0-1 0 0,-1 0 1 0 0,5-5-1769 0 0</inkml:trace>
  <inkml:trace contextRef="#ctx0" brushRef="#br0" timeOffset="1">63 147 664 0 0,'-5'-30'2786'0'0,"-5"-29"6316"0"0,9 52-6646 0 0,-2 0 0 0 0,1 0 1 0 0,-1-1-1 0 0,0 2 0 0 0,-7-13 0 0 0,10 19-2357 0 0,0 0-1 0 0,0-1 1 0 0,-1 1 0 0 0,1 0-1 0 0,0 0 1 0 0,0 0 0 0 0,0-1-1 0 0,-1 1 1 0 0,1 0-1 0 0,0 0 1 0 0,-1 0 0 0 0,1 0-1 0 0,0-1 1 0 0,0 1 0 0 0,-1 0-1 0 0,1 0 1 0 0,0 0 0 0 0,-1 0-1 0 0,1 0 1 0 0,0 0-1 0 0,0 0 1 0 0,-1 0 0 0 0,1 0-1 0 0,0 0 1 0 0,-1 0 0 0 0,1 0-1 0 0,0 0 1 0 0,-1 0-1 0 0,1 0 1 0 0,0 0 0 0 0,0 0-1 0 0,-1 0 1 0 0,1 0 0 0 0,0 1-1 0 0,-1-1 1 0 0,1 0-1 0 0,0 0 1 0 0,-1 0 0 0 0,-9 14-3676 0 0,9-13 3077 0 0,1 0 1 0 0,-1 0 0 0 0,1 0 0 0 0,-1 0 0 0 0,1 1 0 0 0,0-1-1 0 0,-1 0 1 0 0,1 0 0 0 0,0 0 0 0 0,0 1 0 0 0,0-1 0 0 0,0 0-1 0 0,0 0 1 0 0,0 0 0 0 0,0 0 0 0 0,1 1 0 0 0,-1-1 0 0 0,0 0-1 0 0,0 0 1 0 0,1 0 0 0 0,-1 0 0 0 0,1 0 0 0 0,-1 0 0 0 0,1 1-1 0 0,0-1 1 0 0,-1 0 0 0 0,1-1 0 0 0,0 1 0 0 0,0 0 0 0 0,0 0-1 0 0,0 0 1 0 0,-1 0 0 0 0,3 0 0 0 0,23 5-7203 0 0,-9-6 5353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4:40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1 564 0 0,'-5'11'13531'0'0,"3"6"-4733"0"0,4 31-1590 0 0,19 68-10724 0 0,-13-70 6031 0 0,7 77-774 0 0,-4 245-1 0 0,-11-289-1554 0 0,-4-4-186 0 0,-21 121 0 0 0,14-136 0 0 0,3 0 0 0 0,3 0 0 0 0,3 102 0 0 0,9-55 0 0 0,-5 0 0 0 0,-16 154 0 0 0,-9 309 0 0 0,5-46 0 0 0,-60 464 0 0 0,61-595 0 0 0,31 195 0 0 0,-4-310 0 0 0,-14 174 0 0 0,0 0 0 0 0,9 241 0 0 0,-31-346 0 0 0,10-190 0 0 0,6 182 0 0 0,10-9 0 0 0,10 142 0 0 0,41 174 0 0 0,-34-402 0 0 0,-13 136 0 0 0,-3-61 0 0 0,4-232 0 0 0,-3 1 0 0 0,-5-1 0 0 0,-18 121 0 0 0,-8-16 0 0 0,19-112 0 0 0,9-70 0 0 0,1-1 0 0 0,1 0 0 0 0,0 1 0 0 0,0-1 0 0 0,4 14 0 0 0,-3-15 0 0 0,-1 0 0 0 0,1-1 0 0 0,-1 1 0 0 0,-1 0 0 0 0,1 0 0 0 0,-1 0 0 0 0,-2 13 0 0 0,0-22-159 0 0,0 0 0 0 0,0 0 1 0 0,1-1-1 0 0,-1 0 0 0 0,0 1 0 0 0,1-1 1 0 0,-1 0-1 0 0,1 1 0 0 0,0-1 0 0 0,0 0 0 0 0,0 0 1 0 0,-2-3-1 0 0,-36-65-18167 0 0,2-3 9498 0 0,12 22 6119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4:41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155 119 1164 0 0,'6'-7'2516'0'0,"9"-20"14759"0"0,-16 11-7789 0 0,-8 8-7160 0 0,6 7-2326 0 0,1 1 0 0 0,0 0 0 0 0,0-1 0 0 0,-1 1 0 0 0,1 0 0 0 0,0 0 0 0 0,0 0 0 0 0,-1 1 0 0 0,1-1 0 0 0,0 1 0 0 0,0-1 0 0 0,-1 1 0 0 0,1 0 0 0 0,0 0 0 0 0,0 0 0 0 0,0 0 0 0 0,0 0 0 0 0,0 0 0 0 0,0 0 0 0 0,-2 3 0 0 0,-38 31 0 0 0,41-34 0 0 0,-7 7 0 0 0,1 0 0 0 0,0 1 0 0 0,1-1 0 0 0,-1 2 0 0 0,2-1 0 0 0,0 1 0 0 0,0-1 0 0 0,0 1 0 0 0,1 1 0 0 0,1-1 0 0 0,0 1 0 0 0,0-1 0 0 0,1 1 0 0 0,-1 16 0 0 0,2-19 0 0 0,1 0 0 0 0,0 1 0 0 0,0-1 0 0 0,1 0 0 0 0,-1 0 0 0 0,2 0 0 0 0,-1 0 0 0 0,1 0 0 0 0,1-1 0 0 0,0 1 0 0 0,0-1 0 0 0,0 1 0 0 0,1-1 0 0 0,0 0 0 0 0,0 0 0 0 0,0 0 0 0 0,1-1 0 0 0,0 0 0 0 0,1 0 0 0 0,7 7 0 0 0,-7-9 0 0 0,0-1 0 0 0,0 1 0 0 0,0-1 0 0 0,0-1 0 0 0,0 1 0 0 0,0-1 0 0 0,1 0 0 0 0,-1-1 0 0 0,1 1 0 0 0,0-1 0 0 0,-1-1 0 0 0,1 1 0 0 0,0-1 0 0 0,0 0 0 0 0,-1-1 0 0 0,1 0 0 0 0,0 0 0 0 0,-1 0 0 0 0,1-1 0 0 0,-1 0 0 0 0,8-3 0 0 0,4-1 0 0 0,-1-2 0 0 0,0 0 0 0 0,0-1 0 0 0,-1 0 0 0 0,-1-1 0 0 0,22-18 0 0 0,-32 23 0 0 0,0 0 0 0 0,0 0 0 0 0,0 0 0 0 0,0-1 0 0 0,-1 1 0 0 0,0-1 0 0 0,0 0 0 0 0,-1-1 0 0 0,1 1 0 0 0,-1-1 0 0 0,-1 1 0 0 0,1-1 0 0 0,-1 0 0 0 0,0 0 0 0 0,-1 0 0 0 0,0 0 0 0 0,1-12 0 0 0,-2 9 0 0 0,-1 0 0 0 0,0 0 0 0 0,0 0 0 0 0,-1 0 0 0 0,-1 1 0 0 0,1-1 0 0 0,-1 1 0 0 0,-1-1 0 0 0,0 1 0 0 0,0 0 0 0 0,-11-15 0 0 0,8 14 0 0 0,0 1 0 0 0,0-1 0 0 0,-1 2 0 0 0,0-1 0 0 0,-1 1 0 0 0,0 0 0 0 0,0 1 0 0 0,-1 0 0 0 0,1 0 0 0 0,-12-4 0 0 0,13 7 0 0 0,1 1 0 0 0,0 0 0 0 0,-1 0 0 0 0,0 1 0 0 0,1 0 0 0 0,-1 0 0 0 0,0 1 0 0 0,0 0 0 0 0,0 1 0 0 0,0-1 0 0 0,0 2 0 0 0,0-1 0 0 0,0 1 0 0 0,0 0 0 0 0,-9 3 0 0 0,-6 4-2486 0 0,16-5 122 0 0,0 0 0 0 0,0 1 0 0 0,0 0 0 0 0,0 0 0 0 0,0 1 1 0 0,1-1-1 0 0,-8 9 0 0 0,-3 11-2521 0 0,16-16 1502 0 0,2-3 941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4:42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1 111 756 0 0,'17'-18'5373'0'0,"27"-21"18075"0"0,-27 26-20258 0 0,-10 8-3190 0 0,1 0 0 0 0,0 0 0 0 0,0 1 0 0 0,0 0 0 0 0,1 1 0 0 0,-1-1 0 0 0,1 2 0 0 0,0-1 0 0 0,-1 1 0 0 0,1 1 0 0 0,0 0 0 0 0,11-1 0 0 0,-14 2 0 0 0,-1 1 0 0 0,1-1 0 0 0,-1 1 0 0 0,1 0 0 0 0,-1 0 0 0 0,0 1 0 0 0,1-1 0 0 0,-1 1 0 0 0,0 1 0 0 0,0-1 0 0 0,0 1 0 0 0,-1-1 0 0 0,1 1 0 0 0,0 1 0 0 0,-1-1 0 0 0,0 1 0 0 0,0-1 0 0 0,0 1 0 0 0,0 0 0 0 0,-1 1 0 0 0,5 6 0 0 0,-5-7 0 0 0,1 0 0 0 0,-1 1 0 0 0,1-1 0 0 0,0 0 0 0 0,0-1 0 0 0,0 1 0 0 0,1-1 0 0 0,-1 1 0 0 0,1-1 0 0 0,0-1 0 0 0,0 1 0 0 0,0-1 0 0 0,0 0 0 0 0,0 0 0 0 0,0 0 0 0 0,1-1 0 0 0,-1 1 0 0 0,1-2 0 0 0,8 2 0 0 0,9-2 0 0 0,1 0 0 0 0,-1-2 0 0 0,35-6 0 0 0,8 0 0 0 0,-59 7 1 0 0,13 0-15 0 0,0-1 1 0 0,31-7-1 0 0,-45 8-52 0 0,0-1-1 0 0,-1 0 0 0 0,0 0 1 0 0,1-1-1 0 0,-1 1 0 0 0,0-1 0 0 0,0 0 1 0 0,-1 0-1 0 0,1-1 0 0 0,-1 1 1 0 0,1-1-1 0 0,-1 0 0 0 0,6-8 1 0 0,-48 23-26963 0 0,30 1 24351 0 0,0-1 743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4:42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1 200 0 0,'-5'4'12071'0'0,"4"7"-3873"0"0,5 17 310 0 0,-2-15-6366 0 0,-2 2-1793 0 0,-3 52 631 0 0,-2-45-4996 0 0,-3-2-4383 0 0,8-43-7576 0 0,3 10 13317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4:43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59 332 0 0,'-5'-18'2200'0'0,"0"2"644"0"0,-3 2 505 0 0,3 6 271 0 0,0 6-456 0 0,-3 2-687 0 0,3 0-981 0 0,-1 5-1132 0 0,1 3-1432 0 0,3-3-1409 0 0,-1 3-743 0 0,6-2-356 0 0,-1 2 60 0 0,6-3 407 0 0,0 0 881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4:45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41 408 0 0,'13'-22'20241'0'0,"-10"12"-11369"0"0,-7 2-5626 0 0,3 8-3246 0 0,0 0 0 0 0,0-1 0 0 0,0 1 0 0 0,0 0 0 0 0,0 0 0 0 0,0 0 0 0 0,0 0 0 0 0,0 0 0 0 0,0 0 0 0 0,0 1 0 0 0,0-1 0 0 0,0 0 0 0 0,0 0 0 0 0,0 1 0 0 0,0-1 0 0 0,0 1 0 0 0,-1 0 0 0 0,-32 17 0 0 0,33-18 0 0 0,-4 3 0 0 0,1 0 0 0 0,-1 1 0 0 0,0-1 0 0 0,1 1 0 0 0,-1 0 0 0 0,1 0 0 0 0,0 1 0 0 0,1-1 0 0 0,-1 1 0 0 0,1 0 0 0 0,0 0 0 0 0,-5 10 0 0 0,6-8 0 0 0,-1 0 0 0 0,1 0 0 0 0,1 0 0 0 0,0 0 0 0 0,0 1 0 0 0,0-1 0 0 0,1 1 0 0 0,0-1 0 0 0,0 1 0 0 0,0-1 0 0 0,1 1 0 0 0,1-1 0 0 0,-1 0 0 0 0,5 13 0 0 0,-3-11 0 0 0,1-1 0 0 0,-1 0 0 0 0,1-1 0 0 0,1 1 0 0 0,0-1 0 0 0,0 0 0 0 0,0 0 0 0 0,0 0 0 0 0,1-1 0 0 0,0 1 0 0 0,1-1 0 0 0,12 8 0 0 0,-14-10 0 0 0,1-1 0 0 0,-1 0 0 0 0,1-1 0 0 0,0 1 0 0 0,0-1 0 0 0,0 0 0 0 0,0 0 0 0 0,0-1 0 0 0,0 0 0 0 0,0 0 0 0 0,10 0 0 0 0,-7-1 0 0 0,1-1 0 0 0,-1 0 0 0 0,1-1 0 0 0,-1 0 0 0 0,0 0 0 0 0,0-1 0 0 0,0 0 0 0 0,0-1 0 0 0,0 0 0 0 0,0 0 0 0 0,-1-1 0 0 0,0 0 0 0 0,0 0 0 0 0,0-1 0 0 0,12-12 0 0 0,-15 13 0 0 0,0 0 0 0 0,-1-1 0 0 0,1 0 0 0 0,-1 0 0 0 0,0 0 0 0 0,-1 0 0 0 0,1-1 0 0 0,-1 1 0 0 0,0-1 0 0 0,-1 0 0 0 0,0 0 0 0 0,0 0 0 0 0,0 0 0 0 0,-1 0 0 0 0,0 0 0 0 0,0 0 0 0 0,-1-1 0 0 0,0 1 0 0 0,0 0 0 0 0,-1 0 0 0 0,-2-11 0 0 0,2 14 0 0 0,0 0 0 0 0,0 0 0 0 0,0 0 0 0 0,-1 0 0 0 0,0 0 0 0 0,0 0 0 0 0,0 0 0 0 0,0 0 0 0 0,0 1 0 0 0,-1-1 0 0 0,0 1 0 0 0,1 0 0 0 0,-1 0 0 0 0,-1 0 0 0 0,1 0 0 0 0,0 1 0 0 0,-7-5 0 0 0,5 4 0 0 0,0 1 0 0 0,0 0 0 0 0,0 0 0 0 0,0 1 0 0 0,-1-1 0 0 0,1 1 0 0 0,-10-1 0 0 0,5 2 0 0 0,1 0 0 0 0,-1 0 0 0 0,1 1 0 0 0,-1 0 0 0 0,1 1 0 0 0,-18 5 0 0 0,-22 16 0 0 0,37-17-4085 0 0,-11 4-8046 0 0,14-10 6470 0 0,19-16-4821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7:34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1093 608 0 0,'-8'8'23627'0'0,"9"-9"-23508"0"0,0 1 1 0 0,0-1-1 0 0,0 0 1 0 0,0 0-1 0 0,-1 1 0 0 0,1-1 1 0 0,0 0-1 0 0,-1 0 1 0 0,1 0-1 0 0,0 1 0 0 0,-1-1 1 0 0,1 0-1 0 0,-1 0 1 0 0,1 0-1 0 0,-1 0 0 0 0,0 0 1 0 0,1 0-1 0 0,-1 0 1 0 0,0-1-1 0 0,0 1 0 0 0,1-1 1 0 0,-1 1 80 0 0,0-1 1 0 0,0 1 0 0 0,0 0-1 0 0,0-1 1 0 0,1 1-1 0 0,-1 0 1 0 0,1 0-1 0 0,-1-1 1 0 0,1 1-1 0 0,-1 0 1 0 0,1 0-1 0 0,0 0 1 0 0,0 0 0 0 0,-1 0-1 0 0,1 0 1 0 0,0 0-1 0 0,0 0 1 0 0,0 0-1 0 0,0 0 1 0 0,0 0-1 0 0,0 0 1 0 0,1 1-1 0 0,-1-1 1 0 0,1 0 0 0 0,7 1-107 0 0,-5 0-33 0 0,0 0 1 0 0,0 0-1 0 0,0 0 0 0 0,0 0 1 0 0,0 0-1 0 0,0-1 0 0 0,0 0 1 0 0,0 0-1 0 0,0 0 0 0 0,0 0 0 0 0,0-1 1 0 0,6-3-1 0 0,45-27-61 0 0,-52 32 0 0 0,7-3 0 0 0,-1 1 0 0 0,0-2 0 0 0,0 1 0 0 0,0-1 0 0 0,14-9 0 0 0,-10 6 0 0 0,-8 4 0 0 0,9-3 0 0 0,-1-1 0 0 0,0-1 0 0 0,0 0 0 0 0,-1 0 0 0 0,21-20 0 0 0,29-19 0 0 0,66-26 0 0 0,-89 53 0 0 0,-32 17 0 0 0,0 0 0 0 0,-1 0 0 0 0,1 0 0 0 0,-1-1 0 0 0,0 0 0 0 0,10-8 0 0 0,44-32 0 0 0,-48 34 0 0 0,0 0 0 0 0,25-15 0 0 0,2-2 0 0 0,87-61 0 0 0,-94 62 0 0 0,1 2 0 0 0,1 1 0 0 0,42-20 0 0 0,-36 20 0 0 0,-2-1 0 0 0,51-42 0 0 0,-61 43 0 0 0,86-74 0 0 0,61-31 0 0 0,-164 120 0 0 0,45-27 0 0 0,-44 35 0 0 0,-11 1 0 0 0,0-1 0 0 0,-1 0 0 0 0,1 1 0 0 0,0-1 0 0 0,0 0 0 0 0,0 0 0 0 0,0 0 0 0 0,0 0 0 0 0,-1 0 0 0 0,1 0 0 0 0,0 0 0 0 0,0 0 0 0 0,0 0 0 0 0,0 0 0 0 0,0 0 0 0 0,-1-1 0 0 0,1 1 0 0 0,0 0 0 0 0,0-1 0 0 0,1 0 0 0 0,2-5 0 0 0,12 5 0 0 0,-13 0 0 0 0,-21 6 0 0 0,4 6-2800 0 0,-17 28-18216 0 0,20-21 15924 0 0,3-6 2289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4:46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76 708 0 0,'7'-18'5229'0'0,"-6"16"-3987"0"0,-1 0 1 0 0,0 1-1 0 0,1-1 1 0 0,-1 0-1 0 0,0 0 1 0 0,0 0-1 0 0,0 0 1 0 0,0 1-1 0 0,0-1 1 0 0,0 0 0 0 0,-1 0-1 0 0,1 0 1 0 0,-1 0-1 0 0,1 1 1 0 0,-1-1-1 0 0,0 0 1 0 0,0 1-1 0 0,-1-3 1 0 0,-8-9 1979 0 0,8 12-3222 0 0,0 0 0 0 0,1 0 0 0 0,-1 0 0 0 0,0 0 0 0 0,0 0 0 0 0,0 0 0 0 0,0 1 0 0 0,1-1 0 0 0,-1 1 0 0 0,0 0 0 0 0,0-1 0 0 0,0 1 0 0 0,0 0 0 0 0,0 0 0 0 0,0 0 0 0 0,0 1 0 0 0,0-1 0 0 0,0 0 0 0 0,0 1 0 0 0,0-1 0 0 0,0 1 0 0 0,0 0 0 0 0,0-1 0 0 0,1 1 0 0 0,-1 0 0 0 0,0 0 0 0 0,0 0 0 0 0,1 0 0 0 0,-1 1 0 0 0,1-1 0 0 0,-1 0 0 0 0,1 1 0 0 0,-2 1 0 0 0,-4 3 0 0 0,0 1 0 0 0,0 0 0 0 0,1 0 0 0 0,-1 0 0 0 0,-7 14 0 0 0,11-14 0 0 0,0 0 0 0 0,1 1 0 0 0,0-1 0 0 0,1 1 0 0 0,-1-1 0 0 0,2 1 0 0 0,-1-1 0 0 0,1 1 0 0 0,0 0 0 0 0,0-1 0 0 0,1 1 0 0 0,0-1 0 0 0,1 1 0 0 0,-1-1 0 0 0,1 0 0 0 0,1 1 0 0 0,3 7 0 0 0,-4-8 0 0 0,1-1 0 0 0,-1 0 0 0 0,1 0 0 0 0,0 0 0 0 0,0-1 0 0 0,1 1 0 0 0,0-1 0 0 0,0 0 0 0 0,0 0 0 0 0,1 0 0 0 0,-1 0 0 0 0,1-1 0 0 0,0 0 0 0 0,1 0 0 0 0,-1 0 0 0 0,1-1 0 0 0,-1 0 0 0 0,1 0 0 0 0,0 0 0 0 0,7 2 0 0 0,-7-5 0 0 0,-1 0 0 0 0,0 0 0 0 0,0 0 0 0 0,0-1 0 0 0,0 0 0 0 0,1 0 0 0 0,-1 0 0 0 0,0-1 0 0 0,0 1 0 0 0,-1-1 0 0 0,1 0 0 0 0,0-1 0 0 0,-1 1 0 0 0,1-1 0 0 0,-1 0 0 0 0,0 0 0 0 0,0 0 0 0 0,0-1 0 0 0,0 0 0 0 0,-1 1 0 0 0,1-1 0 0 0,-1 0 0 0 0,3-5 0 0 0,-1 3 0 0 0,-1-1 0 0 0,0 1 0 0 0,0-1 0 0 0,0 1 0 0 0,-1-1 0 0 0,0 0 0 0 0,0-1 0 0 0,0 1 0 0 0,-1 0 0 0 0,-1-1 0 0 0,1 0 0 0 0,-1 1 0 0 0,0-1 0 0 0,-1-14 0 0 0,-2 15-4 0 0,0 1 0 0 0,-1-1 1 0 0,0 1-1 0 0,0 0 0 0 0,0 0 0 0 0,-1 0 1 0 0,0 0-1 0 0,0 1 0 0 0,0 0 0 0 0,-1-1 0 0 0,0 2 1 0 0,0-1-1 0 0,0 0 0 0 0,0 1 0 0 0,-7-4 1 0 0,9 6-34 0 0,-1 0 1 0 0,1 0-1 0 0,-1 0 1 0 0,1 0 0 0 0,-1 1-1 0 0,0 0 1 0 0,1 0 0 0 0,-1 0-1 0 0,0 0 1 0 0,0 0-1 0 0,0 1 1 0 0,-5-1 0 0 0,7 2-13 0 0,0-1 0 0 0,0 0 0 0 0,-1 1 1 0 0,1 0-1 0 0,0-1 0 0 0,0 1 1 0 0,0 0-1 0 0,0 0 0 0 0,0 0 0 0 0,0 0 1 0 0,0 1-1 0 0,0-1 0 0 0,0 0 0 0 0,0 1 1 0 0,1-1-1 0 0,-1 1 0 0 0,1 0 1 0 0,-1-1-1 0 0,1 1 0 0 0,0 0 0 0 0,-1 0 1 0 0,0 2-1 0 0,2-3-508 0 0,-1 0 0 0 0,1-1 0 0 0,-1 1 0 0 0,1 0 0 0 0,-1 0 0 0 0,1-1 0 0 0,0 1 0 0 0,0 0 0 0 0,-1 0 0 0 0,1 0 0 0 0,0-1 0 0 0,0 1 0 0 0,0 0 0 0 0,0 0 0 0 0,0 0 0 0 0,0 0 0 0 0,0-1 0 0 0,0 1 0 0 0,0 0 0 0 0,0 0 0 0 0,0 0 0 0 0,1-1 0 0 0,-1 1 0 0 0,0 0 0 0 0,0 0 0 0 0,1-1 0 0 0,-1 1 0 0 0,1 0 0 0 0,-1 0 0 0 0,1-1 0 0 0,0 2 0 0 0,11 4-6698 0 0,4-6 3571 0 0,1-2 1562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4:47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72 1076 0 0,'10'-13'5208'0'0,"12"-31"18102"0"0,-20 29-20137 0 0,1 68-3173 0 0,-2-27 0 0 0,-2 48 0 0 0,-46 198 0 0 0,28-180 0 0 0,20-94 0 0 0,0-1 0 0 0,0 1 0 0 0,0 0 0 0 0,0-1 0 0 0,1 1 0 0 0,-1 0 0 0 0,1 0 0 0 0,-1 0 0 0 0,1 0 0 0 0,0 0 0 0 0,0 0 0 0 0,0 1 0 0 0,0-1 0 0 0,0 1 0 0 0,0-1 0 0 0,0 1 0 0 0,4-2 0 0 0,3-1 0 0 0,0 0 0 0 0,0 0 0 0 0,0 1 0 0 0,1 0 0 0 0,9-1 0 0 0,-7 1 0 0 0,0 1 0 0 0,0 1 0 0 0,0 0 0 0 0,0 1 0 0 0,0 0 0 0 0,0 1 0 0 0,0 0 0 0 0,0 1 0 0 0,23 6 0 0 0,-33-7 0 0 0,-1 0 0 0 0,1 0 0 0 0,-1 0 0 0 0,1 0 0 0 0,-1 1 0 0 0,1-1 0 0 0,-1 0 0 0 0,0 1 0 0 0,1-1 0 0 0,-1 1 0 0 0,0-1 0 0 0,0 1 0 0 0,0 0 0 0 0,0-1 0 0 0,0 1 0 0 0,0 3 0 0 0,-1-10-2906 0 0,5-23-18790 0 0,0 16 16590 0 0,4 1 2679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4:47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12 280 0 0,'14'-12'30227'0'0,"-9"21"-27967"0"0,0 8-2260 0 0,-1-1 0 0 0,0 1 0 0 0,-1 0 0 0 0,-1 1 0 0 0,-1-1 0 0 0,0 0 0 0 0,-3 28 0 0 0,2-12 0 0 0,-3-15-3431 0 0,2-15 1888 0 0,0 1-1 0 0,-1-1 1 0 0,1 1 0 0 0,-1-1 0 0 0,0 0-1 0 0,0 0 1 0 0,0 0 0 0 0,0 0 0 0 0,-3 3-1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4:49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26 1260 0 0,'-19'-14'28566'0'0,"31"10"-25625"0"0,0 1-2941 0 0,0 1 0 0 0,0 0 0 0 0,0 1 0 0 0,24 1 0 0 0,-1 4 0 0 0,58 13 0 0 0,-6 0 0 0 0,-31-13 0 0 0,-44-3-4116 0 0,-24 1-4105 0 0,2 0 3800 0 0,5-1 2629 0 0,-26 9-8961 0 0,20-7 8357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4:49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1516 0 0,'-10'8'11351'0'0,"2"4"-4102"0"0,-1 6-2434 0 0,-3 11-2325 0 0,2-3-878 0 0,1-9-1354 0 0,-33 77-1908 0 0,28-44-5055 0 0,12-4-7109 0 0,4-37 10536 0 0,0-1 658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4:49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4 2512 0 0,'-12'-3'27330'0'0,"5"12"-24405"0"0,-15 23-2960 0 0,2 1 1 0 0,1 1-1 0 0,2 1 1 0 0,-22 63-1 0 0,36-88-270 0 0,-8 32-10218 0 0,11-40 9723 0 0,0 0-1 0 0,0 0 0 0 0,0-1 1 0 0,0 1-1 0 0,0 0 0 0 0,1 0 1 0 0,-1 0-1 0 0,0 0 0 0 0,1-1 1 0 0,0 1-1 0 0,-1 0 0 0 0,1 0 1 0 0,0-1-1 0 0,0 1 0 0 0,0 0 1 0 0,0-1-1 0 0,0 1 0 0 0,0-1 1 0 0,0 1-1 0 0,2 1 0 0 0,5 3-2507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4:50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22 1824 0 0,'8'-21'24500'0'0,"-8"35"-18057"0"0,-1 31-6443 0 0,-9 50 0 0 0,4-40-314 0 0,1 29-1115 0 0,-1-2-711 0 0,0-28 541 0 0,4-43-4238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4:50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47 976 0 0,'-11'-24'16008'0'0,"12"23"-15577"0"0,15-9 11748 0 0,-1 5-9006 0 0,-5 3-3630 0 0,1 0 0 0 0,0 0 1 0 0,0 2-1 0 0,0-1 0 0 0,19 3 0 0 0,46 11-4633 0 0,-28 0 1743 0 0,-42-11-611 0 0,10 3-4168 0 0,9-1 899 0 0,-12-1 5141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4:5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43 960 0 0,'22'-14'21577'0'0,"-16"9"-17052"0"0,-5 4-4383 0 0,-1 1-1 0 0,1-1 0 0 0,-1 1 0 0 0,1-1 0 0 0,0 0 0 0 0,-1 1 0 0 0,1-1 0 0 0,-1 0 0 0 0,0 0 0 0 0,1 1 1 0 0,-1-1-1 0 0,0 0 0 0 0,1 0 0 0 0,-1 0 0 0 0,0 0 0 0 0,0 1 0 0 0,0-1 0 0 0,1 0 0 0 0,-1 0 0 0 0,0 0 1 0 0,0 0-1 0 0,-1-1 0 0 0,-6-3 1825 0 0,-3 8-1473 0 0,-2 2-493 0 0,0 1 0 0 0,1 0 0 0 0,-1 1 0 0 0,2 0 0 0 0,-1 1 0 0 0,1 0 0 0 0,0 1 0 0 0,0 0 0 0 0,1 0 0 0 0,1 1 0 0 0,0 0 0 0 0,0 1 0 0 0,-12 22 0 0 0,16-26 0 0 0,1 1 0 0 0,-1 1 0 0 0,1-1 0 0 0,1 0 0 0 0,0 1 0 0 0,0-1 0 0 0,1 1 0 0 0,0 0 0 0 0,0-1 0 0 0,1 1 0 0 0,1 15 0 0 0,0-16 0 0 0,1-1 0 0 0,0 1 0 0 0,0 0 0 0 0,1-1 0 0 0,0 0 0 0 0,0 1 0 0 0,0-1 0 0 0,9 11 0 0 0,-8-11 0 0 0,1 0 0 0 0,1-1 0 0 0,-1 0 0 0 0,1 0 0 0 0,0-1 0 0 0,1 1 0 0 0,-1-1 0 0 0,1-1 0 0 0,0 1 0 0 0,0-1 0 0 0,1-1 0 0 0,-1 1 0 0 0,1-1 0 0 0,0 0 0 0 0,0-1 0 0 0,0 0 0 0 0,0 0 0 0 0,0-1 0 0 0,0 0 0 0 0,14 0 0 0 0,-15-1 0 0 0,0 0 0 0 0,1-1 0 0 0,-1 0 0 0 0,0 0 0 0 0,0-1 0 0 0,0 0 0 0 0,0-1 0 0 0,0 1 0 0 0,0-1 0 0 0,-1 0 0 0 0,1-1 0 0 0,-1 0 0 0 0,0 0 0 0 0,0 0 0 0 0,0 0 0 0 0,-1-1 0 0 0,1 0 0 0 0,-1 0 0 0 0,-1-1 0 0 0,1 0 0 0 0,-1 0 0 0 0,0 0 0 0 0,5-8 0 0 0,-4 4 0 0 0,0-1 0 0 0,-1-1 0 0 0,6-21 0 0 0,-8 22 0 0 0,0 1 0 0 0,-1 0 0 0 0,0 0 0 0 0,-1-1 0 0 0,0 1 0 0 0,-1 0 0 0 0,-3-20 0 0 0,2 22 0 0 0,0 0 0 0 0,-1 0 0 0 0,0 0 0 0 0,0 0 0 0 0,-1 1 0 0 0,0 0 0 0 0,0-1 0 0 0,-1 1 0 0 0,0 1 0 0 0,-6-7 0 0 0,5 6 0 0 0,0 1 0 0 0,-1 0 0 0 0,1 1 0 0 0,-1 0 0 0 0,-1 0 0 0 0,-9-5 0 0 0,-21-2-989 0 0,30 11 311 0 0,-1 0 0 0 0,1 1 0 0 0,0 0 0 0 0,-1 0 0 0 0,-10 3 0 0 0,-21 6-2706 0 0,-16 11-898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4:54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44 216 0 0,'-8'-4'26366'0'0,"24"-3"-20356"0"0,-10 5-5914 0 0,11-5-80 0 0,0 1 1 0 0,0 1-1 0 0,0 1 1 0 0,0 1-1 0 0,22-2 1 0 0,-31 4-18 0 0,0 1-1 0 0,-1 0 1 0 0,1 1 0 0 0,0 0-1 0 0,-1 0 1 0 0,1 1 0 0 0,-1 0-1 0 0,1 0 1 0 0,-1 0 0 0 0,0 1-1 0 0,0 0 1 0 0,0 1 0 0 0,0 0-1 0 0,9 7 1 0 0,-9-7 1 0 0,0 1 0 0 0,0-1 0 0 0,0 0 0 0 0,1 0 0 0 0,-1-1 0 0 0,1 0 0 0 0,0 0 0 0 0,0-1 0 0 0,0 0 0 0 0,0-1 0 0 0,0 0 0 0 0,1 0 0 0 0,-1 0 0 0 0,0-1 0 0 0,15-2 0 0 0,-3-1 0 0 0,0-1 0 0 0,0-1 0 0 0,0 0 0 0 0,-1-2 0 0 0,24-10 0 0 0,-28 12-2394 0 0,-5 2-1962 0 0,-19 2 97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3:46:42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20 122 580 0 0,'0'-17'4419'0'0,"-1"1"0"0"0,-1-1 1 0 0,-1 1-1 0 0,0 0 0 0 0,-6-17 0 0 0,7 26-3956 0 0,5 7 283 0 0,9 13 1168 0 0,13 25 635 0 0,-9-1-2549 0 0,-2 1 0 0 0,11 47 0 0 0,-16-51 0 0 0,1 0 0 0 0,2 0 0 0 0,23 46 0 0 0,-34-78 0 0 0,0 0 0 0 0,0 0 0 0 0,0 0 0 0 0,0 0 0 0 0,1 0 0 0 0,-1 0 0 0 0,0-1 0 0 0,1 1 0 0 0,0 0 0 0 0,-1-1 0 0 0,1 1 0 0 0,0-1 0 0 0,0 0 0 0 0,0 1 0 0 0,-1-1 0 0 0,1 0 0 0 0,1 0 0 0 0,-1-1 0 0 0,3 2 0 0 0,-3-2 0 0 0,-1 0 0 0 0,1 0 0 0 0,0 0 0 0 0,0-1 0 0 0,0 1 0 0 0,0 0 0 0 0,0-1 0 0 0,-1 0 0 0 0,1 1 0 0 0,0-1 0 0 0,0 0 0 0 0,-1 0 0 0 0,1 0 0 0 0,0 0 0 0 0,-1 0 0 0 0,1 0 0 0 0,-1-1 0 0 0,2-1 0 0 0,7-8 0 0 0,-1-1 0 0 0,0 0 0 0 0,-1 0 0 0 0,12-24 0 0 0,-11 20 0 0 0,12-27 0 0 0,28-79 0 0 0,-26 62 0 0 0,-19 47-2114 0 0,-3-6-6145 0 0,-1 18 7890 0 0,0 0 1 0 0,-1 1-1 0 0,1-1 0 0 0,-1 0 0 0 0,1 0 1 0 0,0 0-1 0 0,-1 1 0 0 0,1-1 0 0 0,-1 0 0 0 0,0 0 1 0 0,1 1-1 0 0,-1-1 0 0 0,0 1 0 0 0,1-1 0 0 0,-1 0 1 0 0,0 1-1 0 0,0-1 0 0 0,1 1 0 0 0,-1 0 1 0 0,0-1-1 0 0,0 1 0 0 0,0 0 0 0 0,0-1 0 0 0,1 1 1 0 0,-1 0-1 0 0,0 0 0 0 0,0 0 0 0 0,0 0 0 0 0,0 0 1 0 0,0 0-1 0 0,0 0 0 0 0,-1 0 0 0 0,-7 7-5963 0 0,1-2 3924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4:54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1716 0 0,'-4'1'32029'0'0,"4"7"-33314"0"0,8 36 420 0 0,5 44 3439 0 0,-16-46-6864 0 0,2-38 2682 0 0,0 0 0 0 0,0 0-1 0 0,-1 0 1 0 0,1-1-1 0 0,-1 1 1 0 0,0 0 0 0 0,-4 5-1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4:57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52 924 0 0,'26'-29'32335'0'0,"-21"27"-30954"0"0,0 1-3408 0 0,-9 1 2030 0 0,-1 0 0 0 0,0 0 0 0 0,1 0-1 0 0,-1 1 1 0 0,1 0 0 0 0,-1 0 0 0 0,1 0 0 0 0,-1 1 0 0 0,1-1 0 0 0,0 1 0 0 0,0 0 0 0 0,0 0-1 0 0,0 0 1 0 0,0 1 0 0 0,0 0 0 0 0,0-1 0 0 0,1 1 0 0 0,0 1 0 0 0,-1-1 0 0 0,1 0 0 0 0,0 1-1 0 0,1 0 1 0 0,-1-1 0 0 0,0 1 0 0 0,1 0 0 0 0,0 0 0 0 0,0 1 0 0 0,0-1 0 0 0,-1 7 0 0 0,0-1 2 0 0,2 0 0 0 0,-1 0 0 0 0,1 0 0 0 0,0 1 0 0 0,1-1 1 0 0,1 0-1 0 0,-1 0 0 0 0,1 0 0 0 0,1 1 0 0 0,0-1 1 0 0,1 0-1 0 0,6 18 0 0 0,-5-18-5 0 0,1 1 0 0 0,0-1 0 0 0,1 0 0 0 0,0 0 0 0 0,0-1 0 0 0,1 1 0 0 0,0-2 0 0 0,1 1 0 0 0,0-1 0 0 0,13 10 0 0 0,-17-15 0 0 0,-1 0 0 0 0,1-1 0 0 0,1 1 0 0 0,-1-1 0 0 0,0 0 0 0 0,1-1 0 0 0,-1 1 0 0 0,1-1 0 0 0,-1 0 0 0 0,1 0 0 0 0,-1 0 0 0 0,1 0 0 0 0,0-1 0 0 0,0 0 0 0 0,-1 0 0 0 0,1 0 0 0 0,0-1 0 0 0,-1 1 0 0 0,1-1 0 0 0,0 0 0 0 0,-1-1 0 0 0,1 1 0 0 0,-1-1 0 0 0,0 0 0 0 0,1 0 0 0 0,-1 0 0 0 0,7-6 0 0 0,-3 3 0 0 0,-1 0 0 0 0,0 0 0 0 0,0-1 0 0 0,-1-1 0 0 0,0 1 0 0 0,0-1 0 0 0,0 0 0 0 0,-1 0 0 0 0,0 0 0 0 0,0-1 0 0 0,-1 0 0 0 0,0 0 0 0 0,5-15 0 0 0,-7 15 0 0 0,0 0 0 0 0,0 0 0 0 0,-1 0 0 0 0,0 0 0 0 0,0 0 0 0 0,-1-1 0 0 0,0 1 0 0 0,-1 0 0 0 0,0 0 0 0 0,0-1 0 0 0,-1 1 0 0 0,0 0 0 0 0,0 0 0 0 0,-1 0 0 0 0,0 1 0 0 0,0-1 0 0 0,0 1 0 0 0,-1 0 0 0 0,-1-1 0 0 0,1 2 0 0 0,-10-12 0 0 0,8 11 0 0 0,-1 1 0 0 0,0 0 0 0 0,0 0 0 0 0,-1 0 0 0 0,1 1 0 0 0,-1 0 0 0 0,-15-7 0 0 0,14 8-424 0 0,-1 1-1 0 0,0 0 1 0 0,1 1-1 0 0,-1 0 1 0 0,0 0-1 0 0,-1 1 1 0 0,-17 0-1 0 0,22 1 24 0 0,0 0 0 0 0,0 1 0 0 0,0 0-1 0 0,1-1 1 0 0,-1 2 0 0 0,0-1 0 0 0,1 1 0 0 0,-1 0 0 0 0,1 0 0 0 0,-1 0-1 0 0,1 1 1 0 0,0 0 0 0 0,0 0 0 0 0,0 0 0 0 0,-4 5 0 0 0,37-11-22000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4:59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1428 0 0,'9'-11'28118'0'0,"-4"9"-25991"0"0,9 0-1885 0 0,0 0 1 0 0,0 1-1 0 0,29 1 0 0 0,20-1-117 0 0,-44-1-2268 0 0,27 5-8588 0 0,-36-1 4218 0 0,16 3-4167 0 0,-13-5 8424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4:59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1040 0 0,'-27'7'26925'0'0,"43"-4"-22123"0"0,6 0-4802 0 0,0-1 0 0 0,0-1 0 0 0,0-1 0 0 0,0 0 0 0 0,0-2 0 0 0,29-6 0 0 0,-39 7-5866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5:00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0 1528 0 0,'-17'3'11272'0'0,"2"6"-3600"0"0,-10 21-256 0 0,16-13-7659 0 0,0 1 0 0 0,-7 24 0 0 0,8-22 362 0 0,-6 19-5363 0 0,8-1-5234 0 0,9-14 1638 0 0,1-16 6612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5:0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1664 0 0,'-7'0'31748'0'0,"1"8"-32536"0"0,-47 84 241 0 0,39-59-5740 0 0,6-1-8351 0 0,11-21 7018 0 0,1-6 4992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5:00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13 852 0 0,'1'-12'33644'0'0,"-7"25"-35410"0"0,-25 42 1780 0 0,-1-2 1 0 0,-61 73-1 0 0,18-25-20 0 0,28-35-481 0 0,-59 88-3338 0 0,45-46 357 0 0,58-103 1934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5:01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58 110 540 0 0,'8'-26'4108'0'0,"12"-14"8497"0"0,-17 35-10847 0 0,0 1 0 0 0,0 1 0 0 0,0-1 0 0 0,0 0 1 0 0,1 1-1 0 0,7-6 0 0 0,15-2 1449 0 0,-15 11-3207 0 0,0 9 0 0 0,-5 22 0 0 0,-11 11 0 0 0,-1-23 0 0 0,0-4 0 0 0,0-1 0 0 0,-2 0 0 0 0,0 0 0 0 0,0 0 0 0 0,-1-1 0 0 0,-14 15 0 0 0,0-5 0 0 0,13-13 0 0 0,8-7 0 0 0,-1 0 0 0 0,0 1 0 0 0,0-2 0 0 0,0 1 0 0 0,-1 0 0 0 0,1-1 0 0 0,-1 1 0 0 0,1-1 0 0 0,-1 0 0 0 0,0 0 0 0 0,0 0 0 0 0,0-1 0 0 0,-6 2 0 0 0,6-7 0 0 0,10-7 0 0 0,10-5 0 0 0,-12 13-12 0 0,1 0 0 0 0,0 0 0 0 0,-1 0 0 0 0,1 0 0 0 0,1 1 0 0 0,-1 0 0 0 0,0 0 0 0 0,0 0 0 0 0,1 1 0 0 0,-1 0 0 0 0,1 0 0 0 0,-1 0 0 0 0,1 1 1 0 0,0 0-1 0 0,-1 0 0 0 0,1 0 0 0 0,-1 1 0 0 0,1-1 0 0 0,-1 1 0 0 0,1 1 0 0 0,-1-1 0 0 0,0 1 0 0 0,1 0 0 0 0,-1 0 0 0 0,0 0 0 0 0,0 1 0 0 0,0 0 0 0 0,-1 0 0 0 0,1 0 0 0 0,-1 1 0 0 0,1-1 0 0 0,-1 1 0 0 0,0 0 0 0 0,4 6 0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5:03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19 800 0 0,'23'-15'27131'0'0,"-39"12"-22295"0"0,10 3-4836 0 0,0 0 0 0 0,0 0 0 0 0,0 1 0 0 0,0 0 0 0 0,0 0 0 0 0,0 1 0 0 0,0 0 0 0 0,0 0 0 0 0,1 0 0 0 0,-1 1 0 0 0,1-1 0 0 0,-1 1 0 0 0,-5 5 0 0 0,6-4 0 0 0,0 1 0 0 0,0 0 0 0 0,1 0 0 0 0,-1 1 0 0 0,1-1 0 0 0,0 1 0 0 0,1 0 0 0 0,-1 0 0 0 0,1 0 0 0 0,0 0 0 0 0,1 0 0 0 0,0 1 0 0 0,0 0 0 0 0,0-1 0 0 0,1 1 0 0 0,-2 10 0 0 0,2-6 0 0 0,1-1 0 0 0,0 0 0 0 0,0 0 0 0 0,1 1 0 0 0,0-1 0 0 0,1 0 0 0 0,0 0 0 0 0,0 0 0 0 0,1 0 0 0 0,0 0 0 0 0,1-1 0 0 0,0 0 0 0 0,1 1 0 0 0,0-1 0 0 0,1-1 0 0 0,-1 1 0 0 0,1-1 0 0 0,1 0 0 0 0,14 14 0 0 0,13-2 0 0 0,-30-19 0 0 0,-1 0 0 0 0,1 0 0 0 0,0 0 0 0 0,0 0 0 0 0,0-1 0 0 0,0 1 0 0 0,0-1 0 0 0,0 0 0 0 0,0 0 0 0 0,6-2 0 0 0,-4 1 0 0 0,-1-1 0 0 0,1 0 0 0 0,-1 0 0 0 0,0 0 0 0 0,0-1 0 0 0,0 0 0 0 0,0 0 0 0 0,-1 0 0 0 0,1 0 0 0 0,-1-1 0 0 0,1 0 0 0 0,-1 0 0 0 0,6-8 0 0 0,24-35 0 0 0,-28 38 0 0 0,-1 0 0 0 0,0-1 0 0 0,0 0 0 0 0,-1 0 0 0 0,-1 0 0 0 0,3-11 0 0 0,-5 16 0 0 0,0 0 0 0 0,0 0 0 0 0,-1 0 0 0 0,0 0 0 0 0,0 0 0 0 0,0 0 0 0 0,0 0 0 0 0,-1 1 0 0 0,0-1 0 0 0,0 0 0 0 0,0 0 0 0 0,-1 0 0 0 0,1 1 0 0 0,-1-1 0 0 0,0 0 0 0 0,-1 1 0 0 0,1 0 0 0 0,-1-1 0 0 0,0 1 0 0 0,0 0 0 0 0,0 1 0 0 0,0-1 0 0 0,-1 0 0 0 0,1 1 0 0 0,-1 0 0 0 0,-7-5 0 0 0,-11-9 20 0 0,15 11-43 0 0,-1 0-1 0 0,1 0 1 0 0,-1 1-1 0 0,0 0 1 0 0,0 0-1 0 0,-1 1 1 0 0,-15-6-1 0 0,23 10-333 0 0,0 0 0 0 0,1-1 0 0 0,-1 1 0 0 0,0 0 0 0 0,1 0 0 0 0,-1 0 0 0 0,0 0 0 0 0,0 0-1 0 0,1 0 1 0 0,-1 0 0 0 0,0 0 0 0 0,1 0 0 0 0,-1 1 0 0 0,0-1 0 0 0,1 0 0 0 0,-1 0 0 0 0,0 1 0 0 0,1-1 0 0 0,-1 0 0 0 0,1 1 0 0 0,-1-1 0 0 0,0 0 0 0 0,1 1 0 0 0,-1-1 0 0 0,1 1-1 0 0,-1-1 1 0 0,1 1 0 0 0,-1-1 0 0 0,1 1 0 0 0,0 0 0 0 0,-1-1 0 0 0,1 1 0 0 0,0 0 0 0 0,-1-1 0 0 0,1 1 0 0 0,0-1 0 0 0,0 1 0 0 0,0 0 0 0 0,-1 0 0 0 0,1-1 0 0 0,0 1 0 0 0,0 0 0 0 0,0-1-1 0 0,0 1 1 0 0,0 0 0 0 0,0-1 0 0 0,1 2 0 0 0,2 17-7144 0 0,5-4 3428 0 0,2-2 1267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5:11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49 1420 0 0,'10'-25'21104'0'0,"-8"15"-13861"0"0,1 3-4243 0 0,-3 7-3000 0 0,0-1 0 0 0,0 1 0 0 0,0 0 0 0 0,0-1 0 0 0,0 1 0 0 0,0 0 0 0 0,0 0 0 0 0,0-1 0 0 0,0 1 0 0 0,0 0 0 0 0,-1 0 0 0 0,1-1 0 0 0,0 1 0 0 0,0 0 0 0 0,0 0 0 0 0,0 0 0 0 0,0-1 0 0 0,-1 1 0 0 0,1 0 0 0 0,0 0 0 0 0,0 0 0 0 0,0-1 0 0 0,-1 1 0 0 0,1 0 0 0 0,0 0 0 0 0,0 0 0 0 0,0 0 0 0 0,-1 0 0 0 0,1 0 0 0 0,0-1 0 0 0,0 1 0 0 0,-1 0 0 0 0,1 0 0 0 0,0 0 0 0 0,-1 0 0 0 0,1 0 0 0 0,0 0 0 0 0,0 0 0 0 0,-1 0 0 0 0,1 0 0 0 0,0 0 0 0 0,0 0 0 0 0,-1 0 0 0 0,1 1 0 0 0,0-1 0 0 0,0 0 0 0 0,-1 0 0 0 0,1 0 0 0 0,0 0 0 0 0,0 0 0 0 0,-1 0 0 0 0,1 0 0 0 0,0 1 0 0 0,0-1 0 0 0,0 0 0 0 0,-1 0 0 0 0,1 0 0 0 0,0 1 0 0 0,0-1 0 0 0,-17 6 0 0 0,5 3 0 0 0,1-1 0 0 0,1 1 0 0 0,-1 1 0 0 0,1 0 0 0 0,1 1 0 0 0,0-1 0 0 0,1 2 0 0 0,0-1 0 0 0,0 1 0 0 0,1 1 0 0 0,1-1 0 0 0,0 1 0 0 0,1 0 0 0 0,-5 16 0 0 0,8-20 0 0 0,0 0 0 0 0,0 0 0 0 0,1 1 0 0 0,0-1 0 0 0,1 0 0 0 0,0 1 0 0 0,1-1 0 0 0,0 0 0 0 0,0 1 0 0 0,1-1 0 0 0,0 0 0 0 0,0 0 0 0 0,1 0 0 0 0,0 0 0 0 0,1-1 0 0 0,0 1 0 0 0,0-1 0 0 0,1 0 0 0 0,0 0 0 0 0,1 0 0 0 0,-1-1 0 0 0,10 9 0 0 0,-12-13 0 0 0,0 0 0 0 0,0 0 0 0 0,0 0 0 0 0,0-1 0 0 0,1 1 0 0 0,-1-1 0 0 0,1 0 0 0 0,0 0 0 0 0,0 0 0 0 0,0 0 0 0 0,0-1 0 0 0,0 1 0 0 0,0-1 0 0 0,0 0 0 0 0,0-1 0 0 0,0 1 0 0 0,1-1 0 0 0,-1 0 0 0 0,0 0 0 0 0,7 0 0 0 0,-5-2 0 0 0,0 1 0 0 0,0-1 0 0 0,0 0 0 0 0,0-1 0 0 0,0 1 0 0 0,0-1 0 0 0,0-1 0 0 0,-1 1 0 0 0,1-1 0 0 0,-1 0 0 0 0,0 0 0 0 0,7-7 0 0 0,-6 4 0 0 0,1 0 0 0 0,-1 0 0 0 0,0-1 0 0 0,0 0 0 0 0,-1 0 0 0 0,0 0 0 0 0,0 0 0 0 0,-1-1 0 0 0,-1 0 0 0 0,1 0 0 0 0,-1 0 0 0 0,-1 0 0 0 0,1-1 0 0 0,-2 1 0 0 0,1-1 0 0 0,-1 1 0 0 0,-1-1 0 0 0,0-12 0 0 0,-5 5 0 0 0,-1 0 0 0 0,0 0 0 0 0,-2 1 0 0 0,0 0 0 0 0,0 1 0 0 0,-1 0 0 0 0,-1 0 0 0 0,-1 1 0 0 0,0 0 0 0 0,-19-17 0 0 0,18 23-2874 0 0,10 6 1444 0 0,-1 1 1 0 0,1 0-1 0 0,-1 1 1 0 0,1-1-1 0 0,-1 0 1 0 0,1 1-1 0 0,-1-1 1 0 0,1 1 0 0 0,-1 0-1 0 0,0 0 1 0 0,1 0-1 0 0,-1 0 1 0 0,0 0-1 0 0,-3 2 1 0 0,-10 6-3598 0 0,11-4 2535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3:46:47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1 792 0 0,'3'1'21759'0'0,"6"11"-15850"0"0,3 11-6440 0 0,-10-14 2691 0 0,4 47-1423 0 0,-3 1 0 0 0,-5 73 0 0 0,0-31-270 0 0,0-21-2893 0 0,-2-23-656 0 0,2-40 2057 0 0,0 0 1 0 0,-1 0 0 0 0,-9 23-1 0 0,7-27-1925 0 0,1-4-1698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5:11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35 120 0 0,'11'-3'21905'0'0,"3"-2"-17211"0"0,6-4-2320 0 0,-11 5 355 0 0,-3 1-2687 0 0,0 1 1 0 0,0 0-1 0 0,0 0 0 0 0,1 1 0 0 0,-1-1 0 0 0,0 2 0 0 0,1-1 0 0 0,-1 1 1 0 0,0-1-1 0 0,1 2 0 0 0,-1-1 0 0 0,0 1 0 0 0,1 0 0 0 0,-1 0 0 0 0,0 1 1 0 0,0-1-1 0 0,0 2 0 0 0,0-1 0 0 0,10 5 0 0 0,-3 3-27 0 0,1-1-1 0 0,-1 2 1 0 0,-1-1-1 0 0,1 2 1 0 0,-2 0-1 0 0,14 17 1 0 0,-23-26-15 0 0,1-1 0 0 0,0 1 0 0 0,0-1 0 0 0,0 0 0 0 0,0 0 0 0 0,1 0 0 0 0,-1 0 0 0 0,0-1 0 0 0,1 1 0 0 0,-1-1 0 0 0,1 0 0 0 0,0 0 0 0 0,-1 0 0 0 0,1-1 0 0 0,0 1 0 0 0,-1-1 0 0 0,1 0 0 0 0,0 0 0 0 0,4 0 0 0 0,12-2 0 0 0,0-1 0 0 0,29-8 0 0 0,-2 1 0 0 0,34 0 0 0 0,-75 11-2692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5:12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47 120 0 0,'-3'-28'29375'0'0,"8"22"-26103"0"0,-3 5-3272 0 0,0-1 0 0 0,0 1 0 0 0,0 0 0 0 0,0 0 0 0 0,0 0 0 0 0,0 0 0 0 0,0 0 0 0 0,0 0 0 0 0,0 1 0 0 0,0-1 0 0 0,1 1 0 0 0,-1-1 0 0 0,0 1 0 0 0,1 0 0 0 0,-1 0 0 0 0,0 0 0 0 0,0 0 0 0 0,1 0 0 0 0,-1 0 0 0 0,0 1 0 0 0,0-1 0 0 0,0 1 0 0 0,1 0 0 0 0,-1 0 0 0 0,0-1 0 0 0,0 1 0 0 0,0 0 0 0 0,0 1 0 0 0,0-1 0 0 0,0 0 0 0 0,-1 1 0 0 0,1-1 0 0 0,0 1 0 0 0,-1-1 0 0 0,1 1 0 0 0,-1 0 0 0 0,1 0 0 0 0,-1-1 0 0 0,0 1 0 0 0,0 0 0 0 0,0 0 0 0 0,0 0 0 0 0,0 1 0 0 0,0-1 0 0 0,0 0 0 0 0,-1 0 0 0 0,1 0 0 0 0,-1 1 0 0 0,0-1 0 0 0,0 0 0 0 0,0 0 0 0 0,0 1 0 0 0,0-1 0 0 0,0 0 0 0 0,0 0 0 0 0,-1 1 0 0 0,1-1 0 0 0,-1 0 0 0 0,0 0 0 0 0,1 0 0 0 0,-1 1 0 0 0,0-1 0 0 0,0 0 0 0 0,-1 0 0 0 0,0 1 0 0 0,-4 8 0 0 0,-1 0 0 0 0,0-1 0 0 0,-1 0 0 0 0,1 0 0 0 0,-2-1 0 0 0,-17 16 0 0 0,23-22 0 0 0,0-1 0 0 0,-1 1 0 0 0,1 0 0 0 0,-1-1 0 0 0,0 0 0 0 0,0 0 0 0 0,0 0 0 0 0,0-1 0 0 0,0 1 0 0 0,0-1 0 0 0,0 0 0 0 0,0 0 0 0 0,-1 0 0 0 0,1-1 0 0 0,0 1 0 0 0,-1-1 0 0 0,1 0 0 0 0,0 0 0 0 0,-1-1 0 0 0,1 1 0 0 0,0-1 0 0 0,0 0 0 0 0,-5-2 0 0 0,9 3 0 0 0,-1 0 0 0 0,1 0 0 0 0,0 0 0 0 0,-1 0 0 0 0,1 0 0 0 0,0 0 0 0 0,-1 0 0 0 0,1 0 0 0 0,0 0 0 0 0,-1 0 0 0 0,1 0 0 0 0,0 0 0 0 0,-1-1 0 0 0,1 1 0 0 0,0 0 0 0 0,0 0 0 0 0,-1 0 0 0 0,1-1 0 0 0,0 1 0 0 0,0 0 0 0 0,-1 0 0 0 0,1-1 0 0 0,0 1 0 0 0,0 0 0 0 0,0 0 0 0 0,0-1 0 0 0,-1 1 0 0 0,1 0 0 0 0,0-1 0 0 0,0 1 0 0 0,0 0 0 0 0,0-1 0 0 0,0 1 0 0 0,0 0 0 0 0,0-1 0 0 0,0 1 0 0 0,0 0 0 0 0,0-1 0 0 0,0 1 0 0 0,0 0 0 0 0,0-1 0 0 0,14-7 0 0 0,24-1 0 0 0,-19 8-14 0 0,-1 1 0 0 0,1 1 0 0 0,22 3 0 0 0,-32-3-111 0 0,0 1-1 0 0,-1 0 1 0 0,1 0 0 0 0,-1 1-1 0 0,0 0 1 0 0,1 0 0 0 0,-1 1-1 0 0,14 10 1 0 0,-18-10-1285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5:14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39 128 0 0,'13'-38'27712'0'0,"-4"50"-22785"0"0,-7-6-4927 0 0,0 0 0 0 0,-1 1 0 0 0,0-1 0 0 0,0 0 0 0 0,0 1 0 0 0,-1-1 0 0 0,0 1 0 0 0,-1-1 0 0 0,1 0 0 0 0,-2 7 0 0 0,-19 69 0 0 0,5-22 0 0 0,-6 30 0 0 0,13-61 0 0 0,2 0 0 0 0,1 1 0 0 0,-4 58 0 0 0,13-88 0 0 0,-1-1 0 0 0,0 0 0 0 0,0 0 0 0 0,0 0 0 0 0,0 0 0 0 0,0 0 0 0 0,0 0 0 0 0,0 0 0 0 0,0-1 0 0 0,0 1 0 0 0,0-1 0 0 0,2-3 0 0 0,31-19 0 0 0,-28 22 0 0 0,0 0 0 0 0,0 0 0 0 0,0 1 0 0 0,0-1 0 0 0,0 2 0 0 0,0-1 0 0 0,1 1 0 0 0,-1 0 0 0 0,7 1 0 0 0,41 7 0 0 0,-11-1 0 0 0,-15-5 0 0 0,0 0-4900 0 0,20-2-8332 0 0,-33-8 2592 0 0,-13 3 8149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5:15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7 106 676 0 0,'3'-26'5336'0'0,"-1"22"-3196"0"0,-1 0 1 0 0,0 0 0 0 0,1 0-1 0 0,0 0 1 0 0,0 0 0 0 0,0 0-1 0 0,1 0 1 0 0,-1 1 0 0 0,1-1-1 0 0,5-5 1 0 0,9-5 1067 0 0,-15 12-3208 0 0,1 0 0 0 0,0 0 0 0 0,-1 1 0 0 0,1-1 0 0 0,0 1 0 0 0,0-1 0 0 0,0 1 0 0 0,0 0 0 0 0,1 0 0 0 0,-1 0 0 0 0,0 1 0 0 0,0-1 0 0 0,1 1 0 0 0,-1 0 0 0 0,0 0 0 0 0,5 0 0 0 0,-6 0 0 0 0,0 1 0 0 0,0 0 0 0 0,0 0 0 0 0,-1-1 0 0 0,1 1 0 0 0,0 0 0 0 0,0 1 0 0 0,0-1 0 0 0,-1 0 0 0 0,1 0 0 0 0,-1 1 0 0 0,1-1 0 0 0,-1 1 0 0 0,1-1 0 0 0,-1 1 0 0 0,0 0 0 0 0,0 0 0 0 0,0-1 0 0 0,0 1 0 0 0,0 0 0 0 0,0 0 0 0 0,0 0 0 0 0,0 0 0 0 0,-1 0 0 0 0,1 4 0 0 0,0 2 0 0 0,0 0 0 0 0,-1 1 0 0 0,0-1 0 0 0,0 1 0 0 0,-1-1 0 0 0,0 0 0 0 0,-1 1 0 0 0,0-1 0 0 0,0 0 0 0 0,0 0 0 0 0,-1 0 0 0 0,-1 0 0 0 0,-5 11 0 0 0,-7 10 0 0 0,-38 52 0 0 0,51-78 0 0 0,0 0 0 0 0,1-1 0 0 0,-1 0 0 0 0,0 1 0 0 0,0-1 0 0 0,0 0 0 0 0,-1 0 0 0 0,1 0 0 0 0,-5 1 0 0 0,-7-3 0 0 0,15-1 0 0 0,-1 0 0 0 0,1 0 0 0 0,0 0 0 0 0,-1 1 0 0 0,1-1 0 0 0,0 0 0 0 0,0 0 0 0 0,0 0 0 0 0,0 1 0 0 0,-1-1 0 0 0,1 0 0 0 0,0 0 0 0 0,0 0 0 0 0,1 0 0 0 0,-1 0 0 0 0,0 1 0 0 0,0-1 0 0 0,0 0 0 0 0,0 0 0 0 0,1 0 0 0 0,-1 1 0 0 0,1-2 0 0 0,0-1 0 0 0,1 1 0 0 0,0-1 0 0 0,-1 1 0 0 0,1 0 0 0 0,0 0 0 0 0,0 0 0 0 0,0 0 0 0 0,0 0 0 0 0,1 0 0 0 0,-1 1 0 0 0,0-1 0 0 0,1 1 0 0 0,-1-1 0 0 0,1 1 0 0 0,0 0 0 0 0,-1 0 0 0 0,1 0 0 0 0,0 0 0 0 0,0 1 0 0 0,-1-1 0 0 0,1 1 0 0 0,0-1 0 0 0,0 1 0 0 0,0 0 0 0 0,0 0 0 0 0,5 1 0 0 0,3 0 0 0 0,1 0 0 0 0,0 0 0 0 0,-1 1 0 0 0,1 1 0 0 0,13 4 0 0 0,-16-4 0 0 0,5 2 0 0 0,0 0 0 0 0,-1 1 0 0 0,20 12 0 0 0,-31-14-2965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5:1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35 1244 0 0,'-6'-19'31523'0'0,"-11"19"-31523"0"0,14-1 0 0 0,1 1 0 0 0,-1 0 0 0 0,0 0 0 0 0,1 1 0 0 0,-1-1 0 0 0,1 0 0 0 0,-1 1 0 0 0,0 0 0 0 0,1-1 0 0 0,-4 3 0 0 0,-3 1 0 0 0,0 0 0 0 0,1 0 0 0 0,-1 1 0 0 0,1 0 0 0 0,0 0 0 0 0,0 1 0 0 0,1 0 0 0 0,0 1 0 0 0,0-1 0 0 0,0 2 0 0 0,1-1 0 0 0,0 0 0 0 0,0 1 0 0 0,1 0 0 0 0,0 1 0 0 0,1-1 0 0 0,-6 14 0 0 0,8-15 0 0 0,0 0 0 0 0,0 0 0 0 0,1 0 0 0 0,0 0 0 0 0,0 0 0 0 0,0 0 0 0 0,1 0 0 0 0,0 0 0 0 0,1 1 0 0 0,0-1 0 0 0,0 0 0 0 0,0 0 0 0 0,1 0 0 0 0,0 0 0 0 0,0-1 0 0 0,1 1 0 0 0,0 0 0 0 0,0-1 0 0 0,0 0 0 0 0,1 0 0 0 0,0 0 0 0 0,0 0 0 0 0,1 0 0 0 0,7 7 0 0 0,-7-8 0 0 0,-1-1 0 0 0,1 0 0 0 0,0 0 0 0 0,0 0 0 0 0,0-1 0 0 0,1 0 0 0 0,-1 0 0 0 0,1 0 0 0 0,-1-1 0 0 0,1 0 0 0 0,0 0 0 0 0,0 0 0 0 0,0-1 0 0 0,1 1 0 0 0,-1-2 0 0 0,0 1 0 0 0,0-1 0 0 0,0 0 0 0 0,1 0 0 0 0,-1 0 0 0 0,0-1 0 0 0,0 0 0 0 0,0 0 0 0 0,0-1 0 0 0,0 0 0 0 0,0 0 0 0 0,0 0 0 0 0,0-1 0 0 0,-1 0 0 0 0,11-7 0 0 0,-10 7 0 0 0,-1-1 0 0 0,1-1 0 0 0,-1 1 0 0 0,0-1 0 0 0,0 0 0 0 0,-1 0 0 0 0,1 0 0 0 0,-1-1 0 0 0,0 0 0 0 0,-1 0 0 0 0,0 0 0 0 0,1 0 0 0 0,-2 0 0 0 0,1 0 0 0 0,-1-1 0 0 0,0 0 0 0 0,0 1 0 0 0,-1-1 0 0 0,0 0 0 0 0,0 0 0 0 0,-1 1 0 0 0,1-1 0 0 0,-2 0 0 0 0,1 0 0 0 0,-1 0 0 0 0,0 0 0 0 0,0 1 0 0 0,-3-9 0 0 0,-1 0 0 0 0,-2 0 0 0 0,1 0 0 0 0,-2 1 0 0 0,-11-18 0 0 0,14 25 0 0 0,0 0 0 0 0,0 1 0 0 0,0 0 0 0 0,-1 0 0 0 0,0 0 0 0 0,0 0 0 0 0,-1 1 0 0 0,1 0 0 0 0,-1 0 0 0 0,-9-4 0 0 0,16 9-133 0 0,-1-1 0 0 0,0 1 0 0 0,0 0 1 0 0,1 0-1 0 0,-1-1 0 0 0,0 1 0 0 0,0 0 0 0 0,1 0 0 0 0,-1 0 1 0 0,0 0-1 0 0,0 0 0 0 0,1 0 0 0 0,-1 0 0 0 0,0 0 0 0 0,0 0 0 0 0,1 0 1 0 0,-1 1-1 0 0,0-1 0 0 0,0 0 0 0 0,1 0 0 0 0,-1 1 0 0 0,0 0 1 0 0,0 0-522 0 0,-1 0 0 0 0,1 0 0 0 0,0 0 1 0 0,1 0-1 0 0,-1 0 0 0 0,0 1 1 0 0,0-1-1 0 0,0 0 0 0 0,1 1 0 0 0,-1-1 1 0 0,1 1-1 0 0,-1-1 0 0 0,1 1 1 0 0,0-1-1 0 0,-1 1 0 0 0,1-1 0 0 0,0 3 1 0 0,5 30-11528 0 0,6-18 8389 0 0,-3-11 1884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5:18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54 2124 0 0,'-9'-27'27642'0'0,"7"22"-24641"0"0,1 3-3001 0 0,0 1 0 0 0,0-1 0 0 0,0 1 0 0 0,0-1 0 0 0,-1 1 0 0 0,1 0 0 0 0,0 0 0 0 0,-1-1 0 0 0,1 1 0 0 0,-1 0 0 0 0,1 0 0 0 0,-1 0 0 0 0,1 1 0 0 0,-1-1 0 0 0,0 0 0 0 0,0 1 0 0 0,1-1 0 0 0,-1 1 0 0 0,0-1 0 0 0,0 1 0 0 0,1 0 0 0 0,-1 0 0 0 0,0 0 0 0 0,0 0 0 0 0,0 0 0 0 0,0 0 0 0 0,1 0 0 0 0,-1 0 0 0 0,0 1 0 0 0,0-1 0 0 0,1 1 0 0 0,-1 0 0 0 0,0-1 0 0 0,1 1 0 0 0,-1 0 0 0 0,0 0 0 0 0,1 0 0 0 0,-1 0 0 0 0,-1 1 0 0 0,-3 2 0 0 0,1 0 0 0 0,-1 0 0 0 0,0 0 0 0 0,1 0 0 0 0,0 1 0 0 0,0 0 0 0 0,0 0 0 0 0,1 0 0 0 0,-6 9 0 0 0,6-5 0 0 0,1 1 0 0 0,0-1 0 0 0,0 1 0 0 0,1 0 0 0 0,0 0 0 0 0,1 0 0 0 0,0 0 0 0 0,0 0 0 0 0,1 0 0 0 0,1 0 0 0 0,-1 1 0 0 0,2-1 0 0 0,-1 0 0 0 0,6 16 0 0 0,-3-13 0 0 0,0-1 0 0 0,0 1 0 0 0,1-1 0 0 0,1 0 0 0 0,0 0 0 0 0,1-1 0 0 0,0 0 0 0 0,1 0 0 0 0,0-1 0 0 0,18 19 0 0 0,-22-26 0 0 0,-1 0 0 0 0,1 0 0 0 0,0-1 0 0 0,0 1 0 0 0,1-1 0 0 0,-1 0 0 0 0,0 0 0 0 0,1-1 0 0 0,-1 1 0 0 0,1-1 0 0 0,0 0 0 0 0,-1 0 0 0 0,1 0 0 0 0,0-1 0 0 0,0 0 0 0 0,-1 0 0 0 0,1 0 0 0 0,0 0 0 0 0,0-1 0 0 0,-1 0 0 0 0,1 0 0 0 0,0 0 0 0 0,-1 0 0 0 0,1-1 0 0 0,-1 0 0 0 0,0 0 0 0 0,1 0 0 0 0,-1 0 0 0 0,0-1 0 0 0,0 0 0 0 0,-1 0 0 0 0,7-6 0 0 0,-2 3 0 0 0,-1-1 0 0 0,0 0 0 0 0,0 0 0 0 0,-1-1 0 0 0,0 0 0 0 0,-1 0 0 0 0,1-1 0 0 0,-2 1 0 0 0,1-1 0 0 0,-1 0 0 0 0,0-1 0 0 0,-1 1 0 0 0,0-1 0 0 0,-1 1 0 0 0,2-12 0 0 0,-4 16 0 0 0,0-1 0 0 0,0 1 0 0 0,-1 0 0 0 0,1 0 0 0 0,-1-1 0 0 0,-1 1 0 0 0,1 0 0 0 0,-1 0 0 0 0,1 0 0 0 0,-2 0 0 0 0,1 1 0 0 0,0-1 0 0 0,-1 0 0 0 0,0 1 0 0 0,0 0 0 0 0,0 0 0 0 0,-1-1 0 0 0,1 2 0 0 0,-1-1 0 0 0,-5-4 0 0 0,-8-5 0 0 0,-1 1 0 0 0,0 1 0 0 0,-33-16 0 0 0,30 17 0 0 0,6 3-3408 0 0,-24 0-11833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5:24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47 512 0 0,'-16'-19'21629'0'0,"12"9"-13057"0"0,1 4-6518 0 0,0 4-2054 0 0,1 1 0 0 0,-1 0 0 0 0,1-1 0 0 0,-1 1 0 0 0,1 0 0 0 0,-1 0 0 0 0,0 1 0 0 0,1-1 0 0 0,-1 0 0 0 0,0 1 0 0 0,0 0 0 0 0,1 0 0 0 0,-1-1 0 0 0,0 2 0 0 0,0-1 0 0 0,0 0 0 0 0,1 0 0 0 0,-1 1 0 0 0,0 0 0 0 0,1-1 0 0 0,-1 1 0 0 0,0 0 0 0 0,-4 3 0 0 0,-3 0 0 0 0,-1 1 0 0 0,1 0 0 0 0,-1 1 0 0 0,-11 9 0 0 0,13-8 0 0 0,1-1 0 0 0,0 1 0 0 0,1 1 0 0 0,0-1 0 0 0,0 1 0 0 0,0 1 0 0 0,1-1 0 0 0,1 1 0 0 0,-1 0 0 0 0,1 0 0 0 0,1 0 0 0 0,0 1 0 0 0,0 0 0 0 0,1 0 0 0 0,0 0 0 0 0,-2 14 0 0 0,4-15 0 0 0,1 0 0 0 0,0 0 0 0 0,0 0 0 0 0,1 0 0 0 0,0 0 0 0 0,1 0 0 0 0,0 0 0 0 0,1 0 0 0 0,-1 0 0 0 0,2-1 0 0 0,-1 1 0 0 0,1-1 0 0 0,0 0 0 0 0,1 0 0 0 0,0-1 0 0 0,0 1 0 0 0,1-1 0 0 0,12 13 0 0 0,-12-15 0 0 0,0 0 0 0 0,0 0 0 0 0,0-1 0 0 0,0 1 0 0 0,1-1 0 0 0,-1-1 0 0 0,1 1 0 0 0,0-1 0 0 0,0-1 0 0 0,1 1 0 0 0,-1-1 0 0 0,0 0 0 0 0,1-1 0 0 0,-1 0 0 0 0,1 0 0 0 0,0 0 0 0 0,-1-1 0 0 0,1 0 0 0 0,-1-1 0 0 0,1 0 0 0 0,0 0 0 0 0,-1-1 0 0 0,0 1 0 0 0,1-2 0 0 0,9-3 0 0 0,-7 2 0 0 0,0-1 0 0 0,0 1 0 0 0,-1-2 0 0 0,1 0 0 0 0,-1 0 0 0 0,0 0 0 0 0,-1-1 0 0 0,0 0 0 0 0,0-1 0 0 0,0 0 0 0 0,-1 0 0 0 0,0-1 0 0 0,-1 0 0 0 0,0 0 0 0 0,0 0 0 0 0,-1-1 0 0 0,6-14 0 0 0,-10 18 0 0 0,0-1 0 0 0,0 1 0 0 0,0 0 0 0 0,-1-1 0 0 0,0 1 0 0 0,0-1 0 0 0,-1 1 0 0 0,1-1 0 0 0,-2 1 0 0 0,1 0 0 0 0,0-1 0 0 0,-1 1 0 0 0,-1 0 0 0 0,1 0 0 0 0,-1 0 0 0 0,0 1 0 0 0,0-1 0 0 0,0 0 0 0 0,-1 1 0 0 0,0 0 0 0 0,0 0 0 0 0,-9-8 0 0 0,5 4 0 0 0,0 1 0 0 0,-1 0 0 0 0,0 1 0 0 0,-1-1 0 0 0,0 2 0 0 0,0-1 0 0 0,0 2 0 0 0,0-1 0 0 0,-1 1 0 0 0,0 1 0 0 0,-20-5 0 0 0,11 8-2046 0 0,15 1 608 0 0,0 1 1 0 0,0 0-1 0 0,1 0 0 0 0,-1 0 1 0 0,0 1-1 0 0,0 0 0 0 0,1 0 1 0 0,-1 0-1 0 0,1 0 0 0 0,-7 5 1 0 0,-4 11-2954 0 0,14-9-2783 0 0,4-4 4648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5:24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26 1576 0 0,'-17'4'4356'0'0,"-16"8"18363"0"0,55-23-18603 0 0,-11 6-4116 0 0,-1 0 0 0 0,1 1 0 0 0,0 0 0 0 0,0 0 0 0 0,1 2 0 0 0,-1-1 0 0 0,1 1 0 0 0,-1 1 0 0 0,1 0 0 0 0,20 2 0 0 0,-15 0 0 0 0,-1 2 0 0 0,0 1 0 0 0,0 0 0 0 0,0 0 0 0 0,-1 2 0 0 0,1 0 0 0 0,16 10 0 0 0,-19-10 0 0 0,-1 0 0 0 0,1-1 0 0 0,0 0 0 0 0,0-1 0 0 0,1 0 0 0 0,-1-1 0 0 0,1-1 0 0 0,0 0 0 0 0,-1-1 0 0 0,1 0 0 0 0,26-3 0 0 0,162-1 0 0 0,-196 2-2934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5:26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30 448 0 0,'-14'-17'29409'0'0,"26"13"-26499"0"0,84-4-2910 0 0,-96 8 0 0 0,0 0 0 0 0,0 0 0 0 0,1 0 0 0 0,-1 0 0 0 0,0 0 0 0 0,1 0 0 0 0,-1 0 0 0 0,0 0 0 0 0,0 0 0 0 0,1 0 0 0 0,-1 0 0 0 0,0 0 0 0 0,0 0 0 0 0,1 1 0 0 0,-1-1 0 0 0,0 0 0 0 0,0 0 0 0 0,1 0 0 0 0,-1 0 0 0 0,0 1 0 0 0,0-1 0 0 0,0 0 0 0 0,1 0 0 0 0,-1 0 0 0 0,0 1 0 0 0,0-1 0 0 0,0 0 0 0 0,0 0 0 0 0,1 0 0 0 0,-1 1 0 0 0,0-1 0 0 0,0 0 0 0 0,0 1 0 0 0,0-1 0 0 0,0 0 0 0 0,0 0 0 0 0,0 1 0 0 0,0-1 0 0 0,0 0 0 0 0,0 0 0 0 0,0 1 0 0 0,-6 16 0 0 0,-14 12 0 0 0,17-25 0 0 0,-3 2 0 0 0,0 1 0 0 0,1 0 0 0 0,0 0 0 0 0,0 0 0 0 0,-3 10 0 0 0,7-16 0 0 0,0 1 0 0 0,1-1 0 0 0,-1 1 0 0 0,1-1 0 0 0,-1 1 0 0 0,1 0 0 0 0,0-1 0 0 0,0 1 0 0 0,0 0 0 0 0,0-1 0 0 0,0 1 0 0 0,0-1 0 0 0,0 1 0 0 0,0 0 0 0 0,1-1 0 0 0,-1 1 0 0 0,1-1 0 0 0,-1 1 0 0 0,1 0 0 0 0,-1-1 0 0 0,1 0 0 0 0,0 1 0 0 0,0-1 0 0 0,0 1 0 0 0,0-1 0 0 0,0 0 0 0 0,0 0 0 0 0,0 1 0 0 0,0-1 0 0 0,1 0 0 0 0,-1 0 0 0 0,3 1 0 0 0,9 7 0 0 0,37 27 0 0 0,-48-34 0 0 0,0 0 0 0 0,1 0 0 0 0,-1 0 0 0 0,0 0 0 0 0,0 0 0 0 0,-1 1 0 0 0,1-1 0 0 0,0 1 0 0 0,-1-1 0 0 0,1 1 0 0 0,-1 0 0 0 0,0-1 0 0 0,0 1 0 0 0,0 0 0 0 0,0 0 0 0 0,0 4 0 0 0,-1-5 0 0 0,0-1 0 0 0,0 1 0 0 0,-1 0 0 0 0,1-1 0 0 0,-1 1 0 0 0,1-1 0 0 0,-1 1 0 0 0,0-1 0 0 0,1 1 0 0 0,-1-1 0 0 0,0 1 0 0 0,0-1 0 0 0,0 1 0 0 0,0-1 0 0 0,0 0 0 0 0,0 0 0 0 0,0 0 0 0 0,-1 1 0 0 0,1-1 0 0 0,0 0 0 0 0,-1-1 0 0 0,1 1 0 0 0,-1 0 0 0 0,1 0 0 0 0,-1 0 0 0 0,1-1 0 0 0,-1 1 0 0 0,0-1 0 0 0,1 0 0 0 0,-1 1 0 0 0,1-1 0 0 0,-1 0 0 0 0,0 0 0 0 0,0 0 0 0 0,1 0 0 0 0,-1 0 0 0 0,0 0 0 0 0,-1-1 0 0 0,-9 0 0 0 0,0 0 0 0 0,0-1 0 0 0,-22-5 0 0 0,9-2 12 0 0,16 6-26 0 0,0 0-1 0 0,0 0 1 0 0,0 1-1 0 0,0 0 1 0 0,-11 0-1 0 0,70 15-27833 0 0,-33-10 24656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5:30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47 108 0 0,'6'-11'5126'0'0,"11"-16"12029"0"0,-6 19-9808 0 0,1 10-4316 0 0,-11-1-3031 0 0,0 0 0 0 0,0 0 0 0 0,1 1 0 0 0,-1-1 0 0 0,-1 0 0 0 0,1 1 0 0 0,0-1 0 0 0,0 1 0 0 0,0-1 0 0 0,-1 1 0 0 0,1 0 0 0 0,-1-1 0 0 0,1 1 0 0 0,-1-1 0 0 0,0 1 0 0 0,0 0 0 0 0,1 0 0 0 0,-1 2 0 0 0,-3 37 0 0 0,2-25 0 0 0,-10 127 0 0 0,-5 161 0 0 0,18-294 0 0 0,5-13 0 0 0,8-4 0 0 0,11 3 0 0 0,0 1 0 0 0,-1 1 0 0 0,43 2 0 0 0,-38 1 0 0 0,0-1 0 0 0,41-6 0 0 0,-70 6 0 0 0,31-4 0 0 0,-30 4 0 0 0,-1 0 0 0 0,0 0 0 0 0,0 0 0 0 0,0 0 0 0 0,1 0 0 0 0,-1 0 0 0 0,0 0 0 0 0,0 1 0 0 0,0-1 0 0 0,0 0 0 0 0,1 1 0 0 0,-1-1 0 0 0,0 0 0 0 0,0 1 0 0 0,0 0 0 0 0,0-1 0 0 0,0 1 0 0 0,0 0 0 0 0,0-1 0 0 0,0 1 0 0 0,1 2 0 0 0,-3 0-2131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3:46:48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19 136 136 0 0,'2'-22'12634'0'0,"4"3"-4105"0"0,8-8-1266 0 0,3 2-4280 0 0,-1 1-1812 0 0,-15 23-1169 0 0,-1 0 0 0 0,1 0-1 0 0,0-1 1 0 0,0 1 0 0 0,-1 0 0 0 0,1 0-1 0 0,0 0 1 0 0,0 0 0 0 0,0 0-1 0 0,0 0 1 0 0,1 1 0 0 0,-1-1 0 0 0,0 0-1 0 0,0 0 1 0 0,0 1 0 0 0,1-1-1 0 0,-1 1 1 0 0,0-1 0 0 0,0 1 0 0 0,1 0-1 0 0,-1-1 1 0 0,0 1 0 0 0,1 0-1 0 0,-1 0 1 0 0,1 0 0 0 0,-1 0 0 0 0,0 0-1 0 0,1 0 1 0 0,-1 0 0 0 0,0 1-1 0 0,1-1 1 0 0,-1 0 0 0 0,0 1 0 0 0,1-1-1 0 0,-1 1 1 0 0,2 1 0 0 0,-1-1-3 0 0,0 0 0 0 0,0 1 1 0 0,0 0-1 0 0,0-1 1 0 0,-1 1-1 0 0,1 0 0 0 0,-1 0 1 0 0,1 0-1 0 0,-1 0 1 0 0,0 0-1 0 0,0 0 0 0 0,1 1 1 0 0,-2-1-1 0 0,1 0 1 0 0,0 1-1 0 0,0-1 0 0 0,-1 0 1 0 0,1 1-1 0 0,-1-1 1 0 0,0 5-1 0 0,0 3 1 0 0,-1 0 0 0 0,0 0 0 0 0,0-1 0 0 0,-1 1 0 0 0,-1 0 0 0 0,-6 16 0 0 0,7-19 0 0 0,-1 0 0 0 0,-1-1 0 0 0,1 0 0 0 0,-1 1 0 0 0,0-1 0 0 0,0-1 0 0 0,-1 1 0 0 0,0-1 0 0 0,0 1 0 0 0,0-1 0 0 0,-1-1 0 0 0,1 1 0 0 0,-1-1 0 0 0,0 0 0 0 0,-1 0 0 0 0,-6 3 0 0 0,-20-1 0 0 0,26-5 0 0 0,11 0 0 0 0,14-1-76 0 0,-4-1-228 0 0,0 0 1 0 0,0 1-1 0 0,0 1 0 0 0,0 1 0 0 0,0 0 0 0 0,0 0 0 0 0,0 1 1 0 0,23 9-1 0 0,-29-5 1103 0 0,2 3-6321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5:30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32 540 0 0,'2'-23'26755'0'0,"3"14"-21283"0"0,-4 23-5472 0 0,-4 7 0 0 0,-13 16 0 0 0,10-27 0 0 0,1 2 0 0 0,0-1 0 0 0,1 0 0 0 0,0 1 0 0 0,1 0 0 0 0,0 0 0 0 0,1 0 0 0 0,0 0 0 0 0,1 0 0 0 0,0 13 0 0 0,1-24 2 0 0,0 1 0 0 0,0-1 0 0 0,1 0 0 0 0,-1 0 0 0 0,0 1 0 0 0,1-1 0 0 0,-1 0 0 0 0,0 0 0 0 0,1 0 0 0 0,0 0 0 0 0,-1 1 0 0 0,1-1 0 0 0,0 0 0 0 0,-1 0 0 0 0,1 0 0 0 0,0 0 0 0 0,0 0 0 0 0,0-1 0 0 0,0 1 0 0 0,0 0 0 0 0,0 0 0 0 0,0-1 0 0 0,0 1 0 0 0,0 0 0 0 0,0-1 0 0 0,0 1 0 0 0,0-1 0 0 0,1 1 0 0 0,-1-1 0 0 0,0 0 0 0 0,0 0 0 0 0,1 1 0 0 0,-1-1 0 0 0,2 0 0 0 0,5-1-1 0 0,0 0 0 0 0,0 0 0 0 0,0-1-1 0 0,15-5 1 0 0,-19 6-48 0 0,1-1-1 0 0,0 0 1 0 0,-1 1-1 0 0,1 0 0 0 0,0 0 1 0 0,-1 1-1 0 0,1-1 1 0 0,0 1-1 0 0,8 1 1 0 0,-10 0-1558 0 0,0-1 0 0 0,1 1 0 0 0,-1 0 1 0 0,0-1-1 0 0,0 1 0 0 0,0-1 0 0 0,1 0 1 0 0,-1 0-1 0 0,0-1 0 0 0,0 1 0 0 0,1-1 1 0 0,2 0-1 0 0,22-12-6241 0 0,-12 3 5132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5:31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22 1208 0 0,'-18'-21'16074'0'0,"18"21"-15904"0"0,-1 20 11810 0 0,2-1-8653 0 0,-1-18-3319 0 0,7 128-8 0 0,-19 234 0 0 0,8-333-2957 0 0,3-25 1979 0 0,0 0 0 0 0,0-1 1 0 0,0 1-1 0 0,0-1 0 0 0,-1 1 0 0 0,1-1 1 0 0,-1 0-1 0 0,0 1 0 0 0,-1-1 0 0 0,1 0 1 0 0,-1 0-1 0 0,1-1 0 0 0,-7 7 0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5:31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72 0 0,'-34'10'27725'0'0,"50"-3"-22755"0"0,51 4-4970 0 0,40-11 0 0 0,-46-2 0 0 0,-45 2-387 0 0,29 0-2623 0 0,-21 11 232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5:32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1 384 0 0,'-8'6'2768'0'0,"-1"1"-1"0"0,1 0 1 0 0,0 0 0 0 0,-7 10 0 0 0,-24 38 3853 0 0,1 18-4586 0 0,17-24-2356 0 0,19-44 267 0 0,-2 3-1030 0 0,-11 22-4336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5:32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12 1328 0 0,'21'-12'24527'0'0,"-24"25"-18964"0"0,-79 137-3488 0 0,52-100-4146 0 0,1-2-3942 0 0,25-43 4159 0 0,-5 9-6001 0 0,28-10-7485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5:32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16 1936 0 0,'10'-16'30690'0'0,"-12"23"-30676"0"0,0-1-1 0 0,0 0 0 0 0,-1 1 1 0 0,1-1-1 0 0,-2 0 1 0 0,1-1-1 0 0,0 1 0 0 0,-1-1 1 0 0,0 1-1 0 0,-1-1 0 0 0,-5 5 1 0 0,-9 14-34 0 0,-102 141 20 0 0,-67 101 0 0 0,172-242-1810 0 0,11-16 182 0 0,0-1 0 0 0,-1 1 1 0 0,0-1-1 0 0,0 0 0 0 0,-9 7 1 0 0,40-27-18932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5:33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1440 0 0,'32'-34'5269'0'0,"-17"22"-679"0"0,0 1 0 0 0,1 0-1 0 0,0 1 1 0 0,24-11 0 0 0,-4 8-1481 0 0,-35 12-3109 0 0,1 0 0 0 0,-1 1 0 0 0,0 0 0 0 0,1-1 0 0 0,-1 1 0 0 0,1 0 0 0 0,-1 0 0 0 0,1-1 0 0 0,-1 1 0 0 0,1 0 0 0 0,-1 0 0 0 0,0 1 0 0 0,1-1 0 0 0,-1 0 0 0 0,1 0 0 0 0,-1 1 0 0 0,1-1 0 0 0,-1 1 0 0 0,0-1 0 0 0,1 1 0 0 0,-1 0 0 0 0,0-1 0 0 0,0 1 0 0 0,0 0 0 0 0,2 1 0 0 0,-2 0 0 0 0,0 0 0 0 0,0 0 0 0 0,1 0 0 0 0,-2 0 0 0 0,1 0 0 0 0,0 0 0 0 0,0 0 0 0 0,-1 1 0 0 0,1-1 0 0 0,-1 0 0 0 0,0 0 0 0 0,0 1 0 0 0,0-1 0 0 0,0 3 0 0 0,-1 5 0 0 0,0 0 0 0 0,0 0 0 0 0,-1-1 0 0 0,-1 1 0 0 0,0-1 0 0 0,-5 13 0 0 0,-23 27 0 0 0,24-41 0 0 0,-1 0 0 0 0,1 0 0 0 0,-1-1 0 0 0,-1 0 0 0 0,-17 12 0 0 0,-7-3 0 0 0,33-15 0 0 0,0-1 0 0 0,-1 0 0 0 0,1 1 0 0 0,0-1 0 0 0,-1 0 0 0 0,1 0 0 0 0,0 1 0 0 0,-1-1 0 0 0,1 0 0 0 0,-1 0 0 0 0,1 0 0 0 0,-1 1 0 0 0,1-1 0 0 0,-1 0 0 0 0,1 0 0 0 0,0 0 0 0 0,-1 0 0 0 0,1 0 0 0 0,-1 0 0 0 0,1 0 0 0 0,-1 0 0 0 0,1 0 0 0 0,-1 0 0 0 0,1 0 0 0 0,-1 0 0 0 0,1 0 0 0 0,-1-1 0 0 0,1 1 0 0 0,0 0 0 0 0,-1 0 0 0 0,1 0 0 0 0,-1-1 0 0 0,1 1 0 0 0,0 0 0 0 0,-1 0 0 0 0,1-1 0 0 0,-1 1 0 0 0,1 0 0 0 0,0-1 0 0 0,0 1 0 0 0,-1 0 0 0 0,1-1 0 0 0,0 1 0 0 0,0-1 0 0 0,-1 1 0 0 0,1-1 0 0 0,0 1 0 0 0,0 0 0 0 0,0-1 0 0 0,0 1 0 0 0,-1-1 0 0 0,1 1 0 0 0,0-1 0 0 0,0 1 0 0 0,0-1 0 0 0,0 1 0 0 0,0-1 0 0 0,0 1 0 0 0,0-1 0 0 0,1 1 0 0 0,-1-1 0 0 0,0 1 0 0 0,0 0 0 0 0,0-1 0 0 0,0 1 0 0 0,1-1 0 0 0,0-2 0 0 0,-1 0 0 0 0,1 1 0 0 0,0-1 0 0 0,1 1 0 0 0,-1-1 0 0 0,0 1 0 0 0,1 0 0 0 0,-1-1 0 0 0,1 1 0 0 0,3-3 0 0 0,-2 2 0 0 0,1 1 0 0 0,-1 0 0 0 0,1 0 0 0 0,0 0 0 0 0,-1 0 0 0 0,1 0 0 0 0,0 1 0 0 0,0 0 0 0 0,0 0 0 0 0,0 0 0 0 0,0 0 0 0 0,0 1 0 0 0,0-1 0 0 0,0 1 0 0 0,1 0 0 0 0,-1 1 0 0 0,0-1 0 0 0,7 2 0 0 0,4 2 0 0 0,-1 1 0 0 0,0 0 0 0 0,26 15 0 0 0,-28-13 0 0 0,0-1 0 0 0,1-1 0 0 0,25 8 0 0 0,-31-10-2873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5:35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73 788 0 0,'9'-37'15277'0'0,"0"2"578"0"0,-11 63-15674 0 0,-1 0 1 0 0,-1 0 0 0 0,-11 35 0 0 0,7-35-152 0 0,2 1 0 0 0,1 1 0 0 0,-1 40 0 0 0,6-63-30 0 0,-1-6 0 0 0,1 1 0 0 0,0-1 0 0 0,0 1 0 0 0,0 0 0 0 0,-1-1 0 0 0,2 1 0 0 0,-1-1 0 0 0,0 1 0 0 0,0-1 0 0 0,1 1 0 0 0,-1-1 0 0 0,0 1 0 0 0,1-1 0 0 0,0 1 0 0 0,-1-1 0 0 0,2 3 0 0 0,0-4 0 0 0,0 0 0 0 0,1 0 0 0 0,-1 0 0 0 0,0-1 0 0 0,0 1 0 0 0,0 0 0 0 0,1-1 0 0 0,-1 1 0 0 0,0-1 0 0 0,0 0 0 0 0,0 0 0 0 0,0 0 0 0 0,2-1 0 0 0,8-1-43 0 0,0 0 0 0 0,0 1 0 0 0,0 0 1 0 0,0 1-1 0 0,0 0 0 0 0,1 1 0 0 0,-1 0 0 0 0,24 5 0 0 0,26-1-1122 0 0,-27-12-26069 0 0,-25 3 24396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5:35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27 1912 0 0,'-13'0'28400'0'0,"24"-5"-25945"0"0,-10 4-2455 0 0,5-2 0 0 0,0 0 0 0 0,0 0 0 0 0,1 0 0 0 0,-1 1 0 0 0,1 0 0 0 0,11-2 0 0 0,-18 4 0 0 0,1 1 0 0 0,-1-1 0 0 0,0 1 0 0 0,1-1 0 0 0,-1 1 0 0 0,0 0 0 0 0,0-1 0 0 0,0 1 0 0 0,1 0 0 0 0,-1-1 0 0 0,0 1 0 0 0,0 0 0 0 0,0-1 0 0 0,0 1 0 0 0,0 0 0 0 0,0-1 0 0 0,0 1 0 0 0,0 0 0 0 0,0-1 0 0 0,-1 1 0 0 0,1 0 0 0 0,0-1 0 0 0,0 1 0 0 0,0 0 0 0 0,-1-1 0 0 0,1 1 0 0 0,0-1 0 0 0,-1 1 0 0 0,1-1 0 0 0,-1 1 0 0 0,1-1 0 0 0,0 1 0 0 0,-2 0 0 0 0,-10 23 0 0 0,5-14 0 0 0,0 0 0 0 0,1 1 0 0 0,1 1 0 0 0,-6 13 0 0 0,10-23 0 0 0,0 0 0 0 0,0 1 0 0 0,1-1 0 0 0,-1 0 0 0 0,1 0 0 0 0,0 1 0 0 0,-1-1 0 0 0,1 0 0 0 0,0 1 0 0 0,0-1 0 0 0,0 0 0 0 0,1 1 0 0 0,-1-1 0 0 0,1 0 0 0 0,-1 0 0 0 0,1 1 0 0 0,0-1 0 0 0,-1 0 0 0 0,1 0 0 0 0,0 0 0 0 0,1 0 0 0 0,-1 0 0 0 0,0 0 0 0 0,1 0 0 0 0,-1 0 0 0 0,1-1 0 0 0,-1 1 0 0 0,1 0 0 0 0,2 1 0 0 0,7 4 0 0 0,-1 0 0 0 0,-1 1 0 0 0,1 0 0 0 0,8 11 0 0 0,-15-16 0 0 0,-1-1 0 0 0,-1 0 0 0 0,1 1 0 0 0,0-1 0 0 0,0 1 0 0 0,-1-1 0 0 0,0 1 0 0 0,1 0 0 0 0,-1 0 0 0 0,0 0 0 0 0,-1 0 0 0 0,1 0 0 0 0,0 0 0 0 0,-1 0 0 0 0,1 0 0 0 0,-1 0 0 0 0,0 0 0 0 0,0 0 0 0 0,0 0 0 0 0,-1 0 0 0 0,1 0 0 0 0,-2 3 0 0 0,2-5 3 0 0,-1 0 0 0 0,1 0-1 0 0,-1 0 1 0 0,1-1 0 0 0,-1 1 0 0 0,0 0 0 0 0,1 0-1 0 0,-1-1 1 0 0,0 1 0 0 0,0 0 0 0 0,1-1-1 0 0,-1 1 1 0 0,0-1 0 0 0,0 1 0 0 0,0-1 0 0 0,0 1-1 0 0,0-1 1 0 0,0 0 0 0 0,0 1 0 0 0,0-1 0 0 0,0 0-1 0 0,1 0 1 0 0,-1 0 0 0 0,0 1 0 0 0,0-1 0 0 0,-1 0-1 0 0,1-1 1 0 0,0 1 0 0 0,1 0 0 0 0,-1 0-1 0 0,0 0 1 0 0,0 0 0 0 0,0-1 0 0 0,0 1 0 0 0,-2-1-1 0 0,-39-17-220 0 0,32 13-93 0 0,-14 1-8462 0 0,10 4 331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5:36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3 160 0 0,'-3'0'836'0'0,"3"-3"0"0"0,-3 3-236 0 0,1 0-372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3:27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4 476 0 0,'4'-4'17520'0'0,"-43"14"-10795"0"0,-26 23-5909 0 0,37-17-537 0 0,-2-2-1753 0 0,1 0-6369 0 0,1 3-4847 0 0,21-13 10437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5:36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8 964 0 0,'3'-8'31291'0'0,"-5"16"-30885"0"0,1-3-315 0 0,0-1-76 0 0,-27 92-15 0 0,13-38 0 0 0,10-35-2105 0 0,-5 50-13890 0 0,9-45 11876 0 0,1-14-4017 0 0,0-11 6316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5:37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3 484 0 0,'-9'-2'26165'0'0,"23"9"-20372"0"0,2-1-5515 0 0,33 1-324 0 0,0-2 0 0 0,76-1 0 0 0,-115-3-237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5:37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18 1484 0 0,'-11'-17'28184'0'0,"8"29"-25085"0"0,-16 65-3099 0 0,14-58 0 0 0,0 0 0 0 0,0 0 0 0 0,2 1 0 0 0,-1 22 0 0 0,5-40 0 0 0,-1 0 0 0 0,1-1 0 0 0,0 1 0 0 0,0 0 0 0 0,0-1 0 0 0,0 1 0 0 0,0-1 0 0 0,0 0 0 0 0,1 1 0 0 0,-1-1 0 0 0,0 0 0 0 0,1 0 0 0 0,-1 0 0 0 0,1 0 0 0 0,-1 0 0 0 0,1 0 0 0 0,0 0 0 0 0,-1 0 0 0 0,1-1 0 0 0,0 1 0 0 0,0-1 0 0 0,-1 1 0 0 0,1-1 0 0 0,0 0 0 0 0,0 0 0 0 0,3 1 0 0 0,50 4 0 0 0,-46-5 0 0 0,1 0 0 0 0,-1 1 0 0 0,0-2 0 0 0,0 1 0 0 0,1-1 0 0 0,-1-1 0 0 0,0 1 0 0 0,0-2 0 0 0,0 1 0 0 0,9-5 0 0 0,-12 6-4320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5:40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0 868 0 0,'-10'14'30651'0'0,"13"-13"-30581"0"0,-1 0 0 0 0,1 0-1 0 0,0 0 1 0 0,0 0 0 0 0,0 0 0 0 0,-1-1 0 0 0,1 1 0 0 0,0-1 0 0 0,0 1 0 0 0,0-1-1 0 0,0 0 1 0 0,0 0 0 0 0,5-2 0 0 0,40-4 200 0 0,-7 0-7653 0 0,-27 9 1779 0 0,-27 8 1945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5:40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1412 0 0,'-2'1'887'0'0,"-3"3"3549"0"0,4-3-3549 0 0,1 0 1 0 0,-1 0-1 0 0,0 0 0 0 0,0 1 0 0 0,1-1 0 0 0,-1 0 1 0 0,1 0-1 0 0,-2 3 0 0 0,-3 26 5856 0 0,4-22-5817 0 0,1 0 0 0 0,0 0 0 0 0,1 1-1 0 0,2 13 1 0 0,-3-19-881 0 0,1-1 0 0 0,-1 1 0 0 0,1-1 0 0 0,-1 0-1 0 0,1 0 1 0 0,0 1 0 0 0,0-1 0 0 0,0 0-1 0 0,0 0 1 0 0,0 0 0 0 0,1 0 0 0 0,-1 0 0 0 0,1 0-1 0 0,-1 0 1 0 0,1-1 0 0 0,0 1 0 0 0,2 2-1 0 0,-2-4-41 0 0,1 0-1 0 0,-1 0 0 0 0,0 0 1 0 0,0 0-1 0 0,0-1 0 0 0,0 1 1 0 0,0-1-1 0 0,0 1 0 0 0,0-1 1 0 0,0 0-1 0 0,0 0 0 0 0,0 0 1 0 0,-1 0-1 0 0,1 0 0 0 0,0 0 1 0 0,0-1-1 0 0,-1 1 0 0 0,1 0 1 0 0,2-4-1 0 0,-3 4 37 0 0,1 0-1 0 0,-1-1 0 0 0,1 1 1 0 0,-1 0-1 0 0,1 0 0 0 0,0 0 1 0 0,-1 0-1 0 0,1 0 0 0 0,0 0 1 0 0,0 1-1 0 0,0-1 1 0 0,0 1-1 0 0,0-1 0 0 0,-1 1 1 0 0,1 0-1 0 0,0-1 0 0 0,0 1 1 0 0,0 0-1 0 0,0 0 1 0 0,0 1-1 0 0,0-1 0 0 0,0 0 1 0 0,2 1-1 0 0,-2 0 95 0 0,1 1 1 0 0,-1-1-1 0 0,1 1 0 0 0,-1 0 1 0 0,0-1-1 0 0,0 1 0 0 0,0 0 1 0 0,0 0-1 0 0,0 0 0 0 0,0 1 1 0 0,0-1-1 0 0,-1 0 0 0 0,1 1 1 0 0,0 2-1 0 0,3 5 230 0 0,-1 0-1 0 0,-1 0 1 0 0,1 0 0 0 0,-2 0-1 0 0,1 0 1 0 0,-2 0-1 0 0,2 20 1 0 0,-4-28-363 0 0,1 0 0 0 0,-1 1 0 0 0,0-1 0 0 0,0 0 0 0 0,0 0 0 0 0,-1 0 0 0 0,1-1 0 0 0,0 1 0 0 0,-1 0 0 0 0,1 0 0 0 0,-1-1 0 0 0,0 1 0 0 0,1-1 0 0 0,-1 1 0 0 0,0-1 0 0 0,0 0 0 0 0,0 0 0 0 0,0 0 0 0 0,0 0 0 0 0,0 0 0 0 0,0 0 0 0 0,0 0 0 0 0,0-1 0 0 0,-1 1 0 0 0,1-1 0 0 0,0 0 0 0 0,-3 1 0 0 0,-65 7 0 0 0,63-7-2007 0 0,32 10-17943 0 0,6-14 12512 0 0,-13-1 4886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5:46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1 192 0 0,'-30'21'29276'0'0,"35"-16"-25977"0"0,7 0-3299 0 0,1-1 0 0 0,-1-1 0 0 0,1 0 0 0 0,18 2 0 0 0,3-3 0 0 0,57-3 0 0 0,-62-1 0 0 0,1 2 0 0 0,56 6 0 0 0,-68 2-6218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5:47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3 904 0 0,'20'-3'16407'0'0,"-23"23"-4148"0"0,-2-7-9062 0 0,-67 113-8422 0 0,18-34-1106 0 0,23-28 3358 0 0,29-62 1596 0 0,2-1 963 0 0,-1 0 0 0 0,1-1 0 0 0,-1 1 0 0 0,1 0 1 0 0,-1-1-1 0 0,1 1 0 0 0,-1 0 0 0 0,1-1 0 0 0,0 1 1 0 0,0 0-1 0 0,-1 0 0 0 0,1 0 0 0 0,0-1 0 0 0,0 1 1 0 0,0 0-1 0 0,0 0 0 0 0,0 0 0 0 0,0 0 0 0 0,0-1 1 0 0,0 1-1 0 0,0 0 0 0 0,0 0 0 0 0,0 0 1 0 0,0 0-1 0 0,1-1 0 0 0,-1 1 0 0 0,0 0 0 0 0,1 0 1 0 0,-1-1-1 0 0,0 1 0 0 0,1 0 0 0 0,-1-1 0 0 0,2 2 1 0 0,5-1-1859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5:47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1 788 0 0,'-1'4'18001'0'0,"-4"7"-9349"0"0,-17 33-3493 0 0,-59 93-4174 0 0,41-72-2454 0 0,3 1-6860 0 0,31-43-1652 0 0,6-22 9750 0 0,0-1-1 0 0,0 0 1 0 0,0 1-1 0 0,0-1 1 0 0,0 1-1 0 0,0-1 1 0 0,1 0-1 0 0,-1 1 1 0 0,0-1-1 0 0,0 1 1 0 0,0-1-1 0 0,1 0 1 0 0,-1 1-1 0 0,0-1 1 0 0,0 0-1 0 0,1 1 1 0 0,-1-1-1 0 0,0 0 1 0 0,1 0-1 0 0,-1 1 1 0 0,0-1-1 0 0,1 0 1 0 0,-1 0-1 0 0,0 1 1 0 0,1-1-1 0 0,-1 0 1 0 0,1 0-1 0 0,-1 0 1 0 0,0 0-1 0 0,1 0 1 0 0,-1 0-1 0 0,1 0 1 0 0,-1 0-1 0 0,0 0 1 0 0,1 0-1 0 0,-1 0 1 0 0,1 0-1 0 0,-1 0 1 0 0,1 0-1 0 0,-1 0 1 0 0,0 0-1 0 0,1 0 1 0 0,-1 0-1 0 0,1 0 1 0 0,-1-1-1 0 0,0 1 1 0 0,1 0-1 0 0,-1 0 1 0 0,0 0-1 0 0,1-1 1 0 0,11-4-1709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5:49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34 136 0 0,'27'-33'27634'0'0,"-36"51"-22637"0"0,-76 110-4997 0 0,-55 56 0 0 0,-77 116 0 0 0,209-288-4661 0 0,47-31-22729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5:49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93 1372 0 0,'10'-20'3997'0'0,"14"-16"8332"0"0,7 7-370 0 0,-11 22-8849 0 0,-18 7-3110 0 0,0 0 0 0 0,-1 1 0 0 0,1-1 0 0 0,0 0 0 0 0,-1 1 0 0 0,1 0 0 0 0,-1-1 0 0 0,1 1 0 0 0,0 0 0 0 0,-1 0 0 0 0,0 0 0 0 0,1 0 0 0 0,-1 0 0 0 0,0 0 0 0 0,1 0 0 0 0,-1 0 0 0 0,0 1 0 0 0,0-1 0 0 0,0 0 0 0 0,0 1 0 0 0,0-1 0 0 0,0 1 0 0 0,-1-1 0 0 0,1 1 0 0 0,0-1 0 0 0,-1 1 0 0 0,1 0 0 0 0,-1-1 0 0 0,1 1 0 0 0,-1 0 0 0 0,0-1 0 0 0,0 1 0 0 0,0 0 0 0 0,0 0 0 0 0,0 1 0 0 0,0 5 0 0 0,0 1 0 0 0,0 0 0 0 0,-1-1 0 0 0,0 0 0 0 0,-4 14 0 0 0,2-12 0 0 0,0-1 0 0 0,-1 0 0 0 0,0 0 0 0 0,-1 0 0 0 0,1-1 0 0 0,-2 1 0 0 0,1-1 0 0 0,-1 0 0 0 0,-1-1 0 0 0,1 1 0 0 0,-1-1 0 0 0,-8 6 0 0 0,-7 3 0 0 0,0-1 0 0 0,-1-1 0 0 0,-26 12 0 0 0,57-30 0 0 0,1 1 1 0 0,0 0-1 0 0,0 0 1 0 0,1 1-1 0 0,-1 1 0 0 0,0-1 1 0 0,1 1-1 0 0,-1 1 0 0 0,17 1 1 0 0,-4 1-6 0 0,0 0 0 0 0,-1 2 0 0 0,34 10 1 0 0,-34-11-1778 0 0,3-11-9852 0 0,-6-10-787 0 0,-6 2 9238 0 0,-4 2 459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3:28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0 372 0 0,'-4'6'12720'0'0,"-9"3"-6198"0"0,-37 16-718 0 0,-42 20-3874 0 0,5 10-6058 0 0,68-43 1340 0 0,-10 4-6629 0 0,0 0 1592 0 0,16-8 5703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5:50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1 980 0 0,'-11'4'18420'0'0,"4"5"-10605"0"0,0 20-4109 0 0,6-22-2189 0 0,-6 33-3686 0 0,-6 22 4869 0 0,-1 5-304 0 0,7-24-6243 0 0,3-11-5380 0 0,3-2-7433 0 0,1-36 13926 0 0,2 1 561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5:50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17 1016 0 0,'-9'-16'28611'0'0,"21"16"-25471"0"0,1 0-3140 0 0,-1 2 0 0 0,1 0 0 0 0,18 5 0 0 0,-19-3 0 0 0,1-1 0 0 0,0-1 0 0 0,20 2 0 0 0,-26-5-896 0 0,11 3-8483 0 0,-9 7 3645 0 0,12-6-10064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5:51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84 2028 0 0,'-3'-13'5719'0'0,"-10"-6"10317"0"0,6 10-9650 0 0,1 0-3788 0 0,5 7-2598 0 0,1 0 0 0 0,-1 0 0 0 0,-1 0 0 0 0,1 0 0 0 0,0 0 0 0 0,0 0 0 0 0,-1 0 0 0 0,1 1 0 0 0,-1-1 0 0 0,1 1 0 0 0,-1-1 0 0 0,0 1 0 0 0,0 0 0 0 0,0-1 0 0 0,0 1 0 0 0,0 0 0 0 0,0 0 0 0 0,0 0 0 0 0,0 1 0 0 0,0-1 0 0 0,0 0 0 0 0,0 1 0 0 0,0-1 0 0 0,0 1 0 0 0,-1 0 0 0 0,1 0 0 0 0,0 0 0 0 0,0 0 0 0 0,-1 0 0 0 0,1 0 0 0 0,0 1 0 0 0,0-1 0 0 0,0 1 0 0 0,0-1 0 0 0,-1 1 0 0 0,1 0 0 0 0,0 0 0 0 0,0 0 0 0 0,-3 2 0 0 0,-2 1 0 0 0,1 0 0 0 0,0 0 0 0 0,0 1 0 0 0,0 0 0 0 0,0 0 0 0 0,-4 6 0 0 0,-11 17 0 0 0,15-16 0 0 0,1 0 0 0 0,0 0 0 0 0,1 0 0 0 0,0 1 0 0 0,1-1 0 0 0,0 1 0 0 0,1 0 0 0 0,-1 24 0 0 0,3-29 0 0 0,0 0 0 0 0,0 0 0 0 0,1 0 0 0 0,0 0 0 0 0,1-1 0 0 0,-1 1 0 0 0,1 0 0 0 0,1-1 0 0 0,0 0 0 0 0,0 1 0 0 0,0-1 0 0 0,1 0 0 0 0,0-1 0 0 0,0 1 0 0 0,10 11 0 0 0,-13-16 0 0 0,1-1 0 0 0,0 1 0 0 0,-1-1 0 0 0,1 1 0 0 0,0-1 0 0 0,0 1 0 0 0,0-1 0 0 0,0 0 0 0 0,0 0 0 0 0,0 0 0 0 0,0 0 0 0 0,0-1 0 0 0,0 1 0 0 0,0-1 0 0 0,1 1 0 0 0,-1-1 0 0 0,0 1 0 0 0,0-1 0 0 0,1 0 0 0 0,-1 0 0 0 0,0 0 0 0 0,4-1 0 0 0,-2 0 0 0 0,0-1 0 0 0,0 0 0 0 0,0 1 0 0 0,0-1 0 0 0,0-1 0 0 0,-1 1 0 0 0,1 0 0 0 0,-1-1 0 0 0,1 0 0 0 0,5-6 0 0 0,4-6 0 0 0,-1 0 0 0 0,0-2 0 0 0,18-32 0 0 0,-11 7 0 0 0,-16 35 0 0 0,0-1 0 0 0,0 0 0 0 0,-1 0 0 0 0,0-1 0 0 0,1-16 0 0 0,-3 22 0 0 0,0-1 0 0 0,0 1 0 0 0,-1-1 0 0 0,1 1 0 0 0,-1-1 0 0 0,0 1 0 0 0,1-1 0 0 0,-2 1 0 0 0,1 0 0 0 0,0 0 0 0 0,-1-1 0 0 0,1 1 0 0 0,-1 0 0 0 0,0 0 0 0 0,-3-3 0 0 0,2 3 0 0 0,0 0 0 0 0,0 0 0 0 0,0 0 0 0 0,0 1 0 0 0,-1-1 0 0 0,1 1 0 0 0,-1 0 0 0 0,0 0 0 0 0,-6-2 0 0 0,-37-8-2880 0 0,38 11 1695 0 0,-1 0-1 0 0,1 0 0 0 0,0 1 0 0 0,-1 1 0 0 0,1-1 0 0 0,0 2 0 0 0,0-1 0 0 0,-1 1 1 0 0,1 0-1 0 0,-9 5 0 0 0,14-6-210 0 0,2 0 446 0 0,1-1 0 0 0,-1 1 0 0 0,0 0 0 0 0,1-1 0 0 0,-1 1 0 0 0,0 0 0 0 0,1 0 0 0 0,-1 0 0 0 0,1 0 0 0 0,-1 1 0 0 0,1-1 0 0 0,0 0 0 0 0,-2 2 1 0 0,-2 3-1019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5:51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38 2040 0 0,'-27'3'29354'0'0,"39"-12"-28136"0"0,-6 5-1206 0 0,1 0 0 0 0,0 1 1 0 0,-1-1-1 0 0,1 1 0 0 0,0 0 0 0 0,1 1 0 0 0,-1 0 0 0 0,0 0 0 0 0,1 0 0 0 0,-1 1 0 0 0,1 0 0 0 0,0 1 0 0 0,-1 0 0 0 0,1 0 1 0 0,9 1-1 0 0,-8 1-16 0 0,-1 0 1 0 0,0 1-1 0 0,0-1 0 0 0,0 1 1 0 0,0 1-1 0 0,14 8 1 0 0,23 22-11 0 0,-41-30 14 0 0,0-1 0 0 0,0 0 0 0 0,0 0 0 0 0,0 0 0 0 0,1-1 0 0 0,-1 1 0 0 0,1-1 0 0 0,0 0 0 0 0,-1-1 0 0 0,1 1 0 0 0,0-1 0 0 0,0 0 0 0 0,0 0 0 0 0,0 0 0 0 0,0-1 0 0 0,0 1 0 0 0,0-1 0 0 0,0-1 0 0 0,0 1 0 0 0,0-1 0 0 0,0 0 0 0 0,0 0 0 0 0,8-3 0 0 0,-2 0 0 0 0,1-2 0 0 0,-1 1 0 0 0,-1-1 0 0 0,1-1 0 0 0,-1 0 0 0 0,-1-1 0 0 0,1 0 0 0 0,12-13 0 0 0,-22 21-90 0 0,0 0 0 0 0,0 0-1 0 0,0 1 1 0 0,0-1 0 0 0,0 0 0 0 0,0 0 0 0 0,0 0-1 0 0,-1 1 1 0 0,1-1 0 0 0,0 0 0 0 0,0 0 0 0 0,0 0-1 0 0,0 0 1 0 0,1 1 0 0 0,-1-1 0 0 0,0 0 0 0 0,0 0-1 0 0,0 0 1 0 0,0 0 0 0 0,0 1 0 0 0,0-1 0 0 0,0 0-1 0 0,0 0 1 0 0,0 0 0 0 0,0 0 0 0 0,0 1-1 0 0,1-1 1 0 0,-1 0 0 0 0,0 0 0 0 0,0 0 0 0 0,0 0-1 0 0,0 0 1 0 0,0 0 0 0 0,1 1 0 0 0,-1-1 0 0 0,0 0-1 0 0,0 0 1 0 0,0 0 0 0 0,0 0 0 0 0,1 0 0 0 0,-1 0-1 0 0,0 0 1 0 0,0 0 0 0 0,0 0 0 0 0,0 0 0 0 0,1 0-1 0 0,-1 0 1 0 0,0 0 0 0 0,0 0 0 0 0,0 0 0 0 0,1 0-1 0 0,-1 0 1 0 0,0 0 0 0 0,0 0 0 0 0,0 0 0 0 0,0 0-1 0 0,1 0 1 0 0,-1 0 0 0 0,0 0 0 0 0,0-1 0 0 0,0 1-1 0 0,0 0 1 0 0,0 0 0 0 0,1 0 0 0 0,-4 30-12093 0 0,1 0 2698 0 0,3-15 6629 0 0,1-4 788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5:51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45 1684 0 0,'5'-34'28017'0'0,"-5"23"-24951"0"0,-3 25-3066 0 0,1 1 0 0 0,-2-1 0 0 0,0 0 0 0 0,-1-1 0 0 0,0 1 0 0 0,-13 23 0 0 0,-8 22 0 0 0,22-49 0 0 0,2-5 0 0 0,1-1 0 0 0,-1 1 0 0 0,1 0 0 0 0,-1-1 0 0 0,1 1 0 0 0,1 0 0 0 0,-1 5 0 0 0,1-8 0 0 0,0-1 0 0 0,1 0 0 0 0,-1 0 0 0 0,0 0 0 0 0,1 0 0 0 0,-1 0 0 0 0,1 0 0 0 0,-1 0 0 0 0,1-1 0 0 0,0 1 0 0 0,-1 0 0 0 0,1 0 0 0 0,0 0 0 0 0,0-1 0 0 0,-1 1 0 0 0,1 0 0 0 0,0-1 0 0 0,0 1 0 0 0,0 0 0 0 0,0-1 0 0 0,0 1 0 0 0,0-1 0 0 0,0 0 0 0 0,0 1 0 0 0,0-1 0 0 0,0 0 0 0 0,0 1 0 0 0,0-1 0 0 0,0 0 0 0 0,0 0 0 0 0,0 0 0 0 0,0 0 0 0 0,1 0 0 0 0,-1 0 0 0 0,0 0 0 0 0,1-1 0 0 0,27-3-2149 0 0,8-16-6605 0 0,16-29-7104 0 0,-39 34 13933 0 0,2-1-972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5:52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33 540 0 0,'-24'-32'27401'0'0,"16"51"-22575"0"0,3 34-4826 0 0,1 0 0 0 0,3 1 0 0 0,2-1 0 0 0,8 56 0 0 0,-4-44 0 0 0,-3-50-2810 0 0,7-63-27087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5:55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31 704 0 0,'-13'-15'29217'0'0,"7"9"-26371"0"0,4 7-2846 0 0,-1-1 0 0 0,1 1 0 0 0,0 0 0 0 0,0 0 0 0 0,0 0 0 0 0,-1 1 0 0 0,1-1 0 0 0,0 0 0 0 0,1 1 0 0 0,-1-1 0 0 0,0 1 0 0 0,0 0 0 0 0,-1 1 0 0 0,2-1 0 0 0,-6 4 0 0 0,1 0 0 0 0,0 0 0 0 0,1 1 0 0 0,-1 0 0 0 0,1 0 0 0 0,1 0 0 0 0,-1 1 0 0 0,1-1 0 0 0,1 1 0 0 0,-1 0 0 0 0,1 0 0 0 0,1 1 0 0 0,-1-1 0 0 0,2 1 0 0 0,-1-1 0 0 0,1 1 0 0 0,0-1 0 0 0,1 15 0 0 0,1-12 0 0 0,0 0 0 0 0,1 1 0 0 0,0-1 0 0 0,0 0 0 0 0,2 0 0 0 0,-1 0 0 0 0,1-1 0 0 0,1 1 0 0 0,0-1 0 0 0,0 0 0 0 0,1 0 0 0 0,1-1 0 0 0,12 16 0 0 0,-16-22 0 0 0,-1 0 0 0 0,0-1 0 0 0,1 1 0 0 0,0-1 0 0 0,0 1 0 0 0,-1-1 0 0 0,2 0 0 0 0,-1 0 0 0 0,0 0 0 0 0,0 0 0 0 0,0-1 0 0 0,1 0 0 0 0,-1 1 0 0 0,1-1 0 0 0,-1 0 0 0 0,1 0 0 0 0,0-1 0 0 0,-1 1 0 0 0,1-1 0 0 0,6 0 0 0 0,-5-1 0 0 0,1 0 0 0 0,-1-1 0 0 0,0 0 0 0 0,0 0 0 0 0,0 0 0 0 0,0 0 0 0 0,-1-1 0 0 0,1 0 0 0 0,0 1 0 0 0,-1-2 0 0 0,0 1 0 0 0,7-7 0 0 0,2-4 0 0 0,-1 0 0 0 0,-1-1 0 0 0,0 0 0 0 0,-1-1 0 0 0,-1 0 0 0 0,0 0 0 0 0,7-21 0 0 0,-13 30 0 0 0,0 0 0 0 0,-1-1 0 0 0,0 1 0 0 0,0 0 0 0 0,-1-1 0 0 0,1 1 0 0 0,-2-1 0 0 0,1 0 0 0 0,-1 1 0 0 0,-1-1 0 0 0,-1-13 0 0 0,0 16 0 0 0,1 0 0 0 0,-1 0 0 0 0,-1 1 0 0 0,1-1 0 0 0,0 1 0 0 0,-1-1 0 0 0,0 1 0 0 0,0 0 0 0 0,0 0 0 0 0,-1 0 0 0 0,0 1 0 0 0,1-1 0 0 0,-1 1 0 0 0,0 0 0 0 0,0 0 0 0 0,-1 0 0 0 0,1 0 0 0 0,-7-2 0 0 0,11 5 0 0 0,-52-22-750 0 0,50 21 616 0 0,-1 0 0 0 0,1 0 0 0 0,-1 0 0 0 0,1 1 0 0 0,-1-1 0 0 0,1 1-1 0 0,-1 0 1 0 0,1-1 0 0 0,-1 1 0 0 0,0 0 0 0 0,1 1 0 0 0,-1-1 0 0 0,1 0 0 0 0,-1 1 0 0 0,1 0 0 0 0,-1-1 0 0 0,1 1-1 0 0,-5 2 1 0 0,41 24-28539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5:57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0 192 0 0,'-15'22'29301'0'0,"28"-20"-26027"0"0,32-6-5041 0 0,-37 2 895 0 0,0 1 1 0 0,0 0-1 0 0,1 1 0 0 0,-1 0 1 0 0,0 0-1 0 0,13 2 0 0 0,6 2-14091 0 0,0-3 7436 0 0,-11-3 5391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5:58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0 268 0 0,'-46'11'27442'0'0,"45"-11"-27276"0"0,28 3 4725 0 0,-18-3-4906 0 0,10-2-444 0 0,0 2-1 0 0,0 1 1 0 0,0 0 0 0 0,0 2 0 0 0,0 0 0 0 0,-1 1 0 0 0,29 10 0 0 0,-13-12-26252 0 0,-33-2 26531 0 0,6-2-1820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5:58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1 780 0 0,'-11'8'2140'0'0,"-2"2"533"0"0,0 4 435 0 0,0-4 44 0 0,0 6-424 0 0,0-2-591 0 0,0 4-709 0 0,0-2-780 0 0,0 0-828 0 0,0 3-880 0 0,0-3-949 0 0,5 0-807 0 0,0 0-304 0 0,0-3 40 0 0,8-5 279 0 0,0 0 513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3:28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0 1044 0 0,'-6'3'12469'0'0,"-8"3"-5976"0"0,-33 18-1441 0 0,11-9-3876 0 0,-22 13-1232 0 0,45-20-475 0 0,-1-1-3601 0 0,-22 14-10710 0 0,21-9 11317 0 0,4 0 1397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5:58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3 1492 0 0,'6'-2'14180'0'0,"-7"12"-6722"0"0,-9 14-1693 0 0,-42 52-1503 0 0,14-27-4619 0 0,1-3-4807 0 0,3 1-6709 0 0,33-46 11267 0 0,0 0 0 0 0,1 0 0 0 0,-1 1 1 0 0,0-1-1 0 0,0 0 0 0 0,1 0 0 0 0,-1 1 1 0 0,1-1-1 0 0,-1 0 0 0 0,1 1 0 0 0,0-1 1 0 0,-1 1-1 0 0,1-1 0 0 0,0 0 0 0 0,0 1 1 0 0,0-1-1 0 0,0 1 0 0 0,0-1 0 0 0,1 3 1 0 0,3-1-2071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5:59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1 144 0 0,'-5'3'27267'0'0,"1"6"-24500"0"0,0 1-500 0 0,-39 57-1693 0 0,-86 108 1 0 0,54-80-2347 0 0,7 3-5516 0 0,58-84 3128 0 0,-11 19-4536 0 0,18-12-781 0 0,5-18 7444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5:59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1 202 1292 0 0,'31'-55'5331'0'0,"-19"38"-1494"0"0,1 2 1 0 0,1-1-1 0 0,0 2 0 0 0,1 0 1 0 0,33-24-1 0 0,-3 12-717 0 0,-43 26-3120 0 0,-1-1 0 0 0,0 0 0 0 0,1 0 0 0 0,-1 1 0 0 0,1-1 0 0 0,-1 0 0 0 0,1 1 0 0 0,0 0 0 0 0,-1-1 0 0 0,1 1 0 0 0,0 0 0 0 0,-1 0 0 0 0,1 0 0 0 0,-1 0 0 0 0,1 0 0 0 0,0 0 0 0 0,-1 0 0 0 0,1 1 0 0 0,0-1 0 0 0,-1 0 0 0 0,1 1 0 0 0,-1 0 0 0 0,1-1 0 0 0,-1 1 0 0 0,1 0 0 0 0,-1 0 0 0 0,3 1 0 0 0,-3 1 0 0 0,1-1 0 0 0,0 1 0 0 0,-1-1 0 0 0,0 1 0 0 0,1 0 0 0 0,-1 0 0 0 0,0-1 0 0 0,0 1 0 0 0,-1 0 0 0 0,1 0 0 0 0,-1 0 0 0 0,1 0 0 0 0,-1 6 0 0 0,0 5 0 0 0,-1 1 0 0 0,0-1 0 0 0,-1 0 0 0 0,-1 0 0 0 0,-5 20 0 0 0,3-20 0 0 0,-1-2 0 0 0,0 1 0 0 0,-1-1 0 0 0,0 0 0 0 0,-1 0 0 0 0,0-1 0 0 0,-11 11 0 0 0,16-17 0 0 0,0-1 0 0 0,-1-1 0 0 0,0 1 0 0 0,0-1 0 0 0,0 1 0 0 0,-1-1 0 0 0,1 0 0 0 0,-1-1 0 0 0,1 1 0 0 0,-1-1 0 0 0,0 0 0 0 0,0 0 0 0 0,0 0 0 0 0,0-1 0 0 0,0 1 0 0 0,-1-1 0 0 0,1-1 0 0 0,0 1 0 0 0,0-1 0 0 0,-1 0 0 0 0,-8-1 0 0 0,13 1 0 0 0,0 0 0 0 0,0 1 0 0 0,0-1 0 0 0,0 0 0 0 0,0-1 0 0 0,0 1 0 0 0,1 0 0 0 0,-1 0 0 0 0,0 0 0 0 0,0 0 0 0 0,0-1 0 0 0,0 1 0 0 0,0 0 0 0 0,1-1 0 0 0,-1 1 0 0 0,0-1 0 0 0,0 1 0 0 0,0-1 0 0 0,1 1 0 0 0,-1-1 0 0 0,0 0 0 0 0,1 1 0 0 0,-1-1 0 0 0,1 0 0 0 0,-1 1 0 0 0,1-1 0 0 0,-1 0 0 0 0,1 0 0 0 0,-1 0 0 0 0,1 1 0 0 0,0-1 0 0 0,-1 0 0 0 0,1 0 0 0 0,0 0 0 0 0,0 0 0 0 0,0 0 0 0 0,-1 0 0 0 0,1 0 0 0 0,0 1 0 0 0,0-1 0 0 0,0 0 0 0 0,1 0 0 0 0,-1 0 0 0 0,0 0 0 0 0,0 0 0 0 0,0 0 0 0 0,1 0 0 0 0,-1 1 0 0 0,0-1 0 0 0,1 0 0 0 0,-1 0 0 0 0,1 0 0 0 0,-1 1 0 0 0,1-1 0 0 0,0-1 0 0 0,1-1 0 0 0,1 0 0 0 0,-1 1 0 0 0,1-1 0 0 0,0 1 0 0 0,-1 0 0 0 0,1-1 0 0 0,0 1 0 0 0,0 0 0 0 0,1 1 0 0 0,-1-1 0 0 0,0 0 0 0 0,0 1 0 0 0,5-2 0 0 0,3 2-27 0 0,0 0-1 0 0,-1 1 1 0 0,1 0-1 0 0,-1 1 1 0 0,1 0 0 0 0,-1 0-1 0 0,1 1 1 0 0,-1 1-1 0 0,16 5 1 0 0,-7-1-299 0 0,0 1 0 0 0,0 1 0 0 0,-1 1 0 0 0,18 13 2799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6:00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9 404 0 0,'-35'-8'28940'0'0,"25"8"-25517"0"0,4 0-3423 0 0,0 1 0 0 0,-1 1 0 0 0,1-1 0 0 0,0 1 0 0 0,0 0 0 0 0,0 0 0 0 0,0 1 0 0 0,1 0 0 0 0,-1 0 0 0 0,1 0 0 0 0,-1 1 0 0 0,1-1 0 0 0,0 1 0 0 0,1 1 0 0 0,-1-1 0 0 0,1 1 0 0 0,-4 5 0 0 0,-1 0 0 0 0,1 0 0 0 0,0 1 0 0 0,1 0 0 0 0,0 1 0 0 0,1-1 0 0 0,1 1 0 0 0,-6 16 0 0 0,9-18 0 0 0,0 1 0 0 0,1-1 0 0 0,0 1 0 0 0,0-1 0 0 0,2 1 0 0 0,-1-1 0 0 0,1 1 0 0 0,0-1 0 0 0,1 0 0 0 0,1 0 0 0 0,0 1 0 0 0,0-1 0 0 0,7 16 0 0 0,-7-22 0 0 0,-1 1 0 0 0,1 0 0 0 0,0-1 0 0 0,0 1 0 0 0,0-1 0 0 0,1 0 0 0 0,0 0 0 0 0,-1 0 0 0 0,1 0 0 0 0,1-1 0 0 0,-1 0 0 0 0,7 4 0 0 0,-8-5 0 0 0,1 0 0 0 0,0-1 0 0 0,-1 0 0 0 0,1 0 0 0 0,0 0 0 0 0,0 0 0 0 0,0-1 0 0 0,0 1 0 0 0,0-1 0 0 0,0 0 0 0 0,0 0 0 0 0,0-1 0 0 0,-1 1 0 0 0,1-1 0 0 0,0 0 0 0 0,0 0 0 0 0,0 0 0 0 0,6-3 0 0 0,0-1 0 0 0,0-1 0 0 0,0 0 0 0 0,-1 0 0 0 0,0-1 0 0 0,0-1 0 0 0,0 1 0 0 0,-1-1 0 0 0,0-1 0 0 0,12-17 0 0 0,-8 10 0 0 0,-2 0 0 0 0,1-1 0 0 0,-2 0 0 0 0,14-36 0 0 0,-21 48 0 0 0,-1 0 0 0 0,1 0 0 0 0,-1 0 0 0 0,0-1 0 0 0,0 1 0 0 0,-1-1 0 0 0,0 1 0 0 0,0 0 0 0 0,0-1 0 0 0,-2-9 0 0 0,1 11 0 0 0,-1 0 0 0 0,1-1 0 0 0,-1 1 0 0 0,0 0 0 0 0,-1 0 0 0 0,1 1 0 0 0,-1-1 0 0 0,1 0 0 0 0,-1 1 0 0 0,0 0 0 0 0,-1-1 0 0 0,1 1 0 0 0,-1 1 0 0 0,1-1 0 0 0,-1 0 0 0 0,0 1 0 0 0,0 0 0 0 0,0 0 0 0 0,0 0 0 0 0,-4-2 0 0 0,-3 0 0 0 0,1 0 0 0 0,-1 0 0 0 0,1 1 0 0 0,-1 0 0 0 0,0 1 0 0 0,0 0 0 0 0,-1 0 0 0 0,1 2 0 0 0,0-1 0 0 0,-15 2 0 0 0,16 4-2833 0 0,41 4-15667 0 0,7-9 9882 0 0,-17 0 6266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6:01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94 52 0 0,'-3'-8'5724'0'0,"3"-39"19386"0"0,0 42-23229 0 0,0 3-1881 0 0,0 1 0 0 0,0 0 0 0 0,0 0 0 0 0,0-1 0 0 0,0 1 0 0 0,0 0 0 0 0,-1 0 0 0 0,1-1 0 0 0,0 1 0 0 0,-1 0 0 0 0,1 0 0 0 0,-1 0 0 0 0,1 0 0 0 0,-1-1 0 0 0,0 1 0 0 0,1 0 0 0 0,-1 0 0 0 0,0 0 0 0 0,0 1 0 0 0,0-1 0 0 0,0 0 0 0 0,0 0 0 0 0,0 0 0 0 0,-2-1 0 0 0,1 1 0 0 0,-1 0 0 0 0,1 1 0 0 0,-1-1 0 0 0,1 1 0 0 0,-1-1 0 0 0,1 1 0 0 0,-1 0 0 0 0,0 0 0 0 0,1 0 0 0 0,-1 0 0 0 0,-3 1 0 0 0,-3 0 0 0 0,1 1 0 0 0,0 1 0 0 0,0-1 0 0 0,0 1 0 0 0,1 0 0 0 0,-11 7 0 0 0,11-5 0 0 0,1 0 0 0 0,-1 0 0 0 0,1 1 0 0 0,0 0 0 0 0,1 1 0 0 0,-1-1 0 0 0,1 1 0 0 0,1 0 0 0 0,-1 1 0 0 0,1-1 0 0 0,0 1 0 0 0,1-1 0 0 0,0 1 0 0 0,0 0 0 0 0,1 0 0 0 0,-3 15 0 0 0,4-12 0 0 0,-1-1 0 0 0,2 1 0 0 0,-1 0 0 0 0,2 0 0 0 0,-1 0 0 0 0,5 20 0 0 0,-3-22 0 0 0,1 0 0 0 0,0 0 0 0 0,0 0 0 0 0,9 14 0 0 0,-10-19 0 0 0,0 0 0 0 0,0 0 0 0 0,1-1 0 0 0,0 1 0 0 0,0-1 0 0 0,0 0 0 0 0,0 0 0 0 0,0 0 0 0 0,1 0 0 0 0,-1-1 0 0 0,1 1 0 0 0,0-1 0 0 0,0 0 0 0 0,0 0 0 0 0,0 0 0 0 0,0-1 0 0 0,8 3 0 0 0,-6-3 0 0 0,0 0 0 0 0,1-1 0 0 0,-1 0 0 0 0,1 0 0 0 0,-1 0 0 0 0,0-1 0 0 0,1 0 0 0 0,-1 0 0 0 0,0 0 0 0 0,0-1 0 0 0,8-3 0 0 0,-4 1 0 0 0,-1 0 0 0 0,0 0 0 0 0,-1-1 0 0 0,1 0 0 0 0,-1-1 0 0 0,0 0 0 0 0,-1 0 0 0 0,1-1 0 0 0,-1 0 0 0 0,0 0 0 0 0,-1 0 0 0 0,0-1 0 0 0,0 0 0 0 0,0-1 0 0 0,6-14 0 0 0,-10 17 3 0 0,0 1-1 0 0,-1-1 1 0 0,1 0 0 0 0,-1 0 0 0 0,-1 1-1 0 0,1-1 1 0 0,-1 0 0 0 0,0 0 0 0 0,-1-6-1 0 0,-1 4 3 0 0,1 0 0 0 0,-1 0 0 0 0,-1 0 0 0 0,1 0 0 0 0,-2 0 0 0 0,1 1 0 0 0,-1-1 0 0 0,0 1 0 0 0,-10-14 0 0 0,10 15-25 0 0,-1-1 0 0 0,-1 1-1 0 0,1 1 1 0 0,-1-1 0 0 0,0 1-1 0 0,0 0 1 0 0,-1 0 0 0 0,1 1-1 0 0,-1 0 1 0 0,0 0-1 0 0,0 0 1 0 0,-1 1 0 0 0,1 0-1 0 0,-1 1 1 0 0,1-1 0 0 0,-1 1-1 0 0,0 1 1 0 0,-12-2 0 0 0,-20 10-9358 0 0,38-6 8328 0 0,1-1 0 0 0,-1 1 0 0 0,0 0 0 0 0,0-1 0 0 0,1 1 0 0 0,-1 0 0 0 0,0 0 0 0 0,1 0 0 0 0,-1 1 0 0 0,1-1 0 0 0,-1 0 0 0 0,1 1 0 0 0,0-1 0 0 0,-1 1 0 0 0,1-1 0 0 0,0 1 0 0 0,-1 1 0 0 0,1 3-1810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6:02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63 2280 0 0,'-11'-12'20588'0'0,"11"12"-20239"0"0,8-11 7137 0 0,0 2-5783 0 0,-3 6-1668 0 0,-1-1 0 0 0,0 1 0 0 0,1 0 0 0 0,-1 0 0 0 0,1 1 0 0 0,0-1 0 0 0,0 1 0 0 0,8-2 0 0 0,-8 3-25 0 0,0 0 1 0 0,0 0-1 0 0,0 0 1 0 0,0 1-1 0 0,1 0 1 0 0,-1 0-1 0 0,0 1 1 0 0,0-1-1 0 0,0 1 1 0 0,0 0-1 0 0,0 1 1 0 0,8 2-1 0 0,0 2-21 0 0,-1 1 0 0 0,0 0-1 0 0,0 0 1 0 0,-1 1 0 0 0,1 1 0 0 0,-2 0-1 0 0,16 16 1 0 0,-23-22 14 0 0,0 0-1 0 0,1 0 1 0 0,-1 0 0 0 0,1-1-1 0 0,0 0 1 0 0,0 0-1 0 0,0 0 1 0 0,0 0 0 0 0,0-1-1 0 0,0 1 1 0 0,1-1 0 0 0,-1 0-1 0 0,0 0 1 0 0,1-1 0 0 0,-1 1-1 0 0,0-1 1 0 0,1 0-1 0 0,8-1 1 0 0,7-2-4 0 0,0-1-1 0 0,0-1 1 0 0,20-7 0 0 0,-25 7-63 0 0,0 0 0 0 0,1 1-1 0 0,-1 1 1 0 0,23-2 0 0 0,-25 5-6271 0 0,-1-1 1 0 0,1 0-1 0 0,17-4 0 0 0,-12 1 2430 0 0,-5-1 1558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6:02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2 856 0 0,'-23'-2'31701'0'0,"26"5"-31684"0"0,0-1 0 0 0,0 1 0 0 0,1-1 0 0 0,-1 0-1 0 0,1 0 1 0 0,-1 0 0 0 0,1-1 0 0 0,0 1 0 0 0,-1-1 0 0 0,1 0 0 0 0,0 0 0 0 0,0 0-1 0 0,0-1 1 0 0,4 1 0 0 0,62-2-38 0 0,-34-1-1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6:03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2000 0 0,'-50'14'11705'0'0,"5"-2"230"0"0,20 0-5691 0 0,24-11-6227 0 0,1-1 0 0 0,-1 1-1 0 0,1 0 1 0 0,-1 0 0 0 0,1 0 0 0 0,-1-1 0 0 0,1 1 0 0 0,-1 0 0 0 0,1 0 0 0 0,0 0 0 0 0,-1 0 0 0 0,1 0 0 0 0,0 0 0 0 0,0 0 0 0 0,0 0 0 0 0,0 0 0 0 0,-1 0 0 0 0,2 0 0 0 0,-1 0 0 0 0,0 0 0 0 0,0 0 0 0 0,0 0 0 0 0,0 0 0 0 0,1 0-1 0 0,-1 0 1 0 0,0 0 0 0 0,1-1 0 0 0,-1 1 0 0 0,1 0 0 0 0,-1 0 0 0 0,1 0 0 0 0,-1 0 0 0 0,1-1 0 0 0,-1 1 0 0 0,1 0 0 0 0,0 0 0 0 0,0-1 0 0 0,-1 1 0 0 0,2 0 0 0 0,1 2 6 0 0,0 1-1 0 0,0-2 1 0 0,0 1 0 0 0,1 0 0 0 0,-1-1 0 0 0,0 1-1 0 0,1-1 1 0 0,4 2 0 0 0,13 2-23 0 0,-10-3 0 0 0,1 0 0 0 0,-1 1 0 0 0,0 0 0 0 0,13 8 0 0 0,-20-10 0 0 0,0 2 0 0 0,1-1 0 0 0,-1 0 0 0 0,0 1 0 0 0,-1 0 0 0 0,1 0 0 0 0,-1 0 0 0 0,0 0 0 0 0,0 1 0 0 0,0-1 0 0 0,0 1 0 0 0,2 7 0 0 0,-2-7 0 0 0,-1-1 0 0 0,-1 1 0 0 0,1 0 0 0 0,-1-1 0 0 0,1 1 0 0 0,-1 0 0 0 0,-1 0 0 0 0,1 0 0 0 0,-1 0 0 0 0,0 7 0 0 0,0-10 0 0 0,-1-1 0 0 0,1 1 0 0 0,-1-1 0 0 0,1 1 0 0 0,-1-1 0 0 0,0 1 0 0 0,0-1 0 0 0,0 1 0 0 0,0-1 0 0 0,0 0 0 0 0,0 0 0 0 0,0 1 0 0 0,0-1 0 0 0,0 0 0 0 0,-1 0 0 0 0,1 0 0 0 0,0 0 0 0 0,-1 0 0 0 0,1-1 0 0 0,0 1 0 0 0,-1 0 0 0 0,1-1 0 0 0,-1 1 0 0 0,0-1 0 0 0,1 1 0 0 0,-1-1 0 0 0,1 0 0 0 0,-1 0 0 0 0,0 1 0 0 0,1-1 0 0 0,-1 0 0 0 0,1-1 0 0 0,-4 1 0 0 0,-106-6 0 0 0,97 10-3009 0 0,14-3 2545 0 0,0 0 0 0 0,0-1 0 0 0,-1 1 0 0 0,1-1 0 0 0,0 1 0 0 0,0 0 0 0 0,0-1 0 0 0,0 1 0 0 0,0 0 1 0 0,-1-1-1 0 0,1 1 0 0 0,0-1 0 0 0,1 1 0 0 0,-1 0 0 0 0,0-1 0 0 0,0 1 0 0 0,0 0 0 0 0,0-1 0 0 0,0 1 0 0 0,1-1 0 0 0,-1 1 1 0 0,0 0-1 0 0,0-1 0 0 0,1 1 0 0 0,11 17-11569 0 0,-4-11 8250 0 0,0-1 1715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6:05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46 1840 0 0,'-12'-19'26483'0'0,"7"14"-22039"0"0,-9-5-4444 0 0,-7 8 0 0 0,17 3 0 0 0,0 1 0 0 0,1-1 0 0 0,-1 1 0 0 0,0 0 0 0 0,1 1 0 0 0,0-1 0 0 0,-1 1 0 0 0,-4 4 0 0 0,1-1 0 0 0,1 1 0 0 0,-1 1 0 0 0,1-1 0 0 0,1 1 0 0 0,-1 0 0 0 0,-7 16 0 0 0,7-12 0 0 0,2-1 0 0 0,0 1 0 0 0,0 0 0 0 0,1 0 0 0 0,1 0 0 0 0,0 1 0 0 0,1-1 0 0 0,0 20 0 0 0,1-20 0 0 0,0 0 0 0 0,2 0 0 0 0,-1 0 0 0 0,2 0 0 0 0,-1 0 0 0 0,2-1 0 0 0,0 1 0 0 0,0-1 0 0 0,1 0 0 0 0,0 0 0 0 0,1-1 0 0 0,0 1 0 0 0,0-1 0 0 0,1-1 0 0 0,1 1 0 0 0,9 9 0 0 0,-13-15 0 0 0,0-1 0 0 0,0 0 0 0 0,0 0 0 0 0,1 0 0 0 0,-1 0 0 0 0,1-1 0 0 0,-1 0 0 0 0,1 1 0 0 0,0-2 0 0 0,0 1 0 0 0,0-1 0 0 0,0 1 0 0 0,0-2 0 0 0,0 1 0 0 0,0 0 0 0 0,9-1 0 0 0,-6-1 0 0 0,0 0 0 0 0,-1 0 0 0 0,1-1 0 0 0,0 0 0 0 0,-1 0 0 0 0,1-1 0 0 0,-1 0 0 0 0,0-1 0 0 0,0 1 0 0 0,8-7 0 0 0,-4 3 0 0 0,-1-1 0 0 0,0 0 0 0 0,0-1 0 0 0,-1 0 0 0 0,0 0 0 0 0,0-1 0 0 0,-1-1 0 0 0,0 1 0 0 0,-1-1 0 0 0,0-1 0 0 0,-1 1 0 0 0,9-24 0 0 0,-12 25 0 0 0,-1 0 0 0 0,0 0 0 0 0,0 0 0 0 0,-1 0 0 0 0,-1 0 0 0 0,1 0 0 0 0,-2 0 0 0 0,-1-15 0 0 0,0 17 0 0 0,0-1 0 0 0,0 1 0 0 0,-1 0 0 0 0,0 0 0 0 0,-1 0 0 0 0,0 0 0 0 0,0 1 0 0 0,-1 0 0 0 0,1 0 0 0 0,-2 0 0 0 0,1 0 0 0 0,-1 1 0 0 0,0-1 0 0 0,0 2 0 0 0,-1-1 0 0 0,-8-5 0 0 0,8 5-368 0 0,-1 0 0 0 0,-1 1-1 0 0,1 0 1 0 0,-1 1 0 0 0,1 0 0 0 0,-1 0 0 0 0,0 1-1 0 0,-16-4 1 0 0,21 6 131 0 0,1 1 1 0 0,0 0-1 0 0,0 0 0 0 0,0 0 0 0 0,0 0 1 0 0,0 0-1 0 0,0 1 0 0 0,-1 0 0 0 0,1-1 0 0 0,0 1 1 0 0,0 0-1 0 0,1 0 0 0 0,-1 1 0 0 0,0-1 0 0 0,-5 3 1 0 0,5-1-20 0 0,0-1 0 0 0,0 1 1 0 0,1 0-1 0 0,-1 0 0 0 0,0 0 1 0 0,1 0-1 0 0,0 0 0 0 0,0 1 1 0 0,-3 4-1 0 0,4-5-1069 0 0,-1 0 1 0 0,0 0-1 0 0,1 1 0 0 0,0-1 1 0 0,0 0-1 0 0,0 0 1 0 0,0 1-1 0 0,1-1 0 0 0,-1 1 1 0 0,1-1-1 0 0,0 0 0 0 0,0 1 1 0 0,0-1-1 0 0,1 7 0 0 0,4 1-1205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6:06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36 444 0 0,'-9'1'4092'0'0,"8"-1"-2695"0"0,-1 1-1 0 0,0-1 0 0 0,0 0 1 0 0,0 0-1 0 0,0 0 1 0 0,0 0-1 0 0,1 0 0 0 0,-1 0 1 0 0,0 0-1 0 0,0-1 0 0 0,0 1 1 0 0,0-1-1 0 0,1 1 0 0 0,-1-1 1 0 0,0 0-1 0 0,1 0 1 0 0,-3 0 1395 0 0,0-3-1395 0 0,5 4-1383 0 0,-1-1 0 0 0,0 0 0 0 0,1 0 0 0 0,0 1 0 0 0,-1-1 0 0 0,1 0 0 0 0,-1 1 0 0 0,1-1 0 0 0,0 1 0 0 0,0-1 0 0 0,-1 0 0 0 0,1 1 0 0 0,0 0 0 0 0,0-1 0 0 0,-1 1 0 0 0,1-1 0 0 0,0 1 0 0 0,0 0 0 0 0,0 0 1 0 0,0 0-1 0 0,0-1 0 0 0,-1 1 0 0 0,1 0 0 0 0,0 0 0 0 0,0 0 0 0 0,1 0 0 0 0,27-4-90 0 0,6 2 76 0 0,50 5 0 0 0,33-1 0 0 0,-106-3 0 0 0,1 0 0 0 0,0-2 0 0 0,22-6 0 0 0,-35 9-93 0 0,0 0 0 0 0,1 0 0 0 0,-1 0 0 0 0,0 0 0 0 0,0 0 0 0 0,0-1 0 0 0,0 1 0 0 0,1 0-1 0 0,-1 0 1 0 0,0 0 0 0 0,0 0 0 0 0,0 0 0 0 0,1 0 0 0 0,-1 0 0 0 0,0 0 0 0 0,0 0 0 0 0,0 0 0 0 0,1 0 0 0 0,-1 0 0 0 0,0 0 0 0 0,0 0 0 0 0,0 0 0 0 0,1 0 0 0 0,-1 0 0 0 0,0 0 0 0 0,0 0-1 0 0,0 0 1 0 0,0 1 0 0 0,1-1 0 0 0,-1 0 0 0 0,0 0 0 0 0,0 0 0 0 0,0 0 0 0 0,0 0 0 0 0,1 0 0 0 0,-1 0 0 0 0,0 1 0 0 0,0-1 0 0 0,0 0 0 0 0,0 0 0 0 0,0 0 0 0 0,0 0 0 0 0,0 1-1 0 0,0-1 1 0 0,1 0 0 0 0,-1 0 0 0 0,0 1 0 0 0,-4 11-9859 0 0,-6 6-1948 0 0,6-11 8130 0 0,-1-2 1560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08:31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29 332 0 0,'25'0'15497'0'0,"12"0"-6770"0"0,18-5-10172 0 0,-37-1-2417 0 0,-2-3-5309 0 0,-6 4 1511 0 0,-7 2 5674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3:28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 1220 0 0,'-8'6'11641'0'0,"-4"1"-3958"0"0,-12 5-1833 0 0,-4 1-4639 0 0,-26 13-2940 0 0,23-9 3793 0 0,-10 4-1215 0 0,4-2-2230 0 0,18-5-7697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6:07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9 1380 0 0,'-27'-9'27584'0'0,"26"11"-26889"0"0,-5 7 2413 0 0,-23 74-3690 0 0,16-44-770 0 0,-2 0 0 0 0,-31 59 0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6:07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11 2060 0 0,'-15'-11'27691'0'0,"6"22"-24675"0"0,-29 54-2960 0 0,-6 37-77 0 0,14-29-391 0 0,23-60-1432 0 0,-8 20-9106 0 0,15-32 10645 0 0,-1-1 0 0 0,1 1 0 0 0,0-1 0 0 0,0 1 1 0 0,0-1-1 0 0,0 1 0 0 0,0-1 0 0 0,0 1 0 0 0,0-1 0 0 0,0 1 1 0 0,0-1-1 0 0,0 1 0 0 0,0-1 0 0 0,0 0 0 0 0,0 1 1 0 0,0-1-1 0 0,0 1 0 0 0,0-1 0 0 0,1 1 0 0 0,-1-1 1 0 0,0 1-1 0 0,0-1 0 0 0,0 0 0 0 0,1 1 0 0 0,-1-1 1 0 0,0 1-1 0 0,1-1 0 0 0,0 1-610 0 0,-1-1 611 0 0,1 1-1 0 0,-1-1 0 0 0,0 0 0 0 0,1 0 0 0 0,-1 0 1 0 0,1 1-1 0 0,-1-1 0 0 0,1 0 0 0 0,-1 0 0 0 0,1 0 1 0 0,-1 0-1 0 0,0 0 0 0 0,1 0 0 0 0,-1 0 0 0 0,1 0 1 0 0,-1 0-1 0 0,1 0 0 0 0,-1 0 0 0 0,1 0 0 0 0,-1 0 0 0 0,1 0 1 0 0,-1 0-1 0 0,1 0 0 0 0,0-1 0 0 0,9-1-1853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6:08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20 1432 0 0,'-5'-19'28239'0'0,"-1"33"-25143"0"0,-21 46-3096 0 0,-2-2 0 0 0,-3-1 0 0 0,-2-2 0 0 0,-47 58 0 0 0,-23 39 0 0 0,72-105 0 0 0,15-23 0 0 0,1 1 0 0 0,1 1 0 0 0,-11 27 0 0 0,30-59-2472 0 0,19-17-16353 0 0,-11 13 13935 0 0,6-3 1468 0 0,0 2 956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6:08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86 2232 0 0,'3'-27'4076'0'0,"-1"22"-2363"0"0,-1 0 1 0 0,0 1 0 0 0,1-1 0 0 0,0 0 0 0 0,0 1 0 0 0,5-8-1 0 0,-6 11-1166 0 0,0-1 0 0 0,0 1 1 0 0,0 0-1 0 0,0-1 0 0 0,1 1 0 0 0,-1 0 0 0 0,0 0 0 0 0,0 0 0 0 0,1 0 0 0 0,-1 0 0 0 0,1 0 0 0 0,-1 0 0 0 0,1 1 0 0 0,-1-1 0 0 0,1 1 0 0 0,-1-1 0 0 0,1 1 0 0 0,0-1 1 0 0,-1 1-1 0 0,3 0 0 0 0,-2 0-335 0 0,0 0 1 0 0,0 0-1 0 0,0 1 0 0 0,0-1 1 0 0,-1 1-1 0 0,1-1 1 0 0,0 1-1 0 0,0 0 1 0 0,0 0-1 0 0,-1 0 1 0 0,1 0-1 0 0,0 0 1 0 0,1 2-1 0 0,-1-2-212 0 0,-1 0 0 0 0,1 0 0 0 0,-1 1 0 0 0,1-1 0 0 0,-1 1 0 0 0,0 0 0 0 0,1-1 0 0 0,-1 1 0 0 0,0 0 0 0 0,0-1 0 0 0,0 1 0 0 0,-1 0 0 0 0,1 0 0 0 0,0 0 0 0 0,-1 0 0 0 0,1 0 0 0 0,-1 0 0 0 0,0 0 0 0 0,1 0 0 0 0,-1 2 0 0 0,-1 1 0 0 0,1-1 0 0 0,-1 1 0 0 0,0-1 0 0 0,0 0 0 0 0,0 1 0 0 0,-1-1 0 0 0,1 0 0 0 0,-5 7 0 0 0,-3 5 0 0 0,-1-1 0 0 0,-1 0 0 0 0,-17 18 0 0 0,27-32 0 0 0,-7 8 0 0 0,0 1 0 0 0,0 0 0 0 0,0-1 0 0 0,-1 0 0 0 0,-1-1 0 0 0,0 0 0 0 0,0 0 0 0 0,0-1 0 0 0,-15 8 0 0 0,25-15 0 0 0,0 0 0 0 0,-1 0 0 0 0,1 1 0 0 0,0-1 0 0 0,0 0 0 0 0,-1 0 0 0 0,1 0 0 0 0,0 0 0 0 0,-1 1 0 0 0,1-1 0 0 0,-1 0 0 0 0,1 0 0 0 0,0 0 0 0 0,-1 0 0 0 0,1 0 0 0 0,0 0 0 0 0,-1 0 0 0 0,1 0 0 0 0,0 0 0 0 0,-1 0 0 0 0,1 0 0 0 0,0 0 0 0 0,-1-1 0 0 0,1 1 0 0 0,-1 0 0 0 0,1 0 0 0 0,0 0 0 0 0,0 0 0 0 0,-1-1 0 0 0,1 1 0 0 0,0 0 0 0 0,-1 0 0 0 0,1 0 0 0 0,0-1 0 0 0,0 1 0 0 0,-1 0 0 0 0,1-1 0 0 0,0 1 0 0 0,0 0 0 0 0,0 0 0 0 0,-1-1 0 0 0,5-18 0 0 0,18-17 0 0 0,-19 33 0 0 0,1 0 0 0 0,-1 0 0 0 0,0 0 0 0 0,1 1 0 0 0,-1-1 0 0 0,1 1 0 0 0,0 0 0 0 0,0 0 0 0 0,0 0 0 0 0,0 1 0 0 0,0-1 0 0 0,0 1 0 0 0,1 0 0 0 0,-1 0 0 0 0,0 0 0 0 0,0 1 0 0 0,1 0 0 0 0,-1-1 0 0 0,1 2 0 0 0,-1-1 0 0 0,0 0 0 0 0,9 3 0 0 0,3 2 0 0 0,-1 0 0 0 0,1 1 0 0 0,-1 1 0 0 0,25 15 0 0 0,16 7 0 0 0,-47-22-6224 0 0,-28-9-6275 0 0,2 0 4667 0 0,10 2 5351 0 0,2 3-230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6:09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73 760 0 0,'-1'-20'7479'0'0,"-1"-14"11112"0"0,6 16-12654 0 0,-3 20-5937 0 0,1 0 0 0 0,-1 0 0 0 0,0 0 0 0 0,0 0 0 0 0,0 0 0 0 0,0 1 0 0 0,0-1 0 0 0,0 0 0 0 0,0 1 0 0 0,-1-1 0 0 0,1 4 0 0 0,3 23 0 0 0,-1 0 0 0 0,-1 49 0 0 0,-22 131 0 0 0,13-155 0 0 0,6-43 0 0 0,0 0 0 0 0,-1 0 0 0 0,-1-1 0 0 0,0 1 0 0 0,0 0 0 0 0,-1-1 0 0 0,-5 11 0 0 0,10-34 0 0 0,9-11 0 0 0,-7 20 0 0 0,0 1 0 0 0,0-1 0 0 0,0 1 0 0 0,0 0 0 0 0,1 0 0 0 0,-1 1 0 0 0,1-1 0 0 0,0 1 0 0 0,0 0 0 0 0,0 0 0 0 0,0 0 0 0 0,0 0 0 0 0,0 0 0 0 0,1 1 0 0 0,8-2 0 0 0,-2 3 0 0 0,0-1 0 0 0,0 2 0 0 0,0-1 0 0 0,19 5 0 0 0,-21-3 0 0 0,0-1 0 0 0,0 0 0 0 0,0 0 0 0 0,0 0 0 0 0,1-2 0 0 0,-1 1 0 0 0,0-1 0 0 0,0 0 0 0 0,11-3 0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6:10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75 468 0 0,'0'-11'2832'0'0,"0"-25"14741"0"0,-7 17-8017 0 0,-2 11-7218 0 0,-3 9-2338 0 0,-6 16 0 0 0,-4 18 0 0 0,17-21 0 0 0,-1 1 0 0 0,2-1 0 0 0,0 1 0 0 0,1 0 0 0 0,0 1 0 0 0,1-1 0 0 0,1 0 0 0 0,1 1 0 0 0,1 26 0 0 0,0-34 0 0 0,0 0 0 0 0,0 0 0 0 0,1-1 0 0 0,0 1 0 0 0,0-1 0 0 0,0 1 0 0 0,1-1 0 0 0,0 0 0 0 0,1 0 0 0 0,0 0 0 0 0,0 0 0 0 0,0-1 0 0 0,1 1 0 0 0,0-1 0 0 0,0 0 0 0 0,0-1 0 0 0,1 1 0 0 0,0-1 0 0 0,0 0 0 0 0,13 7 0 0 0,-16-11 0 0 0,0 1 0 0 0,0-2 0 0 0,0 1 0 0 0,0 0 0 0 0,0 0 0 0 0,0-1 0 0 0,0 0 0 0 0,0 0 0 0 0,0 0 0 0 0,0 0 0 0 0,0 0 0 0 0,0 0 0 0 0,0-1 0 0 0,0 1 0 0 0,0-1 0 0 0,0 0 0 0 0,0 0 0 0 0,0 0 0 0 0,0-1 0 0 0,0 1 0 0 0,-1-1 0 0 0,1 1 0 0 0,0-1 0 0 0,-1 0 0 0 0,0 0 0 0 0,1 0 0 0 0,-1 0 0 0 0,0 0 0 0 0,0-1 0 0 0,2-2 0 0 0,-1 2 0 0 0,-1 0 0 0 0,1-1 0 0 0,-1 1 0 0 0,0-1 0 0 0,0 0 0 0 0,0 1 0 0 0,0-1 0 0 0,-1 0 0 0 0,1 0 0 0 0,-1 0 0 0 0,0 0 0 0 0,0-1 0 0 0,-1 1 0 0 0,1 0 0 0 0,-1 0 0 0 0,0 0 0 0 0,0-1 0 0 0,0 1 0 0 0,-1 0 0 0 0,1 0 0 0 0,-3-8 0 0 0,2 10 0 0 0,-1 0 0 0 0,1-1 0 0 0,-1 1 0 0 0,1 0 0 0 0,-1 0 0 0 0,0 0 0 0 0,1 1 0 0 0,-1-1 0 0 0,0 0 0 0 0,0 1 0 0 0,-1-1 0 0 0,1 1 0 0 0,0-1 0 0 0,0 1 0 0 0,-1 0 0 0 0,1 0 0 0 0,0 0 0 0 0,-1 0 0 0 0,1 1 0 0 0,-1-1 0 0 0,0 1 0 0 0,1-1 0 0 0,-6 1 0 0 0,-7 0 0 0 0,0 0 0 0 0,0 1 0 0 0,-17 3 0 0 0,-7 0 0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6:11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48 76 0 0,'-5'0'889'0'0,"-1"-1"0"0"0,1 0 0 0 0,-1-1-1 0 0,1 1 1 0 0,-1-1 0 0 0,1 0 0 0 0,-9-4 0 0 0,-14-6 5671 0 0,-1 7 3320 0 0,27 5-8914 0 0,0 1-382 0 0,0-1 0 0 0,-1 0 0 0 0,1 1 0 0 0,0-1-1 0 0,0 0 1 0 0,0 0 0 0 0,0-1 0 0 0,0 1 0 0 0,0 0 0 0 0,0-1-1 0 0,0 1 1 0 0,0-1 0 0 0,-2-1 0 0 0,7 0-584 0 0,1 1 0 0 0,-1-1 0 0 0,1 0 0 0 0,0 1 0 0 0,-1 0 0 0 0,1 0 0 0 0,0 0 0 0 0,0 0 0 0 0,0 1 0 0 0,6-1 0 0 0,17 3 0 0 0,1 0 0 0 0,36 10 0 0 0,-44-8 0 0 0,1 0 0 0 0,-1-1 0 0 0,1-1 0 0 0,0-1 0 0 0,34-2 0 0 0,-41-3-4577 0 0,-48 14-23413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6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4 784 0 0,'11'-3'32939'0'0,"-15"14"-34476"0"0,-61 81 1920 0 0,-30 51-185 0 0,86-128-1623 0 0,4-7-1300 0 0,0 1 0 0 0,1-1 0 0 0,-1 1 0 0 0,2 0 0 0 0,-5 15 0 0 0,26-26-11607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6:12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0 1632 0 0,'-2'10'28066'0'0,"-4"-3"-24997"0"0,-3 4-3140 0 0,-75 96-5038 0 0,43-36 655 0 0,23-21 2114 0 0,17-49 1769 0 0,1-1 1 0 0,0 1 0 0 0,-1 0-1 0 0,1 0 1 0 0,0-1 0 0 0,0 1-1 0 0,0 0 1 0 0,0 0-1 0 0,0-1 1 0 0,0 1 0 0 0,0 0-1 0 0,0 0 1 0 0,0 0 0 0 0,0-1-1 0 0,0 1 1 0 0,0 0 0 0 0,1 0-1 0 0,-1-1 1 0 0,0 1 0 0 0,1 0-1 0 0,-1-1 1 0 0,0 1 0 0 0,1 0-1 0 0,3 3-2851 0 0,3-2 740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6:12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43 720 0 0,'29'-42'29648'0'0,"-44"80"-27249"0"0,-126 194-2399 0 0,-99 97 0 0 0,237-325-210 0 0,0 0-1293 0 0,0 0 0 0 0,0-1 1 0 0,0 1-1 0 0,-1-1 0 0 0,0 0 0 0 0,1 1 0 0 0,-7 2 0 0 0,41-30-18947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3:48:2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62 252 0 0,'15'-19'7569'0'0,"8"-10"5972"0"0,-7 21-8059 0 0,-6 3-2679 0 0,-11 11 261 0 0,0-2-3008 0 0,-4 7-56 0 0,-1 0 0 0 0,0-1 0 0 0,0 1 0 0 0,-1-1 0 0 0,-1 0 0 0 0,1-1 0 0 0,-18 17 0 0 0,-22 28 0 0 0,-33 44 0 0 0,27-37 0 0 0,40-47 0 0 0,-17 28 0 0 0,24-35 0 0 0,5-7 0 0 0,1 1 0 0 0,-1-1 0 0 0,1 0 0 0 0,-1 1 0 0 0,1-1 0 0 0,-1 0 0 0 0,1 1 0 0 0,-1-1 0 0 0,1 0 0 0 0,0 1 0 0 0,-1-1 0 0 0,1 1 0 0 0,0-1 0 0 0,-1 1 0 0 0,1-1 0 0 0,0 1 0 0 0,-1-1 0 0 0,1 1 0 0 0,0-1 0 0 0,0 1 0 0 0,0 0 0 0 0,0-1 0 0 0,0 1 0 0 0,0-1 0 0 0,0 1 0 0 0,0-1 0 0 0,0 1 0 0 0,0 0 0 0 0,0-1 0 0 0,0 1 0 0 0,0-1 0 0 0,0 1 0 0 0,0-1 0 0 0,0 1 0 0 0,1-1 0 0 0,-1 1 0 0 0,0 0 0 0 0,0-1 0 0 0,1 1 0 0 0,0 0 0 0 0,5 6 0 0 0,-2-4 0 0 0,-1 1 0 0 0,1 0 0 0 0,-1-1 0 0 0,1 0 0 0 0,0 0 0 0 0,0 0 0 0 0,1 0 0 0 0,-1-1 0 0 0,0 0 0 0 0,1 0 0 0 0,7 3 0 0 0,151 40 0 0 0,-102-30 0 0 0,-50-13 0 0 0,0 0 0 0 0,0-1 0 0 0,0-1 0 0 0,0 0 0 0 0,0 0 0 0 0,-1-1 0 0 0,12-2 0 0 0,55-2 0 0 0,-114 4-2674 0 0,16-1-1559 0 0,0 0-1 0 0,-33-9 0 0 0,50 10 2196 0 0,-6-3-1894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6:13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63 161 1452 0 0,'5'-16'1424'0'0,"-1"-3"4276"0"0,2 0 1 0 0,12-27 0 0 0,-15 41-4239 0 0,-1 0 0 0 0,2 0 0 0 0,-1 0-1 0 0,0 0 1 0 0,1 1 0 0 0,7-8 0 0 0,17-5 1094 0 0,-26 17-2556 0 0,-1-1 0 0 0,0 1 0 0 0,1-1 0 0 0,-1 1 0 0 0,1 0 0 0 0,-1 0 0 0 0,0 0 0 0 0,1-1 0 0 0,-1 1 0 0 0,1 1 0 0 0,-1-1 0 0 0,0 0 0 0 0,1 0 0 0 0,-1 0 0 0 0,1 1 0 0 0,-1-1 0 0 0,0 1 0 0 0,1-1 0 0 0,-1 1 0 0 0,0-1 0 0 0,0 1 0 0 0,1 0 0 0 0,-1 0 0 0 0,2 1 0 0 0,-2 0 0 0 0,1 0 0 0 0,0 0 0 0 0,-1 1 0 0 0,1-1 0 0 0,-1 0 0 0 0,0 1 0 0 0,1 0 0 0 0,-1-1 0 0 0,-1 1 0 0 0,1 0 0 0 0,1 4 0 0 0,-1 1 0 0 0,0 0 0 0 0,0 0 0 0 0,-1 1 0 0 0,0-1 0 0 0,-1 0 0 0 0,0 0 0 0 0,-3 15 0 0 0,-3-5 0 0 0,-1 0 0 0 0,0-1 0 0 0,-1 0 0 0 0,-1 0 0 0 0,-1-1 0 0 0,-17 20 0 0 0,17-23 0 0 0,-1 0 0 0 0,0-1 0 0 0,-1-1 0 0 0,-16 12 0 0 0,28-22 0 0 0,-1 0 0 0 0,1 0 0 0 0,-1 0 0 0 0,0 0 0 0 0,1 0 0 0 0,-1 0 0 0 0,0 0 0 0 0,0-1 0 0 0,1 1 0 0 0,-1-1 0 0 0,0 0 0 0 0,0 1 0 0 0,0-1 0 0 0,-2 0 0 0 0,3 0 0 0 0,0 0 0 0 0,0 0 0 0 0,1-1 0 0 0,-1 1 0 0 0,0 0 0 0 0,0 0 0 0 0,1-1 0 0 0,-1 1 0 0 0,0-1 0 0 0,1 1 0 0 0,-1 0 0 0 0,1-1 0 0 0,-1 1 0 0 0,0-1 0 0 0,1 0 0 0 0,-1 1 0 0 0,1-1 0 0 0,0 1 0 0 0,-1-1 0 0 0,1 0 0 0 0,-1 1 0 0 0,1-1 0 0 0,0 0 0 0 0,-1 0 0 0 0,1-2 0 0 0,-1 1 0 0 0,1-1 0 0 0,0 1 0 0 0,-1-1 0 0 0,1 1 0 0 0,1-1 0 0 0,-1 1 0 0 0,0-1 0 0 0,1 1 0 0 0,-1-1 0 0 0,1 1 0 0 0,-1-1 0 0 0,1 1 0 0 0,0-1 0 0 0,0 1 0 0 0,1 0 0 0 0,-1 0 0 0 0,0 0 0 0 0,3-3 0 0 0,-2 1-66 0 0,1 1 1 0 0,0 0-1 0 0,0 0 1 0 0,0 0-1 0 0,0 0 0 0 0,1 0 1 0 0,-1 1-1 0 0,1-1 1 0 0,0 1-1 0 0,0 0 0 0 0,-1 0 1 0 0,1 0-1 0 0,0 1 1 0 0,1 0-1 0 0,-1-1 0 0 0,0 1 1 0 0,0 1-1 0 0,0-1 1 0 0,1 1-1 0 0,-1-1 0 0 0,0 1 1 0 0,1 0-1 0 0,4 1 1 0 0,7 2-702 0 0,-1 1 0 0 0,1 1-1 0 0,-1 0 1 0 0,28 14 0 0 0,10 2-1708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8:08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1868 0 0,'-21'8'26318'0'0,"30"-6"-21737"0"0,50-2-4581 0 0,-1 3 0 0 0,96 17 0 0 0,-148-16-2871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8:16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23 324 0 0,'16'-23'32261'0'0,"-19"24"-32251"0"0,0-1 0 0 0,1 1 0 0 0,-1-1 1 0 0,1 1-1 0 0,-1 0 0 0 0,0 0 0 0 0,1 0 0 0 0,0 0 0 0 0,-1 1 0 0 0,1-1 1 0 0,0 0-1 0 0,-1 1 0 0 0,1 0 0 0 0,0-1 0 0 0,0 1 0 0 0,0 0 0 0 0,1 0 1 0 0,-1 0-1 0 0,0 1 0 0 0,1-1 0 0 0,-2 3 0 0 0,-26 57-39 0 0,20-42 17 0 0,1-1 12 0 0,1 0 0 0 0,0 0 0 0 0,-4 22 0 0 0,5 23 0 0 0,6-48 0 0 0,1-1 0 0 0,0 0 0 0 0,2 1 0 0 0,0-1 0 0 0,7 21 0 0 0,-2-11 0 0 0,9 29 0 0 0,2-1 0 0 0,40 79 0 0 0,-46-111-2114 0 0,13 4-6153 0 0,-25-24 7968 0 0,0 0-1 0 0,0-1 1 0 0,0 1 0 0 0,1 0-1 0 0,-1-1 1 0 0,0 1 0 0 0,0-1-1 0 0,1 0 1 0 0,-1 1 0 0 0,0-1-1 0 0,1 0 1 0 0,-1 0 0 0 0,0 1-1 0 0,1-1 1 0 0,-1 0 0 0 0,0-1-1 0 0,1 1 1 0 0,-1 0 0 0 0,0 0-1 0 0,1-1 1 0 0,-1 1 0 0 0,0 0-1 0 0,0-1 1 0 0,1 1 0 0 0,-1-1-1 0 0,0 0 1 0 0,0 1 0 0 0,0-1-1 0 0,0 0 1 0 0,0 0 0 0 0,0 0 0 0 0,0 1-1 0 0,0-1 1 0 0,0 0 0 0 0,0-1-1 0 0,0 1 1 0 0,0 0 0 0 0,-1 0-1 0 0,1 0 1 0 0,0-2 0 0 0,10-19-6285 0 0,-2 9 4146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9:02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26 1060 0 0,'15'-15'26204'0'0,"-23"5"-20701"0"0,4 10-5503 0 0,0 0 0 0 0,0-1 0 0 0,0 2 0 0 0,0-1 0 0 0,0 0 0 0 0,1 1 0 0 0,-1 0 0 0 0,0 0 0 0 0,0 0 0 0 0,1 0 0 0 0,-1 0 0 0 0,1 1 0 0 0,-1 0 0 0 0,1-1 0 0 0,0 1 0 0 0,-1 1 0 0 0,-2 2 0 0 0,-1-1 0 0 0,1-1 0 0 0,0 0 0 0 0,0 1 0 0 0,0 0 0 0 0,0 0 0 0 0,1 0 0 0 0,-1 1 0 0 0,1 0 0 0 0,0 0 0 0 0,1 0 0 0 0,-1 1 0 0 0,1-1 0 0 0,0 1 0 0 0,1 0 0 0 0,-1 0 0 0 0,1 1 0 0 0,1-1 0 0 0,-1 1 0 0 0,1-1 0 0 0,0 1 0 0 0,0 0 0 0 0,1 0 0 0 0,0 0 0 0 0,0-1 0 0 0,1 1 0 0 0,-1 0 0 0 0,2 1 0 0 0,-1-1 0 0 0,1-1 0 0 0,0 1 0 0 0,0 0 0 0 0,1 0 0 0 0,0 0 0 0 0,0-1 0 0 0,1 1 0 0 0,0-1 0 0 0,0 1 0 0 0,0-1 0 0 0,6 8 0 0 0,-5-7 0 0 0,1 1 0 0 0,0-1 0 0 0,1 0 0 0 0,-1 0 0 0 0,1-1 0 0 0,1 0 0 0 0,-1 0 0 0 0,1 0 0 0 0,0-1 0 0 0,0 0 0 0 0,16 8 0 0 0,-18-11 0 0 0,-1 0 0 0 0,1-1 0 0 0,0 1 0 0 0,0-1 0 0 0,0-1 0 0 0,0 1 0 0 0,0 0 0 0 0,0-1 0 0 0,0 0 0 0 0,0 0 0 0 0,0-1 0 0 0,0 0 0 0 0,0 1 0 0 0,-1-2 0 0 0,1 1 0 0 0,0 0 0 0 0,0-1 0 0 0,-1 0 0 0 0,1 0 0 0 0,-1 0 0 0 0,1-1 0 0 0,4-3 0 0 0,2-2 0 0 0,-1 0 0 0 0,0-1 0 0 0,0 0 0 0 0,-1-1 0 0 0,-1 1 0 0 0,1-2 0 0 0,-1 1 0 0 0,-1-1 0 0 0,0 0 0 0 0,6-16 0 0 0,-11 24 0 0 0,0-1 0 0 0,0 0 0 0 0,-1 0 0 0 0,0 0 0 0 0,0 0 0 0 0,0 0 0 0 0,0 0 0 0 0,0 0 0 0 0,-1 0 0 0 0,0 0 0 0 0,0 0 0 0 0,0-1 0 0 0,0 1 0 0 0,-1 0 0 0 0,0 0 0 0 0,0 0 0 0 0,0 0 0 0 0,0 0 0 0 0,0 0 0 0 0,-1 0 0 0 0,0 0 0 0 0,0 1 0 0 0,0-1 0 0 0,0 1 0 0 0,0-1 0 0 0,-1 1 0 0 0,1 0 0 0 0,-1 0 0 0 0,0 0 0 0 0,0 0 0 0 0,0 0 0 0 0,-1 1 0 0 0,1-1 0 0 0,-1 1 0 0 0,-5-3 0 0 0,-8-3 39 0 0,0 1-1 0 0,-1 1 1 0 0,1 1 0 0 0,-20-4-1 0 0,18 5-280 0 0,0-1 0 0 0,1-1-1 0 0,-25-11 1 0 0,82 29-24340 0 0,-9-5 19959 0 0,-6 2 2297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9:05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33 572 0 0,'-15'-21'28955'0'0,"9"19"-25715"0"0,-35-7-3240 0 0,35 10 0 0 0,0-1 0 0 0,0 2 0 0 0,1-1 0 0 0,-1 1 0 0 0,1 0 0 0 0,-1 0 0 0 0,1 0 0 0 0,0 1 0 0 0,-1 0 0 0 0,1 0 0 0 0,1 0 0 0 0,-1 1 0 0 0,0 0 0 0 0,1 0 0 0 0,0 0 0 0 0,0 0 0 0 0,0 0 0 0 0,-5 8 0 0 0,3-4 0 0 0,1 0 0 0 0,-1 1 0 0 0,1-1 0 0 0,1 1 0 0 0,0 0 0 0 0,0 0 0 0 0,1 0 0 0 0,0 1 0 0 0,0-1 0 0 0,-1 12 0 0 0,5-11 0 0 0,-1 0 0 0 0,1-1 0 0 0,0 1 0 0 0,1-1 0 0 0,0 0 0 0 0,1 1 0 0 0,0-1 0 0 0,0 0 0 0 0,1 0 0 0 0,0-1 0 0 0,0 1 0 0 0,1-1 0 0 0,0 0 0 0 0,1 0 0 0 0,0 0 0 0 0,11 10 0 0 0,-13-13 0 0 0,1 1 0 0 0,0-1 0 0 0,1-1 0 0 0,-1 1 0 0 0,1-1 0 0 0,0 0 0 0 0,0 0 0 0 0,1-1 0 0 0,-1 0 0 0 0,1 0 0 0 0,-1 0 0 0 0,1-1 0 0 0,0 0 0 0 0,0 0 0 0 0,0-1 0 0 0,0 1 0 0 0,0-2 0 0 0,0 1 0 0 0,0-1 0 0 0,1 0 0 0 0,-1-1 0 0 0,10-1 0 0 0,-6-2 0 0 0,-1-1 0 0 0,0 1 0 0 0,-1-2 0 0 0,1 1 0 0 0,-1-2 0 0 0,0 1 0 0 0,0-1 0 0 0,-1 0 0 0 0,0-1 0 0 0,0 0 0 0 0,-1 0 0 0 0,0-1 0 0 0,-1 0 0 0 0,1 0 0 0 0,-2-1 0 0 0,1 1 0 0 0,-1-1 0 0 0,-1 0 0 0 0,0-1 0 0 0,0 1 0 0 0,3-19 0 0 0,-7 25 0 0 0,0 0 0 0 0,-1 0 0 0 0,1 1 0 0 0,-1-1 0 0 0,0 0 0 0 0,0 0 0 0 0,0 1 0 0 0,0-1 0 0 0,-1 1 0 0 0,1-1 0 0 0,-1 1 0 0 0,0-1 0 0 0,0 1 0 0 0,0 0 0 0 0,-1 0 0 0 0,1 0 0 0 0,-1 0 0 0 0,0 1 0 0 0,0-1 0 0 0,0 1 0 0 0,0-1 0 0 0,-5-2 0 0 0,-10-6 0 0 0,-1 0 0 0 0,0 2 0 0 0,-21-8 0 0 0,4 2 0 0 0,19 6-903 0 0,-29-13-5588 0 0,44 22 6275 0 0,1 0 0 0 0,-1-1 0 0 0,1 1 0 0 0,0 0 0 0 0,-1 0 0 0 0,1 0 0 0 0,-1 0 0 0 0,1 0 0 0 0,-1 0 0 0 0,1 0 0 0 0,-1 0 1 0 0,1 1-1 0 0,0-1 0 0 0,-1 0 0 0 0,1 1 0 0 0,0-1 0 0 0,-1 1 0 0 0,1 0 0 0 0,0-1 0 0 0,-1 1 0 0 0,1 0 0 0 0,0 0 0 0 0,0 0 0 0 0,0 0 1 0 0,0 0-1 0 0,0 0 0 0 0,0 0 0 0 0,0 0 0 0 0,0 0 0 0 0,0 2 0 0 0,0-1-621 0 0,0-1 1 0 0,1 1-1 0 0,-1 0 1 0 0,1 0-1 0 0,0 0 0 0 0,-1 0 1 0 0,1 0-1 0 0,0 0 1 0 0,0 0-1 0 0,0 0 0 0 0,0 0 1 0 0,1 0-1 0 0,-1 0 1 0 0,0 0-1 0 0,2 2 0 0 0,-2-2 378 0 0,3 13-2763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6:54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30 1320 0 0,'-2'-9'17662'0'0,"-5"-7"-4173"0"0,4 15-13476 0 0,1 0 0 0 0,-1 0 1 0 0,0 1-1 0 0,0-1 0 0 0,1 1 0 0 0,-1 0 0 0 0,0-1 1 0 0,0 1-1 0 0,1 1 0 0 0,-1-1 0 0 0,0 0 1 0 0,0 1-1 0 0,1-1 0 0 0,-1 1 0 0 0,0 0 0 0 0,1 0 1 0 0,-1 0-1 0 0,1 0 0 0 0,-1 0 0 0 0,1 1 0 0 0,0-1 1 0 0,-1 1-1 0 0,1 0 0 0 0,0-1 0 0 0,0 1 1 0 0,0 0-1 0 0,-3 4 0 0 0,-2 2-25 0 0,-1 1-1 0 0,1 0 1 0 0,0 0 0 0 0,1 1-1 0 0,-7 13 1 0 0,10-15 12 0 0,0 1 0 0 0,1 0 0 0 0,0 0 0 0 0,0 0 0 0 0,1 0 0 0 0,0 0 0 0 0,0 0 0 0 0,1 1 0 0 0,0-1 0 0 0,1 0 0 0 0,0 0 0 0 0,2 10 0 0 0,-1-12 0 0 0,-1 1 0 0 0,1 0 0 0 0,0-1 0 0 0,1 1 0 0 0,0-1 0 0 0,0 0 0 0 0,1 0 0 0 0,0 0 0 0 0,0 0 0 0 0,0-1 0 0 0,1 0 0 0 0,0 0 0 0 0,0 0 0 0 0,8 7 0 0 0,-11-12 0 0 0,0 0 0 0 0,-1 0 0 0 0,1 0 0 0 0,0 0 0 0 0,0 0 0 0 0,0 0 0 0 0,0 0 0 0 0,-1-1 0 0 0,1 1 0 0 0,0-1 0 0 0,0 0 0 0 0,0 1 0 0 0,0-1 0 0 0,0 0 0 0 0,0 0 0 0 0,0 0 0 0 0,0 0 0 0 0,0-1 0 0 0,0 1 0 0 0,0-1 0 0 0,3 0 0 0 0,0-1 0 0 0,-1 0 0 0 0,0-1 0 0 0,0 1 0 0 0,0-1 0 0 0,0 1 0 0 0,-1-1 0 0 0,1-1 0 0 0,-1 1 0 0 0,4-5 0 0 0,1-2 0 0 0,0-1 0 0 0,0 0 0 0 0,-1 0 0 0 0,-1-1 0 0 0,10-24 0 0 0,-14 32 0 0 0,0-1 0 0 0,-1 0 0 0 0,1 0 0 0 0,-1 0 0 0 0,-1 0 0 0 0,1 0 0 0 0,0 0 0 0 0,-1 0 0 0 0,0 0 0 0 0,-1-1 0 0 0,1 1 0 0 0,-1 0 0 0 0,0 0 0 0 0,0 0 0 0 0,0 0 0 0 0,-1 0 0 0 0,1 1 0 0 0,-1-1 0 0 0,-5-8 0 0 0,1 6 0 0 0,0 0 0 0 0,0 0 0 0 0,-1 0 0 0 0,0 1 0 0 0,0 0 0 0 0,0 0 0 0 0,-1 1 0 0 0,0 0 0 0 0,-16-8 0 0 0,16 9-1033 0 0,0 1 0 0 0,-1-1 0 0 0,1 1 1 0 0,-1 1-1 0 0,-14-3 0 0 0,21 4 853 0 0,1 1 1 0 0,0 0-1 0 0,0-1 1 0 0,-1 1-1 0 0,1 0 1 0 0,0 0 0 0 0,-1 0-1 0 0,1 0 1 0 0,0 0-1 0 0,0 1 1 0 0,-1-1-1 0 0,1 0 1 0 0,0 0-1 0 0,0 1 1 0 0,-1-1-1 0 0,1 1 1 0 0,0-1-1 0 0,0 1 1 0 0,0 0 0 0 0,0-1-1 0 0,0 1 1 0 0,0 0-1 0 0,0 0 1 0 0,0 0-1 0 0,0 0 1 0 0,0 0-1 0 0,0 0 1 0 0,0 0-1 0 0,0 0 1 0 0,1 0 0 0 0,-1 0-1 0 0,1 0 1 0 0,-1 0-1 0 0,1 1 1 0 0,-1-1-1 0 0,1 0 1 0 0,-1 0-1 0 0,1 1 1 0 0,0-1-1 0 0,0 0 1 0 0,0 0-1 0 0,0 1 1 0 0,0-1 0 0 0,0 0-1 0 0,0 1 1 0 0,0-1-1 0 0,0 0 1 0 0,1 2-1 0 0,0 0-585 0 0,-1-1 0 0 0,1 0 0 0 0,0 0 0 0 0,0 0 0 0 0,0 1-1 0 0,0-1 1 0 0,1 0 0 0 0,-1 0 0 0 0,0 0 0 0 0,1-1 0 0 0,-1 1 0 0 0,1 0 0 0 0,0 0-1 0 0,2 1 1 0 0,3 4-1246 0 0,5 5-973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6:55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1488 0 0,'-1'8'11855'0'0,"-2"2"-3752"0"0,-5 12 299 0 0,-2 9-5491 0 0,-4 23-2836 0 0,-8 67-1 0 0,17-46-8348 0 0,39-115-16216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6:55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1 240 0 0,'-37'19'31892'0'0,"74"-9"-31257"0"0,-25-6-669 0 0,-1 1 0 0 0,1-2 1 0 0,0 0-1 0 0,-1 0 0 0 0,2-1 0 0 0,-1 0 0 0 0,0-1 0 0 0,0-1 1 0 0,0 0-1 0 0,1 0 0 0 0,-1-1 0 0 0,0-1 0 0 0,13-3 1 0 0,-19 1-4879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6:56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1 656 0 0,'-18'27'13164'0'0,"4"6"-3686"0"0,-3 39-368 0 0,14-57-8788 0 0,-3 12-1320 0 0,-19 110 2771 0 0,20-92-5808 0 0,3 1-6217 0 0,2-43 9393 0 0,0 0 0 0 0,0-1 1 0 0,0 1-1 0 0,1 0 1 0 0,-1 0-1 0 0,1-1 0 0 0,0 1 1 0 0,0-1-1 0 0,-1 1 0 0 0,2-1 1 0 0,-1 1-1 0 0,0-1 0 0 0,0 1 1 0 0,1-1-1 0 0,0 0 0 0 0,-1 0 1 0 0,1 0-1 0 0,0 0 1 0 0,3 2-1 0 0,6 3-1106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6:56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2100 0 0,'-12'8'28424'0'0,"21"0"-26181"0"0,-4-6-2941 0 0,-1 1-1 0 0,1-1 1 0 0,0 0-1 0 0,0 0 1 0 0,0 0-1 0 0,0-1 1 0 0,0 0 0 0 0,7 1-1 0 0,24-3-4835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3:48:41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36 204 0 0,'-17'2'13388'0'0,"15"-2"-12173"0"0,0 1 0 0 0,-1-1 0 0 0,1 0 0 0 0,0 1 1 0 0,-1-1-1 0 0,1 0 0 0 0,0 0 0 0 0,0-1 0 0 0,-1 1 0 0 0,1 0 0 0 0,0-1 0 0 0,-5-1 2190 0 0,20-17-2216 0 0,-8 17-1189 0 0,0-1 0 0 0,0 1 0 0 0,0 0 0 0 0,0 0 0 0 0,0 1 0 0 0,1-1 0 0 0,-1 1 0 0 0,1 0 0 0 0,-1 1 0 0 0,1-1 0 0 0,8 2 0 0 0,70 8 0 0 0,-42-4 0 0 0,83 8 0 0 0,-124-13 0 0 0,-1 0 0 0 0,0 0 0 0 0,0 0 0 0 0,1 0 0 0 0,-1 0 0 0 0,0 0 0 0 0,1 0 0 0 0,-1 0 0 0 0,0 0 0 0 0,0 0 0 0 0,1 0 0 0 0,-1 0 0 0 0,0 0 0 0 0,0 1 0 0 0,1-1 0 0 0,-1 0 0 0 0,0 0 0 0 0,0 0 0 0 0,0 0 0 0 0,1 1 0 0 0,-1-1 0 0 0,0 0 0 0 0,0 0 0 0 0,0 0 0 0 0,1 1 0 0 0,-1-1 0 0 0,0 0 0 0 0,0 0 0 0 0,0 1 0 0 0,0-1 0 0 0,0 0 0 0 0,0 0 0 0 0,0 1 0 0 0,0-1 0 0 0,1 0 0 0 0,-1 0 0 0 0,0 1 0 0 0,0-1 0 0 0,0 1 0 0 0,-5 14 0 0 0,-13 17 0 0 0,16-30 0 0 0,-20 28 0 0 0,-2-1 0 0 0,-47 45 0 0 0,37-40 0 0 0,11-12 0 0 0,14-14 0 0 0,1 0 0 0 0,0 0 0 0 0,-14 20 0 0 0,22-28 0 0 0,0 0 0 0 0,-1 0 0 0 0,1 1 0 0 0,0-1 0 0 0,0 0 0 0 0,0 0 0 0 0,0 1 0 0 0,-1-1 0 0 0,1 0 0 0 0,0 1 0 0 0,0-1 0 0 0,0 0 0 0 0,0 1 0 0 0,0-1 0 0 0,0 0 0 0 0,0 1 0 0 0,0-1 0 0 0,0 0 0 0 0,0 1 0 0 0,0-1 0 0 0,0 0 0 0 0,0 1 0 0 0,0-1 0 0 0,0 0 0 0 0,0 1 0 0 0,1-1 0 0 0,-1 0 0 0 0,0 1 0 0 0,0-1 0 0 0,0 0 0 0 0,0 1 0 0 0,1-1 0 0 0,-1 0 0 0 0,0 0 0 0 0,0 1 0 0 0,1-1 0 0 0,-1 0 0 0 0,0 0 0 0 0,0 0 0 0 0,1 1 0 0 0,-1-1 0 0 0,1 0 0 0 0,23 5 0 0 0,48-6 0 0 0,-41 0 0 0 0,124 1 0 0 0,-155 0-53 0 0,1 0 1 0 0,-1 0-1 0 0,0 0 1 0 0,0 0-1 0 0,0 0 0 0 0,0 0 1 0 0,1 0-1 0 0,-1 1 1 0 0,0-1-1 0 0,0 0 1 0 0,0 0-1 0 0,1 0 0 0 0,-1 0 1 0 0,0 0-1 0 0,0 0 1 0 0,0 0-1 0 0,1-1 0 0 0,-1 1 1 0 0,0 0-1 0 0,0 0 1 0 0,0 0-1 0 0,0 0 1 0 0,1 0-1 0 0,-1 0 0 0 0,0 0 1 0 0,0 0-1 0 0,0 0 1 0 0,0 0-1 0 0,1-1 0 0 0,-1 1 1 0 0,0 0-1 0 0,0 0 1 0 0,0 0-1 0 0,0 0 0 0 0,0 0 1 0 0,0-1-1 0 0,0 1 1 0 0,1 0-1 0 0,-1 0 1 0 0,0 0-1 0 0,0 0 0 0 0,0-1 1 0 0,0 1-1 0 0,0 0 1 0 0,0 0-1 0 0,0 0 0 0 0,0-1 1 0 0,0 1-1 0 0,0 0 1 0 0,-9-9-6062 0 0,-18-9-5926 0 0,26 18 11192 0 0,-23-24-7856 0 0,16 19 6772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6:56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1920 0 0,'-13'11'4071'0'0,"12"-11"-3566"0"0,1 1 0 0 0,0-1-1 0 0,-1 1 1 0 0,1 0 0 0 0,0-1-1 0 0,-1 1 1 0 0,1 0 0 0 0,0-1-1 0 0,0 1 1 0 0,0 0 0 0 0,0 0-1 0 0,0-1 1 0 0,0 1-1 0 0,0 0 1 0 0,0-1 0 0 0,0 1-1 0 0,0 0 1 0 0,0 0 0 0 0,0-1-1 0 0,0 1 1 0 0,1 0 0 0 0,-1-1-1 0 0,0 2 1 0 0,14 13 11140 0 0,0-6-8626 0 0,-3-3-3295 0 0,-5-2-534 0 0,1-1-1 0 0,-1 0 1 0 0,1 0 0 0 0,0 0-1 0 0,-1-1 1 0 0,1 0 0 0 0,1 0 0 0 0,11 1-1 0 0,-4-26-19806 0 0,-14 21 19083 0 0,5-8-877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8:11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0 88 0 0,'9'4'27136'0'0,"-8"-4"-27270"0"0,-5 11 2277 0 0,2 15-185 0 0,1-9-1171 0 0,0 1-657 0 0,0 0 1 0 0,1 0-1 0 0,4 34 0 0 0,0 38 138 0 0,-22 101-268 0 0,-2 41 0 0 0,14-77 0 0 0,1 7 0 0 0,-1 17 0 0 0,14-60 0 0 0,2-26 0 0 0,-2 45 0 0 0,-13 207 0 0 0,2-256 0 0 0,-2 42 0 0 0,-2 75 0 0 0,0-67 0 0 0,0 133 0 0 0,3-94 0 0 0,-1-59 0 0 0,-1 21 0 0 0,-10 100 0 0 0,12-190 0 0 0,2 65 0 0 0,2-75 0 0 0,-2 35 0 0 0,-7 36 0 0 0,7-89 0 0 0,-7 135 0 0 0,10-154 0 0 0,1-3 0 0 0,1 0 0 0 0,1-1 0 0 0,-1 0 0 0 0,0 0 0 0 0,0 0 0 0 0,1 1 0 0 0,-1-1 0 0 0,0 1 0 0 0,1 0 0 0 0,-1 0 0 0 0,0 0 0 0 0,7 2 0 0 0,13-2 0 0 0,118-28 0 0 0,-138 27 0 0 0,0 1 0 0 0,0 0 0 0 0,0 0 0 0 0,0 0 0 0 0,0 1 0 0 0,1-1 0 0 0,-1 1 0 0 0,0 0 0 0 0,0-1 0 0 0,0 1 0 0 0,0 1 0 0 0,-1-1 0 0 0,1 0 0 0 0,0 1 0 0 0,0-1 0 0 0,-1 1 0 0 0,1 0 0 0 0,-1 0 0 0 0,5 4 0 0 0,-22-24-2942 0 0,9 8-1449 0 0,1 0 0 0 0,0 0-1 0 0,1 0 1 0 0,-6-19 0 0 0,2-4-774 0 0,-1-14 2865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8:13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68 1776 0 0,'12'-5'3847'0'0,"-11"4"-3129"0"0,-1 0 1 0 0,1 0 0 0 0,0 0 0 0 0,-1 0 0 0 0,1 0-1 0 0,-1 0 1 0 0,1 0 0 0 0,-1 0 0 0 0,0 0 0 0 0,1 0-1 0 0,-1 0 1 0 0,0 0 0 0 0,0 0 0 0 0,0-1 0 0 0,0 1-1 0 0,0-2 1 0 0,-7-20 11127 0 0,-5 10-8767 0 0,9 12-3079 0 0,0 0 0 0 0,-1 0 0 0 0,1 0 0 0 0,0 0 0 0 0,-1 0 0 0 0,1 1 0 0 0,-1 0 0 0 0,1-1 0 0 0,-1 1 0 0 0,1 1 0 0 0,-1-1 0 0 0,1 0 0 0 0,-1 1 0 0 0,1 0 0 0 0,0 0 0 0 0,-1 0 0 0 0,1 0 0 0 0,0 0 0 0 0,0 1 0 0 0,0-1 0 0 0,0 1 0 0 0,0 0 0 0 0,-5 4 0 0 0,-6 3 0 0 0,0 1 0 0 0,1 1 0 0 0,-17 16 0 0 0,27-23 0 0 0,0 0 0 0 0,-1 0 0 0 0,1 1 0 0 0,1-1 0 0 0,-1 0 0 0 0,0 1 0 0 0,1 0 0 0 0,0-1 0 0 0,0 1 0 0 0,1 0 0 0 0,-1 0 0 0 0,1 0 0 0 0,0 0 0 0 0,1 1 0 0 0,-1-1 0 0 0,1 0 0 0 0,0 0 0 0 0,0 0 0 0 0,0 1 0 0 0,1-1 0 0 0,0 0 0 0 0,0 0 0 0 0,0 0 0 0 0,1 0 0 0 0,0 0 0 0 0,0 0 0 0 0,0-1 0 0 0,0 1 0 0 0,1-1 0 0 0,-1 1 0 0 0,1-1 0 0 0,1 0 0 0 0,-1 0 0 0 0,0 0 0 0 0,1 0 0 0 0,0-1 0 0 0,0 1 0 0 0,0-1 0 0 0,0 0 0 0 0,0 0 0 0 0,1-1 0 0 0,-1 1 0 0 0,1-1 0 0 0,0 0 0 0 0,0 0 0 0 0,0-1 0 0 0,0 1 0 0 0,9 0 0 0 0,-3 0 0 0 0,-5-1 0 0 0,-1 0 0 0 0,1-1 0 0 0,0 1 0 0 0,-1-1 0 0 0,1 0 0 0 0,0-1 0 0 0,-1 1 0 0 0,1-1 0 0 0,-1 0 0 0 0,1-1 0 0 0,9-3 0 0 0,0 0-5408 0 0,11 0-11742 0 0,-8 2 10101 0 0,-2 0 4581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8:26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1 408 0 0,'-8'7'13279'0'0,"-12"8"-1263"0"0,19-16-11855 0 0,1 1 1 0 0,-1 0-1 0 0,0 0 1 0 0,1 0-1 0 0,-1 1 0 0 0,0-1 1 0 0,0 0-1 0 0,1 0 1 0 0,-1 0-1 0 0,0 0 0 0 0,1 1 1 0 0,-1-1-1 0 0,0 0 0 0 0,1 1 1 0 0,-1-1-1 0 0,0 1 1 0 0,1-1-1 0 0,-1 0 0 0 0,1 1 1 0 0,-1-1-1 0 0,1 1 1 0 0,-1 0-1 0 0,1-1 0 0 0,-1 1 1 0 0,1-1-1 0 0,-1 2 1 0 0,2-1-3 0 0,1-1 0 0 0,-1 0 0 0 0,0 0 0 0 0,1 0 1 0 0,-1 0-1 0 0,0 0 0 0 0,1 0 0 0 0,-1 0 0 0 0,0 0 1 0 0,1-1-1 0 0,-1 1 0 0 0,0 0 0 0 0,0-1 0 0 0,1 1 1 0 0,-1-1-1 0 0,1 0 0 0 0,23-6-159 0 0,0 2 0 0 0,0 0 0 0 0,0 2 0 0 0,1 0 0 0 0,-1 2 0 0 0,1 1 0 0 0,41 5 0 0 0,23-2 0 0 0,-88-3-157 0 0,1 0 0 0 0,0 0 0 0 0,-1 1 0 0 0,1-1 0 0 0,0 1 0 0 0,-1-1-1 0 0,1 1 1 0 0,-1 0 0 0 0,1-1 0 0 0,-1 1 0 0 0,0 1 0 0 0,1-1 0 0 0,-1 0 0 0 0,0 1 0 0 0,0-1 0 0 0,1 1 0 0 0,-1-1 0 0 0,0 1-1 0 0,2 3 1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8:27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4 704 0 0,'25'-4'24274'0'0,"-36"19"-16545"0"0,9-13-7669 0 0,-26 35-1848 0 0,1 1 0 0 0,-39 74 0 0 0,48-75-787 0 0,-20 61 1 0 0,37-96 2464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8:27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15 1492 0 0,'22'-14'28119'0'0,"-25"20"-24757"0"0,-2 3-3613 0 0,-29 52-1213 0 0,-58 105 3805 0 0,63-111-8027 0 0,1 1-7367 0 0,43-75-1711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8:28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 1172 0 0,'-5'-3'17007'0'0,"-6"11"-7759"0"0,-7 9-4045 0 0,13-10-5162 0 0,0 1 0 0 0,1-1 0 0 0,0 1 0 0 0,0 0 0 0 0,1 0 0 0 0,0 0 0 0 0,0 0 0 0 0,1 0 0 0 0,0 1 0 0 0,1-1 0 0 0,-2 10 0 0 0,1 16-1028 0 0,4 51 0 0 0,-1-31-6613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8:28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 2024 0 0,'-6'11'16218'0'0,"21"-11"-4680"0"0,-5-2-8551 0 0,11-2-2987 0 0,-1 1 0 0 0,1 1 0 0 0,27 0 0 0 0,-38 2 0 0 0,0 1 0 0 0,-1-1 0 0 0,1 2 0 0 0,0-1 0 0 0,-1 1 0 0 0,0 1 0 0 0,1 0 0 0 0,-1 0 0 0 0,13 7 0 0 0,-14-4-1886 0 0,1 5-5625 0 0,9 7-4985 0 0,-6-16 4646 0 0,-2-2 5434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8:31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83 964 0 0,'10'-10'3853'0'0,"-2"-10"8661"0"0,-8 18-11749 0 0,1 1 0 0 0,-1 0 0 0 0,0 0 1 0 0,0 0-1 0 0,-1-1 0 0 0,1 1 0 0 0,0 0 1 0 0,0 0-1 0 0,-1 0 0 0 0,1 0 0 0 0,0-1 0 0 0,-1 1 1 0 0,1 0-1 0 0,-1 0 0 0 0,-1-2 0 0 0,-11-4 2428 0 0,10 6-3193 0 0,1 0 0 0 0,-1 1 0 0 0,0 0 0 0 0,0 0 0 0 0,0 0 0 0 0,1 0 0 0 0,-1 0 0 0 0,0 1 0 0 0,0-1 0 0 0,0 1 0 0 0,1-1 0 0 0,-1 1 0 0 0,0 0 0 0 0,1 0 0 0 0,-1 1 0 0 0,1-1 0 0 0,-4 2 0 0 0,1 1 0 0 0,0 0 0 0 0,-1 1 0 0 0,2-1 0 0 0,-1 1 0 0 0,0 0 0 0 0,1 0 0 0 0,-5 7 0 0 0,2-1 0 0 0,1 0 0 0 0,0 1 0 0 0,0 0 0 0 0,1 0 0 0 0,1 0 0 0 0,0 0 0 0 0,-3 19 0 0 0,6-22 0 0 0,1 0 0 0 0,0 0 0 0 0,1 0 0 0 0,0 0 0 0 0,1 0 0 0 0,0 0 0 0 0,0 0 0 0 0,1-1 0 0 0,0 1 0 0 0,0-1 0 0 0,1 0 0 0 0,0 0 0 0 0,1 0 0 0 0,-1-1 0 0 0,1 1 0 0 0,1-1 0 0 0,0 0 0 0 0,0 0 0 0 0,0-1 0 0 0,12 9 0 0 0,-14-11 0 0 0,0 0 0 0 0,1-1 0 0 0,-1 0 0 0 0,1 0 0 0 0,0 0 0 0 0,0-1 0 0 0,0 1 0 0 0,0-1 0 0 0,0 0 0 0 0,0-1 0 0 0,0 1 0 0 0,1-1 0 0 0,-1 0 0 0 0,1-1 0 0 0,-1 1 0 0 0,1-1 0 0 0,-1 0 0 0 0,1 0 0 0 0,-1-1 0 0 0,1 1 0 0 0,-1-1 0 0 0,0-1 0 0 0,1 1 0 0 0,-1-1 0 0 0,0 0 0 0 0,0 0 0 0 0,0 0 0 0 0,0-1 0 0 0,0 0 0 0 0,-1 0 0 0 0,1 0 0 0 0,-1 0 0 0 0,1-1 0 0 0,3-4 0 0 0,2-2 0 0 0,-2 0 0 0 0,1-1 0 0 0,-1 0 0 0 0,-1 0 0 0 0,0-1 0 0 0,-1 0 0 0 0,0 0 0 0 0,-1 0 0 0 0,0-1 0 0 0,-1 0 0 0 0,0 0 0 0 0,-1 0 0 0 0,2-21 0 0 0,-4 28 0 0 0,-1-1 0 0 0,0 0 0 0 0,0 1 0 0 0,-1-1 0 0 0,0 0 0 0 0,0 1 0 0 0,0-1 0 0 0,-1 1 0 0 0,0 0 0 0 0,0-1 0 0 0,-1 1 0 0 0,0 0 0 0 0,0 0 0 0 0,0 0 0 0 0,-1 1 0 0 0,1-1 0 0 0,-2 1 0 0 0,1 0 0 0 0,0 0 0 0 0,-1 0 0 0 0,0 1 0 0 0,0 0 0 0 0,0 0 0 0 0,-1 0 0 0 0,1 0 0 0 0,-1 1 0 0 0,0 0 0 0 0,0 0 0 0 0,-7-2 0 0 0,-22-6-2033 0 0,24 9-207 0 0,-1 1 0 0 0,1 0 0 0 0,-1 0 0 0 0,1 1 0 0 0,-1 1 0 0 0,-16 2 0 0 0,-15 5-2072 0 0,18-1-2719 0 0,16-4 4436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8:37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1148 0 0,'-3'6'22486'0'0,"8"-4"-21766"0"0,0-1 0 0 0,0 0 0 0 0,0 0-1 0 0,0 0 1 0 0,0-1 0 0 0,1 1 0 0 0,8-2-1 0 0,15 2 746 0 0,299 23 466 0 0,-163-16-2620 0 0,-130-9-801 0 0,-4-5-4028 0 0,-24 4 2512 0 0,-1-1-1 0 0,1 0 1 0 0,-1 0 0 0 0,0-1-1 0 0,0 1 1 0 0,12-10-1 0 0,-12 6 201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3:48:42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33 1288 0 0,'-10'-5'4965'0'0,"-13"-5"4393"0"0,23 10-9126 0 0,0 0 0 0 0,-1 0 0 0 0,1 0-1 0 0,0 0 1 0 0,-1 0 0 0 0,1 0-1 0 0,0-1 1 0 0,-1 1 0 0 0,-1-1 1390 0 0,2 0-1390 0 0,0 1-1 0 0,0 0 1 0 0,0 0 0 0 0,-1-1-1 0 0,1 1 1 0 0,0 0 0 0 0,0-1 0 0 0,0 1-1 0 0,0 0 1 0 0,0-1 0 0 0,0 1 0 0 0,-1 0-1 0 0,1-1 1 0 0,0 1 0 0 0,0 0-1 0 0,0-1 1 0 0,0 1 0 0 0,0-1 0 0 0,0 1-1 0 0,1 0 1 0 0,-1-1 0 0 0,0 1-1 0 0,0 0 1 0 0,0-1 0 0 0,0 1 0 0 0,0 0-1 0 0,0-1 1 0 0,1 1 0 0 0,-1 0-1 0 0,3-1 232 0 0,0 0-1 0 0,0 0 0 0 0,0 1 1 0 0,0 0-1 0 0,1 0 1 0 0,-1 0-1 0 0,0 0 0 0 0,0 0 1 0 0,4 1-1 0 0,5 0 528 0 0,50 1-97 0 0,-35-1-918 0 0,-1 0-1 0 0,1-2 1 0 0,40-5 0 0 0,-54 4 23 0 0,-1 4-3690 0 0,22 15-17629 0 0,-21-7 16141 0 0,-2-2 3067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8:38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2 552 0 0,'-1'-2'20020'0'0,"-1"14"-12384"0"0,-1 17-5106 0 0,6 2-1449 0 0,-2 50 1 0 0,-11-9-3759 0 0,4-57 808 0 0,-4-7-7185 0 0,9-8 8641 0 0,0-1-1 0 0,1 1 0 0 0,-1 0 1 0 0,1-1-1 0 0,-1 1 0 0 0,0-1 1 0 0,1 1-1 0 0,-1-1 0 0 0,1 0 1 0 0,-1 1-1 0 0,1-1 0 0 0,-1 1 1 0 0,1-1-1 0 0,0 0 0 0 0,-1 1 1 0 0,1-1-1 0 0,0 0 0 0 0,-1 0 1 0 0,1 1-1 0 0,0-1 0 0 0,0 0 1 0 0,0 1-1 0 0,0-1 0 0 0,0 0 1 0 0,0 0-1 0 0,0 0 0 0 0,0 1 1 0 0,0-1-1 0 0,0 0 0 0 0,0 0 1 0 0,1-1-1 0 0,0-11-2793 0 0,4-2 890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8:40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93 872 0 0,'-16'-92'29939'0'0,"49"117"-27983"0"0,-17-8-1949 0 0,1-1-1 0 0,-2 2 1 0 0,0 0-1 0 0,-2 1 1 0 0,0 0-1 0 0,0 1 1 0 0,-2 1-1 0 0,-1 0 1 0 0,0 0-1 0 0,-2 1 1 0 0,0 0-1 0 0,-2 1 1 0 0,0-1-1 0 0,-2 1 1 0 0,3 29-1 0 0,-5-23-48 0 0,-2-1 0 0 0,0 1 0 0 0,-2-1 0 0 0,-1 0 0 0 0,-1 1 0 0 0,-2-1 0 0 0,0-1 1 0 0,-2 1-1 0 0,-1-1 0 0 0,-2-1 0 0 0,0 0 0 0 0,-17 28 0 0 0,14-39-2536 0 0,-4-8-4683 0 0,17-6 6733 0 0,0-1 1 0 0,0 0-1 0 0,0 0 1 0 0,0 0 0 0 0,-1 0-1 0 0,1 0 1 0 0,0 0 0 0 0,0-1-1 0 0,0 1 1 0 0,0 0 0 0 0,0-1-1 0 0,0 1 1 0 0,0 0 0 0 0,0-1-1 0 0,0 1 1 0 0,0-1-1 0 0,0 1 1 0 0,0-1 0 0 0,0 0-1 0 0,0 1 1 0 0,1-1 0 0 0,-1 0-1 0 0,0 0 1 0 0,0 0 0 0 0,1 0-1 0 0,-1 1 1 0 0,1-1 0 0 0,-1 0-1 0 0,0 0 1 0 0,1 0-1 0 0,0 0 1 0 0,-1 0 0 0 0,1-2-1 0 0,-1-8-2568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9:15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217 110 360 0 0,'3'-5'602'0'0,"6"-15"5492"0"0,-8 18-4830 0 0,-1 0-1 0 0,1 0 1 0 0,0 0-1 0 0,-1 0 1 0 0,1 0-1 0 0,-1 0 1 0 0,0 0 0 0 0,1 0-1 0 0,-1-1 1 0 0,0 1-1 0 0,0 0 1 0 0,-1 0-1 0 0,1 0 1 0 0,0 0 0 0 0,-1-1-1 0 0,1 1 1 0 0,-2-2-1 0 0,-7-14 1704 0 0,7 16-2967 0 0,1 0 0 0 0,-1 0 0 0 0,1 0 0 0 0,-1 1 0 0 0,0-1 0 0 0,1 1 0 0 0,-1-1 0 0 0,0 1 0 0 0,0-1 0 0 0,0 1 0 0 0,0 0 0 0 0,0 0 0 0 0,-4-1 0 0 0,1 1 0 0 0,0-1 0 0 0,0 2 0 0 0,0-1 0 0 0,0 1 0 0 0,-1-1 0 0 0,1 2 0 0 0,0-1 0 0 0,0 0 0 0 0,-9 3 0 0 0,-50 17 0 0 0,30-5 0 0 0,32-14 0 0 0,0 0 0 0 0,0-1 0 0 0,0 1 0 0 0,0 0 0 0 0,0 1 0 0 0,1-1 0 0 0,-1 0 0 0 0,0 0 0 0 0,1 1 0 0 0,-1-1 0 0 0,1 1 0 0 0,0-1 0 0 0,-1 1 0 0 0,1-1 0 0 0,0 1 0 0 0,0 0 0 0 0,0 0 0 0 0,0 0 0 0 0,0 0 0 0 0,0 0 0 0 0,1 0 0 0 0,-1 0 0 0 0,1 0 0 0 0,-1 2 0 0 0,1 0 0 0 0,0-1 0 0 0,1 1 0 0 0,-1 0 0 0 0,1 0 0 0 0,0-1 0 0 0,0 1 0 0 0,1 0 0 0 0,-1-1 0 0 0,1 1 0 0 0,-1-1 0 0 0,1 1 0 0 0,3 2 0 0 0,7 11 0 0 0,1-1 0 0 0,0-1 0 0 0,28 24 0 0 0,-39-37 0 0 0,5 5 0 0 0,0-1 0 0 0,-1 1 0 0 0,0 0 0 0 0,0 1 0 0 0,-1 0 0 0 0,0-1 0 0 0,6 13 0 0 0,-11-19 0 0 0,1 1 0 0 0,0 0 0 0 0,-1-1 0 0 0,1 1 0 0 0,-1 0 0 0 0,1 0 0 0 0,-1-1 0 0 0,0 1 0 0 0,0 0 0 0 0,0 0 0 0 0,0 0 0 0 0,0-1 0 0 0,0 1 0 0 0,-1 0 0 0 0,1 0 0 0 0,-1 0 0 0 0,0 3 0 0 0,-1-4 0 0 0,1 1 0 0 0,0 0 0 0 0,-1-1 0 0 0,1 1 0 0 0,-1-1 0 0 0,0 0 0 0 0,0 1 0 0 0,1-1 0 0 0,-1 0 0 0 0,0 0 0 0 0,0 0 0 0 0,0 0 0 0 0,0 0 0 0 0,0-1 0 0 0,0 1 0 0 0,0 0 0 0 0,0-1 0 0 0,0 0 0 0 0,-3 1 0 0 0,1-1-188 0 0,0 0 0 0 0,0 0-1 0 0,0 0 1 0 0,0 0 0 0 0,0-1 0 0 0,0 1 0 0 0,0-1 0 0 0,1 0-1 0 0,-1 0 1 0 0,0-1 0 0 0,0 1 0 0 0,1-1 0 0 0,-5-2-1 0 0,-8-3-1569 0 0,15 7 1504 0 0,1 0-1 0 0,0 0 1 0 0,-1 0 0 0 0,1-1 0 0 0,-1 1 0 0 0,1 0-1 0 0,0 0 1 0 0,-1 0 0 0 0,1-1 0 0 0,0 1 0 0 0,-1 0-1 0 0,1 0 1 0 0,0-1 0 0 0,-1 1 0 0 0,1 0-1 0 0,0 0 1 0 0,0-1 0 0 0,-1 1 0 0 0,1 0 0 0 0,0-1-1 0 0,0 1 1 0 0,0-1 0 0 0,-1 1 0 0 0,1 0 0 0 0,0-1-1 0 0,0 1 1 0 0,0-1 0 0 0,0 1 0 0 0,0 0-1 0 0,0-1 1 0 0,0 1 0 0 0,0-1 0 0 0,0 1 0 0 0,0 0-1 0 0,0-1 1 0 0,0 1 0 0 0,0-1 0 0 0,0 1-1 0 0,0 0 1 0 0,1-1 0 0 0,-1 1 0 0 0,0-1 0 0 0,0 1-1 0 0,0 0 1 0 0,0-1 0 0 0,1 1 0 0 0,-1 0 0 0 0,0-1-1 0 0,1 1 1 0 0,-1 0 0 0 0,0 0 0 0 0,0-1-1 0 0,1 1 1 0 0,-1 0 0 0 0,0 0 0 0 0,1-1 0 0 0,-1 1-1 0 0,1 0 1 0 0,-1 0 0 0 0,0 0 0 0 0,1 0-1 0 0,0-1 1 0 0,24-13-7603 0 0,-4 5 4772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9:16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43 812 0 0,'-11'-31'28770'0'0,"4"23"-25585"0"0,4 6-3185 0 0,1 1 0 0 0,-3 1 0 0 0,0 1 0 0 0,0-1 0 0 0,0 1 0 0 0,0 0 0 0 0,1 0 0 0 0,-1 0 0 0 0,0 1 0 0 0,1 0 0 0 0,-9 4 0 0 0,5 0 0 0 0,0-1 0 0 0,0 1 0 0 0,1 1 0 0 0,-1-1 0 0 0,1 1 0 0 0,1 1 0 0 0,-10 12 0 0 0,-1 6 0 0 0,1 1 0 0 0,2 0 0 0 0,-13 34 0 0 0,17-38 0 0 0,2 2 0 0 0,1-1 0 0 0,0 1 0 0 0,2 0 0 0 0,1 0 0 0 0,1 0 0 0 0,1 30 0 0 0,2-38 0 0 0,1 0 0 0 0,0 0 0 0 0,2 0 0 0 0,0-1 0 0 0,0 1 0 0 0,2-1 0 0 0,0 0 0 0 0,1 0 0 0 0,1-1 0 0 0,0 0 0 0 0,16 26 0 0 0,-20-37-278 0 0,0-1 0 0 0,0 1 1 0 0,0 0-1 0 0,0-1 0 0 0,0 0 0 0 0,1 1 1 0 0,0-1-1 0 0,-1-1 0 0 0,1 1 0 0 0,0 0 0 0 0,1-1 1 0 0,-1 0-1 0 0,0 0 0 0 0,0 0 0 0 0,1-1 1 0 0,-1 0-1 0 0,1 1 0 0 0,0-1 0 0 0,6 0 0 0 0,-1-1-640 0 0,0 0-1 0 0,-1-1 0 0 0,1-1 0 0 0,-1 1 0 0 0,1-1 0 0 0,-1-1 0 0 0,0 0 1 0 0,13-5-1 0 0,-16 5-1430 0 0,1 0 0 0 0,0 1-1 0 0,0 0 1 0 0,0 1 0 0 0,12-2 0 0 0,-1 1-882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9:16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17 1336 0 0,'-29'-7'26742'0'0,"46"10"-22053"0"0,3-1-4689 0 0,-1-1 0 0 0,1-2 0 0 0,0 0 0 0 0,26-4 0 0 0,41-3 0 0 0,-82 15-2494 0 0,-2 13-5241 0 0,-5-9 3549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9:1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4 368 0 0,'-2'0'950'0'0,"1"-1"-1"0"0,0 1 1 0 0,-1-1-1 0 0,1 1 1 0 0,-1 0-1 0 0,1-1 0 0 0,-1 1 1 0 0,1 0-1 0 0,-1 0 1 0 0,1 0-1 0 0,-1 0 1 0 0,1 0-1 0 0,-1 0 1 0 0,1 0-1 0 0,0 1 1 0 0,-1-1-1 0 0,1 1 1 0 0,-3 0-1 0 0,-24 19 7756 0 0,22-13-7599 0 0,-1 1 0 0 0,1 0 0 0 0,1 0 0 0 0,-9 15 0 0 0,-10 45-1218 0 0,14-32-1152 0 0,-4-2-3744 0 0,3-14-1497 0 0,-3-3-3293 0 0,26-16 1370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9:17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32 1264 0 0,'13'-31'24428'0'0,"-16"41"-18009"0"0,-1-1-5763 0 0,-24 94-2545 0 0,23-79 765 0 0,-1-1 0 0 0,-1 1 0 0 0,-2-1 0 0 0,0 0 0 0 0,-15 28 0 0 0,13-29-7787 0 0,11-21 8654 0 0,0-1-1 0 0,-1 1 0 0 0,1-1 0 0 0,0 0 1 0 0,0 1-1 0 0,0-1 0 0 0,-1 1 1 0 0,1-1-1 0 0,0 1 0 0 0,0-1 1 0 0,0 1-1 0 0,0-1 0 0 0,0 1 1 0 0,0-1-1 0 0,0 1 0 0 0,0-1 1 0 0,0 1-1 0 0,0-1 0 0 0,0 0 0 0 0,0 1 1 0 0,0-1-1 0 0,0 1 0 0 0,1-1 1 0 0,-1 1-1 0 0,0-1 0 0 0,0 1 1 0 0,0-1-1 0 0,1 0 0 0 0,-1 1 1 0 0,0-1-1 0 0,1 1 0 0 0,-1-1 1 0 0,0 0-1 0 0,1 1 0 0 0,-1-1 0 0 0,0 0 1 0 0,1 0-1 0 0,-1 1 0 0 0,1-1 1 0 0,-1 0-1 0 0,0 0 0 0 0,1 1 1 0 0,-1-1-1 0 0,1 0 0 0 0,-1 0 1 0 0,1 0-1 0 0,-1 0 0 0 0,1 0 1 0 0,0 0-1 0 0,8-2-1837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9:17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19 1060 0 0,'0'0'476'0'0,"1"-1"1"0"0,-1 0-1 0 0,0 0 0 0 0,0 1 0 0 0,0-1 1 0 0,0 0-1 0 0,0 0 0 0 0,0 0 0 0 0,0 1 1 0 0,-1-1-1 0 0,1 0 0 0 0,0 0 0 0 0,0 1 1 0 0,-1-1-1 0 0,1 0 0 0 0,0 1 0 0 0,-1-1 1 0 0,1 0-1 0 0,0 1 0 0 0,-1-1 0 0 0,1 0 1 0 0,-1 1-1 0 0,1-1 0 0 0,-2 0 0 0 0,-12 8 11371 0 0,-2 11-3918 0 0,5-2-8015 0 0,7-9 23 0 0,1 1 0 0 0,-1-1 0 0 0,1 1 1 0 0,1 0-1 0 0,-1 0 0 0 0,0 9 0 0 0,0 7 466 0 0,1 0-1 0 0,1 32 1 0 0,-1 24-1612 0 0,1-71 297 0 0,0 1-1 0 0,-1-1 1 0 0,0 1-1 0 0,-1-1 1 0 0,0 0 0 0 0,-5 10-1 0 0,8-19 678 0 0,0 1 0 0 0,0-1 0 0 0,0 1-1 0 0,0-1 1 0 0,-1 1 0 0 0,1-1 0 0 0,0 1 0 0 0,0-1-1 0 0,-1 1 1 0 0,1-1 0 0 0,0 0 0 0 0,-1 1 0 0 0,1-1-1 0 0,0 0 1 0 0,-1 1 0 0 0,1-1 0 0 0,0 0-1 0 0,-1 1 1 0 0,1-1 0 0 0,-1 0 0 0 0,1 0 0 0 0,-1 1-1 0 0,1-1 1 0 0,-1 0 0 0 0,1 0 0 0 0,-1 0 0 0 0,1 0-1 0 0,-1 0 1 0 0,1 0 0 0 0,-1 0 0 0 0,1 0-1 0 0,-1 0 1 0 0,1 0 0 0 0,-1 0 0 0 0,1 0 0 0 0,-1 0-1 0 0,1 0 1 0 0,-1 0 0 0 0,1 0 0 0 0,-1-1 0 0 0,1 1-1 0 0,0 0 1 0 0,-2-1 0 0 0,1 1-478 0 0,1-1 0 0 0,-3-2-2139 0 0,2 2 2139 0 0,0 0 0 0 0,1 0 0 0 0,-1 0 0 0 0,1 0 0 0 0,-1 0 0 0 0,1 0 1 0 0,-1 0-1 0 0,1-1 0 0 0,0 1 0 0 0,0 0 0 0 0,-1 0 0 0 0,1-1 0 0 0,0-7-1132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9:18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1708 0 0,'10'-38'28012'0'0,"2"31"-24965"0"0,-3 4-3047 0 0,0 1 0 0 0,0 0 0 0 0,0 0 0 0 0,0 1 0 0 0,1 1 0 0 0,-1-1 0 0 0,15 2 0 0 0,-9-1 0 0 0,41 5-3252 0 0,-35-2-459 0 0,0 2 0 0 0,0 1 0 0 0,39 16 0 0 0,-2 1-8648 0 0,-38-19 10271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9:18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146 109 1644 0 0,'9'-76'27697'0'0,"-9"74"-27625"0"0,0 1 0 0 0,0 0 0 0 0,0-1 0 0 0,0 1 0 0 0,-1 0 0 0 0,1-1 0 0 0,-1 1 0 0 0,1 0 0 0 0,-1 0 0 0 0,1 0 0 0 0,-1-1 0 0 0,0 1 0 0 0,1 0 0 0 0,-1 0 1 0 0,0 0-1 0 0,0 0 0 0 0,0 0 0 0 0,0 0 0 0 0,0 0 0 0 0,0 0 0 0 0,0 1 0 0 0,0-1 0 0 0,0 0 0 0 0,0 1 0 0 0,-1-1 0 0 0,1 0 0 0 0,0 1 0 0 0,0 0 0 0 0,-3-1 0 0 0,2 0-1 0 0,0 1-1 0 0,-1-1 0 0 0,1 1 0 0 0,0 0 1 0 0,-1 0-1 0 0,1 0 0 0 0,-1 0 0 0 0,1 0 1 0 0,0 1-1 0 0,-1-1 0 0 0,1 1 0 0 0,0 0 1 0 0,0-1-1 0 0,-1 1 0 0 0,1 0 0 0 0,0 0 1 0 0,-2 2-1 0 0,-4 3-70 0 0,1 0 0 0 0,1 1 0 0 0,-1 0 0 0 0,1 0 0 0 0,1 0 0 0 0,-1 1 0 0 0,1 0 0 0 0,0 0 0 0 0,1 0 0 0 0,0 1 0 0 0,0 0 0 0 0,1-1 0 0 0,0 1 0 0 0,-3 17 0 0 0,4-15 0 0 0,0 0 0 0 0,0 0 0 0 0,1 0 0 0 0,1 1 0 0 0,0-1 0 0 0,0 0 0 0 0,1 1 0 0 0,1-1 0 0 0,0 0 0 0 0,0 0 0 0 0,8 20 0 0 0,-8-25 0 0 0,1-1 0 0 0,0 0 0 0 0,0 0 0 0 0,1 0 0 0 0,-1 0 0 0 0,6 5 0 0 0,-6-7 0 0 0,-1-1 0 0 0,1 1 0 0 0,0-1 0 0 0,0 0 0 0 0,0 0 0 0 0,0 0 0 0 0,0 0 0 0 0,1-1 0 0 0,-1 0 0 0 0,0 1 0 0 0,1-1 0 0 0,-1 0 0 0 0,1 0 0 0 0,5 0 0 0 0,-4-1 0 0 0,0-1 0 0 0,0 1 0 0 0,0-1 0 0 0,0 0 0 0 0,0 0 0 0 0,0-1 0 0 0,0 1 0 0 0,0-1 0 0 0,0 0 0 0 0,-1 0 0 0 0,1-1 0 0 0,-1 0 0 0 0,1 1 0 0 0,-1-1 0 0 0,0-1 0 0 0,0 1 0 0 0,-1-1 0 0 0,1 1 0 0 0,3-6 0 0 0,4-3 0 0 0,-1-1 0 0 0,0 0 0 0 0,-1-1 0 0 0,15-28 0 0 0,-23 39 0 0 0,1 0 0 0 0,-1 0 0 0 0,0 0 0 0 0,1 0 0 0 0,-1 0 0 0 0,-1-1 0 0 0,1 1 0 0 0,0 0 0 0 0,-1 0 0 0 0,1-1 0 0 0,-1 1 0 0 0,0 0 0 0 0,0-1 0 0 0,-1 1 0 0 0,1 0 0 0 0,-1-1 0 0 0,1 1 0 0 0,-1 0 0 0 0,0 0 0 0 0,0 0 0 0 0,-1 0 0 0 0,1 0 0 0 0,-1 0 0 0 0,1 0 0 0 0,-1 0 0 0 0,0 0 0 0 0,0 1 0 0 0,0-1 0 0 0,0 1 0 0 0,-4-4 0 0 0,-38-23-3751 0 0,-30-7-7293 0 0,26 25 6059 0 0,45 10 4134 0 0,1 1-1 0 0,-1 0 1 0 0,0 1-1 0 0,1-1 1 0 0,-1 0-1 0 0,1 1 1 0 0,-1-1-1 0 0,0 1 0 0 0,1 0 1 0 0,-1 0-1 0 0,-2 1 1 0 0,-5 4-1314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3:48:42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85 376 0 0,'0'-2'1245'0'0,"0"-1"1"0"0,0 1-1 0 0,1 0 0 0 0,-1 0 0 0 0,1-1 1 0 0,0 1-1 0 0,0 0 0 0 0,0 0 1 0 0,0 0-1 0 0,0 0 0 0 0,0 0 0 0 0,2-3 1 0 0,25-22 8683 0 0,7 8-4893 0 0,-5 12-3824 0 0,-29 7-1211 0 0,0 0 0 0 0,0 0 0 0 0,0 0-1 0 0,-1 0 1 0 0,1 0 0 0 0,0 0-1 0 0,0 0 1 0 0,-1 0 0 0 0,1 0 0 0 0,0 0-1 0 0,0 0 1 0 0,-1 1 0 0 0,1-1 0 0 0,0 0-1 0 0,-1 1 1 0 0,1-1 0 0 0,0 0 0 0 0,-1 1-1 0 0,1-1 1 0 0,0 1 0 0 0,-1-1-1 0 0,1 1 1 0 0,-1 0 0 0 0,1-1 0 0 0,-1 1-1 0 0,1-1 1 0 0,-1 1 0 0 0,0 0 0 0 0,1 1-1 0 0,0-1 1 0 0,-1 1 0 0 0,0 0-1 0 0,0 0 1 0 0,0 0-1 0 0,0-1 1 0 0,-1 1 0 0 0,1 0-1 0 0,0 0 1 0 0,-1 0 0 0 0,1-1-1 0 0,-1 1 1 0 0,-1 3 0 0 0,-36 57-5 0 0,27-46 2 0 0,9-13 2 0 0,0 0 0 0 0,0 0 0 0 0,1 0 0 0 0,0 0 0 0 0,-1 0 0 0 0,1 1 0 0 0,0-1 0 0 0,1 0 0 0 0,-1 0 0 0 0,0 1 0 0 0,1-1 0 0 0,0 1 0 0 0,0-1 0 0 0,0 0 0 0 0,1 4 0 0 0,0-1 0 0 0,1 0 0 0 0,0 0 0 0 0,1 0 0 0 0,0-1 0 0 0,0 1 0 0 0,7 10 0 0 0,-9-14 0 0 0,1 0 0 0 0,-1 0 0 0 0,0 0 0 0 0,0 0 0 0 0,0 1 0 0 0,0-1 0 0 0,0 0 0 0 0,0 1 0 0 0,-1-1 0 0 0,1 1 0 0 0,-1-1 0 0 0,0 1 0 0 0,1-1 0 0 0,-2 6 0 0 0,-13 4 0 0 0,13-11 0 0 0,0 0 0 0 0,-1 0 0 0 0,1 1 0 0 0,0-1 0 0 0,0 0 0 0 0,-1 0 0 0 0,1 0 0 0 0,-1 0 0 0 0,1-1 0 0 0,-1 1 0 0 0,1 0 0 0 0,-1 0 0 0 0,0-1 0 0 0,1 1 0 0 0,-1-1 0 0 0,0 0 0 0 0,1 1 0 0 0,-1-1 0 0 0,0 0 0 0 0,-1 0 0 0 0,-2 0-383 0 0,-1-1 1 0 0,1 1-1 0 0,0-1 0 0 0,0 0 0 0 0,0-1 1 0 0,-8-2-1 0 0,2-2-1196 0 0,0 1-1 0 0,1-1 1 0 0,0-1-1 0 0,0 1 1 0 0,1-2 0 0 0,0 1-1 0 0,-9-11 1 0 0,17 18 1274 0 0,1-1 0 0 0,-1 1 0 0 0,1 0 0 0 0,0 0-1 0 0,-1-1 1 0 0,1 1 0 0 0,-1 0 0 0 0,1-1 0 0 0,0 1 0 0 0,-1-1 0 0 0,1 1 0 0 0,0 0 0 0 0,0-1 0 0 0,-1 1-1 0 0,1-1 1 0 0,0 1 0 0 0,0-1 0 0 0,0 1 0 0 0,-1-1 0 0 0,1 1 0 0 0,0-1 0 0 0,0 1 0 0 0,0-1 0 0 0,0 1-1 0 0,0-1 1 0 0,0 1 0 0 0,0-1 0 0 0,0 1 0 0 0,0-1 0 0 0,0 1 0 0 0,0-1 0 0 0,1 1 0 0 0,-1-1 0 0 0,0 1-1 0 0,0 0 1 0 0,0-1 0 0 0,1 1 0 0 0,-1-1 0 0 0,0 1 0 0 0,0-1 0 0 0,1 1 0 0 0,-1-1 0 0 0,8 0-2693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9:19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1816 0 0,'10'12'22053'0'0,"2"-4"-15960"0"0,-2-3-3449 0 0,10-1-2616 0 0,0-1 0 0 0,0-1 0 0 0,1-1 1 0 0,-1-1-1 0 0,0 0 0 0 0,28-5 0 0 0,-17 1-46 0 0,49 3 0 0 0,-39 6-4739 0 0,51 15-17578 0 0,-77-16 21026 0 0,-3-1-1521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9:19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1 360 0 0,'-9'8'18809'0'0,"2"13"-10625"0"0,1 22-3649 0 0,6-41-4005 0 0,-7 54-1436 0 0,1-18-5182 0 0,4-21 1012 0 0,2-16 4454 0 0,0 0 0 0 0,-1 0 1 0 0,1 0-1 0 0,0 1 0 0 0,0-1 1 0 0,0 0-1 0 0,1 0 0 0 0,-1 0 1 0 0,0 1-1 0 0,0-1 0 0 0,1 0 1 0 0,-1 0-1 0 0,0 0 0 0 0,1 0 1 0 0,-1 0-1 0 0,1 0 0 0 0,0 0 1 0 0,-1 0-1 0 0,1 0 0 0 0,0 0 0 0 0,-1 0 1 0 0,1 0-1 0 0,0 0 0 0 0,0 0 1 0 0,0-1-1 0 0,1 2 0 0 0,4 1-2016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9:19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47 96 0 0,'-27'-42'31854'0'0,"27"41"-31842"0"0,0 1 1 0 0,0 0-1 0 0,0 0 1 0 0,0 0 0 0 0,0 0-1 0 0,0-1 1 0 0,0 1-1 0 0,0 0 1 0 0,0 0 0 0 0,0 0-1 0 0,0 0 1 0 0,0-1-1 0 0,0 1 1 0 0,0 0 0 0 0,0 0-1 0 0,0 0 1 0 0,0 0-1 0 0,0 0 1 0 0,1-1 0 0 0,-1 1-1 0 0,0 0 1 0 0,0 0-1 0 0,0 0 1 0 0,0 0 0 0 0,0 0-1 0 0,0 0 1 0 0,1 0-1 0 0,-1-1 1 0 0,0 1 0 0 0,0 0-1 0 0,0 0 1 0 0,0 0-1 0 0,1 0 1 0 0,-1 0 0 0 0,0 0-1 0 0,0 0 1 0 0,0 0-1 0 0,0 0 1 0 0,1 0 0 0 0,-1 0-1 0 0,0 0 1 0 0,0 0-1 0 0,0 0 1 0 0,0 0 0 0 0,1 0-1 0 0,-1 0 1 0 0,0 0-1 0 0,0 0 1 0 0,0 0 0 0 0,0 0-1 0 0,1 0 1 0 0,-1 1-1 0 0,0-1 1 0 0,0 0 0 0 0,0 0-1 0 0,0 0 1 0 0,0 0-1 0 0,0 0 1 0 0,1 0 0 0 0,-1 0-1 0 0,0 1 1 0 0,0-1-1 0 0,14 4 12 0 0,-2 7-24 0 0,0 0 0 0 0,-1 1 0 0 0,-1 0 0 0 0,0 1 0 0 0,0 0 0 0 0,-1 1 0 0 0,-1 0 0 0 0,0 1 0 0 0,-1-1 0 0 0,5 19 0 0 0,5 13 0 0 0,-3 1 0 0 0,8 52 0 0 0,-15-67 0 0 0,-2 1 0 0 0,-2 0 0 0 0,0 0 0 0 0,-5 63 0 0 0,1-86 0 0 0,-1 1 0 0 0,0-1 0 0 0,0 0 0 0 0,-1 0 0 0 0,-1 0 0 0 0,0 0 0 0 0,0-1 0 0 0,-9 15 0 0 0,9-18 0 0 0,0-1 0 0 0,0 0 0 0 0,0 0 0 0 0,-1-1 0 0 0,0 1 0 0 0,0-1 0 0 0,0 0 0 0 0,0-1 0 0 0,-1 1 0 0 0,1-1 0 0 0,-1 0 0 0 0,0 0 0 0 0,0-1 0 0 0,0 0 0 0 0,-8 2 0 0 0,-26 6-6201 0 0,-1 0-2748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8:48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2 376 0 0,'-17'3'5388'0'0,"-6"10"7039"0"0,7-4-3093 0 0,23-17-7204 0 0,-6 7-1922 0 0,0 0-1 0 0,0 0 0 0 0,0 0 1 0 0,0 0-1 0 0,0 0 1 0 0,0 0-1 0 0,0 0 1 0 0,0 0-1 0 0,0 0 1 0 0,0 0-1 0 0,1 0 1 0 0,-1 1-1 0 0,0-1 1 0 0,3 0-1 0 0,7-1-207 0 0,0 1 0 0 0,1 0 1 0 0,-1 1-1 0 0,1 0 0 0 0,-1 0 0 0 0,1 2 1 0 0,-1-1-1 0 0,0 1 0 0 0,0 1 0 0 0,0 0 0 0 0,0 1 1 0 0,11 5-1 0 0,35 9-69 0 0,-49-18-5019 0 0,20-9-18831 0 0,-17 5 21201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8:49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35 704 0 0,'-2'-25'30817'0'0,"-3"22"-28336"0"0,-5 0-3763 0 0,2 1 1290 0 0,-1 1 1 0 0,1 1-1 0 0,-1 0 0 0 0,1 0 1 0 0,-1 0-1 0 0,-9 2 1 0 0,14-1-10 0 0,0-1 0 0 0,1 1 1 0 0,-1-1-1 0 0,0 1 0 0 0,1 0 1 0 0,-1 1-1 0 0,1-1 0 0 0,-1 1 1 0 0,1-1-1 0 0,0 1 0 0 0,-1 0 1 0 0,1 0-1 0 0,0 1 0 0 0,0-1 0 0 0,0 0 1 0 0,-3 5-1 0 0,5-5 1 0 0,0 1 0 0 0,0 0 0 0 0,0 0 0 0 0,0 0 0 0 0,1 0 0 0 0,-1 1 0 0 0,1-1 0 0 0,-1 0 0 0 0,1 0 0 0 0,0 0 0 0 0,1 0 0 0 0,-1 0 0 0 0,0 0 0 0 0,1 1 0 0 0,0-1 0 0 0,-1 0 0 0 0,1 0 0 0 0,3 4 0 0 0,30 58 0 0 0,-15-33 0 0 0,3 7 0 0 0,11 22 0 0 0,-31-56 0 0 0,0-1 0 0 0,-1 1 0 0 0,1-1 0 0 0,-1 1 0 0 0,0 0 0 0 0,0 0 0 0 0,-1 0 0 0 0,0-1 0 0 0,0 1 0 0 0,0 0 0 0 0,-1 7 0 0 0,0-10-124 0 0,0 0 0 0 0,0-1 1 0 0,0 1-1 0 0,-1 0 0 0 0,1 0 0 0 0,0-1 1 0 0,-1 1-1 0 0,0 0 0 0 0,1-1 0 0 0,-1 0 1 0 0,0 1-1 0 0,0-1 0 0 0,1 0 0 0 0,-1 0 0 0 0,0 0 1 0 0,0 0-1 0 0,0 0 0 0 0,-1-1 0 0 0,1 1 1 0 0,0-1-1 0 0,0 1 0 0 0,0-1 0 0 0,0 0 0 0 0,-1 1 1 0 0,1-1-1 0 0,-3-1 0 0 0,3 1-156 0 0,-1 0 0 0 0,1 0 0 0 0,0 0 1 0 0,-1 0-1 0 0,1-1 0 0 0,0 1 0 0 0,-1-1 0 0 0,1 0 0 0 0,0 1 0 0 0,-5-4 0 0 0,7 4 175 0 0,-1 0 0 0 0,0-1 0 0 0,1 1 0 0 0,-1-1 1 0 0,0 0-1 0 0,1 1 0 0 0,-1-1 0 0 0,1 1 0 0 0,-1-1 0 0 0,1 0 0 0 0,-1 0 0 0 0,1 1 0 0 0,0-1 1 0 0,-1 0-1 0 0,1 0 0 0 0,0 1 0 0 0,-1-1 0 0 0,1 0 0 0 0,0 0 0 0 0,0 0 0 0 0,0 1 0 0 0,0-1 1 0 0,0 0-1 0 0,0 0 0 0 0,0 0 0 0 0,0 0 0 0 0,0 1 0 0 0,1-3 0 0 0,33-19-19139 0 0,-19 19 16360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8:50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34 96 0 0,'-10'-33'29870'0'0,"0"38"-27069"0"0,-6 8-2801 0 0,1 1 0 0 0,0 1 0 0 0,1 1 0 0 0,0 0 0 0 0,2 0 0 0 0,0 1 0 0 0,1 1 0 0 0,0 0 0 0 0,2 0 0 0 0,0 1 0 0 0,1 0 0 0 0,-7 27 0 0 0,7-18 0 0 0,2 0 0 0 0,1 1 0 0 0,1 0 0 0 0,1 0 0 0 0,2 0 0 0 0,1 0 0 0 0,1 0 0 0 0,6 35 0 0 0,-5-51-140 0 0,1 0 0 0 0,0 0 0 0 0,0 0 0 0 0,1-1 0 0 0,9 19-1 0 0,-11-28 67 0 0,-1-1-1 0 0,1 1 0 0 0,-1 0 0 0 0,1 0 0 0 0,0-1 0 0 0,0 1 0 0 0,0-1 0 0 0,1 0 0 0 0,-1 0 0 0 0,1 1 0 0 0,-1-1 0 0 0,1-1 0 0 0,-1 1 1 0 0,1 0-1 0 0,0-1 0 0 0,0 1 0 0 0,0-1 0 0 0,0 0 0 0 0,0 0 0 0 0,0 0 0 0 0,0-1 0 0 0,1 1 0 0 0,-1-1 0 0 0,0 1 0 0 0,0-1 1 0 0,0 0-1 0 0,6-1 0 0 0,6 0-5226 0 0,0-2 0 0 0,0 0 1 0 0,22-8-1 0 0,-3-6-1220 0 0,-16 5 4572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8:51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8 688 0 0,'-18'-1'7147'0'0,"-6"0"11707"0"0,7 7-12776 0 0,52-4-6078 0 0,6-8 0 0 0,-21 3 0 0 0,1 0 0 0 0,28 1 0 0 0,-42 3 0 0 0,0-1 0 0 0,1 1 0 0 0,-1 1 0 0 0,0-1 0 0 0,0 1 0 0 0,0 0 0 0 0,0 1 0 0 0,0 0 0 0 0,0 0 0 0 0,9 6 0 0 0,18 18-7113 0 0,-24-19 967 0 0,-11-31-6404 0 0,2 11 8529 0 0,-1 3 1680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8:51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 1316 0 0,'-4'0'1483'0'0,"1"0"1"0"0,-1 1-1 0 0,1-1 0 0 0,-1 1 0 0 0,1 0 1 0 0,0 0-1 0 0,-1 1 0 0 0,1-1 0 0 0,0 0 1 0 0,0 1-1 0 0,-5 3 0 0 0,-31 32 6524 0 0,25-19-6868 0 0,1 1-1 0 0,-17 33 0 0 0,24-40-1437 0 0,-29 62-2000 0 0,20-22-7334 0 0,15-52 9327 0 0,0 1 0 0 0,0 0-1 0 0,0-1 1 0 0,0 1 0 0 0,-1 0-1 0 0,1-1 1 0 0,0 1 0 0 0,0 0 0 0 0,0 0-1 0 0,0-1 1 0 0,0 1 0 0 0,1 0-1 0 0,-1-1 1 0 0,0 1 0 0 0,0 0-1 0 0,0-1 1 0 0,1 1 0 0 0,-1 0-1 0 0,0-1 1 0 0,1 1 0 0 0,-1-1-1 0 0,0 1 1 0 0,1 0 0 0 0,-1-1 0 0 0,1 1-1 0 0,-1-1 1 0 0,1 1 0 0 0,-1-1-1 0 0,1 0 1 0 0,-1 1 0 0 0,1-1-1 0 0,-1 1 1 0 0,1-1 0 0 0,0 0-1 0 0,-1 0 1 0 0,1 1 0 0 0,0-1-1 0 0,-1 0 1 0 0,1 0 0 0 0,0 0-1 0 0,-1 0 1 0 0,1 1 0 0 0,0-1 0 0 0,-1 0-1 0 0,1 0 1 0 0,0-1 0 0 0,0 1-1 0 0,0 0 1 0 0,11-3-2131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8:51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23 2196 0 0,'9'-23'16104'0'0,"-17"39"-4612"0"0,0 2-8517 0 0,-60 124-2975 0 0,-10 27 0 0 0,77-166-24 0 0,-2 5-1556 0 0,0 0 0 0 0,0 0 1 0 0,-1 0-1 0 0,0 0 1 0 0,-1 0-1 0 0,-6 9 0 0 0,32-43-18043 0 0,-8 11 17645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8:52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26 1296 0 0,'9'-26'24541'0'0,"-6"42"-17631"0"0,-3-15-6890 0 0,2 19-20 0 0,-2 0 0 0 0,0 0 0 0 0,-1 0 0 0 0,-1 0 0 0 0,-1 0 0 0 0,-7 23 0 0 0,-4 39 0 0 0,8-50-6385 0 0,0 1-3305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3:26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0 552 0 0,'-2'3'12835'0'0,"-4"3"-7874"0"0,-14 14-398 0 0,-11 1-1623 0 0,16-11-1774 0 0,-1 0 0 0 0,-26 12 0 0 0,9-5-2245 0 0,-15 16-9336 0 0,27-19 5640 0 0,-30 19-5545 0 0,43-26 8756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8:52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52 208 0 0,'-16'-8'4022'0'0,"-8"-13"11263"0"0,24 21-14923 0 0,-1 0 1 0 0,1-1-1 0 0,0 1 1 0 0,0-1-1 0 0,0 1 1 0 0,0-1-1 0 0,-1 1 1 0 0,1-1-1 0 0,0 1 1 0 0,0-1-1 0 0,0 1 1 0 0,0-1-1 0 0,0 1 1 0 0,0-1-1 0 0,0 1 1 0 0,0-1-1 0 0,0 1 1 0 0,0-1-1 0 0,1 1 1 0 0,-1-1-1 0 0,0 1 1 0 0,1-1-1 0 0,0 0-34 0 0,0 0 0 0 0,0 0-1 0 0,1 0 1 0 0,-1 0 0 0 0,1 0-1 0 0,-1 0 1 0 0,1 1-1 0 0,-1-1 1 0 0,1 0 0 0 0,0 1-1 0 0,-1 0 1 0 0,1-1 0 0 0,0 1-1 0 0,2 0 1 0 0,13-1-328 0 0,0 0 0 0 0,0 2 0 0 0,0 0 0 0 0,29 6 0 0 0,36 1 0 0 0,-57-6-2766 0 0,45 16-18588 0 0,-42-8 15451 0 0,-23-8 5545 0 0,11 5-1748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8:55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71 656 0 0,'9'-17'3787'0'0,"-9"15"-2884"0"0,0 0 0 0 0,0 1 0 0 0,0-1 0 0 0,0 0 0 0 0,0 0 0 0 0,-1 0 0 0 0,1 0 0 0 0,-1 1 0 0 0,1-1 0 0 0,-1 0 0 0 0,1 0 1 0 0,-1 1-1 0 0,-2-4 0 0 0,-18-15 11530 0 0,3 15-9185 0 0,15 5-3248 0 0,0 1 0 0 0,0 0 0 0 0,0 0 0 0 0,0 0 0 0 0,0 1 0 0 0,0-1 0 0 0,1 1 0 0 0,-1-1 0 0 0,1 1 0 0 0,-1 0 0 0 0,1 0 0 0 0,0 0 0 0 0,-1 0 0 0 0,1 0 0 0 0,0 1 0 0 0,0-1 0 0 0,1 0 0 0 0,-1 1 0 0 0,-2 4 0 0 0,-27 54 0 0 0,27-49 0 0 0,-1 1 0 0 0,2-1 0 0 0,0 1 0 0 0,0 0 0 0 0,1 0 0 0 0,1 0 0 0 0,0 0 0 0 0,0 0 0 0 0,2 0 0 0 0,-1 0 0 0 0,2 0 0 0 0,4 18 0 0 0,-5-25 0 0 0,1 0 0 0 0,0 0 0 0 0,0 0 0 0 0,1 0 0 0 0,-1 0 0 0 0,2 0 0 0 0,-1 0 0 0 0,0-1 0 0 0,1 0 0 0 0,0 0 0 0 0,0 0 0 0 0,1 0 0 0 0,0 0 0 0 0,-1-1 0 0 0,1 0 0 0 0,1 0 0 0 0,-1 0 0 0 0,1-1 0 0 0,-1 0 0 0 0,1 0 0 0 0,0 0 0 0 0,0-1 0 0 0,0 0 0 0 0,0 0 0 0 0,1 0 0 0 0,11 1 0 0 0,-11-3 0 0 0,0 0 0 0 0,0 0 0 0 0,0-1 0 0 0,0 0 0 0 0,0 0 0 0 0,-1-1 0 0 0,1 1 0 0 0,0-2 0 0 0,-1 1 0 0 0,1-1 0 0 0,-1 0 0 0 0,0 0 0 0 0,0-1 0 0 0,0 1 0 0 0,0-1 0 0 0,-1-1 0 0 0,1 1 0 0 0,-1-1 0 0 0,0 0 0 0 0,7-10 0 0 0,-4 5 0 0 0,-1 1 0 0 0,0-1 0 0 0,-1 0 0 0 0,0 0 0 0 0,-1-1 0 0 0,0 0 0 0 0,0 0 0 0 0,-1 0 0 0 0,-1 0 0 0 0,0-1 0 0 0,3-17 0 0 0,-7 24-19 0 0,1 0 0 0 0,-1 0 0 0 0,0 0 0 0 0,0 1 0 0 0,0-1 0 0 0,-1 0 0 0 0,0 1 0 0 0,0-1 0 0 0,0 1 0 0 0,0-1 0 0 0,-1 1 0 0 0,1 0 0 0 0,-1 0 0 0 0,0 0 0 0 0,-1 1 0 0 0,1-1 0 0 0,-1 1 0 0 0,1-1 0 0 0,-1 1 0 0 0,0 0 0 0 0,0 1 0 0 0,0-1 0 0 0,-1 1 0 0 0,-5-3 0 0 0,-11-6-385 0 0,1 2-1 0 0,-2 0 0 0 0,-41-10 0 0 0,23 13-5523 0 0,35 6 4649 0 0,1 0 0 0 0,-1 0 0 0 0,0 1 0 0 0,0-1 0 0 0,1 1 0 0 0,-1 0 0 0 0,0 1 0 0 0,1-1 0 0 0,-1 1 0 0 0,1 0 0 0 0,0 0 0 0 0,0 0-1 0 0,-1 0 1 0 0,1 1 0 0 0,1 0 0 0 0,-1 0 0 0 0,-5 5 0 0 0,2 1-435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8:55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2324 0 0,'1'29'28324'0'0,"14"-29"-25790"0"0,-5 0-3086 0 0,66-3 705 0 0,-50 1-156 0 0,1 1 0 0 0,0 1 0 0 0,0 2-1 0 0,30 5 1 0 0,38 19-345 0 0,-71-18-238 0 0,1-1-1 0 0,0 0 0 0 0,1-2 0 0 0,41 3 0 0 0,-64-9-767 0 0,-1 1 0 0 0,1 0-1 0 0,0-1 1 0 0,0 1-1 0 0,0-1 1 0 0,-1 0 0 0 0,1 0-1 0 0,0 0 1 0 0,-1 0-1 0 0,1-1 1 0 0,-1 1 0 0 0,5-4-1 0 0,13-6-7423 0 0,-13 8 6354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8:56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1 204 0 0,'-1'16'19303'0'0,"6"14"-10031"0"0,-3-15-6825 0 0,-1-1-2026 0 0,-1-1 0 0 0,0 1 0 0 0,-1 0 0 0 0,-3 19 1 0 0,-13 21-7385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8:56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47 1592 0 0,'-2'-2'869'0'0,"-5"-6"4419"0"0,-12-15 14068 0 0,17 11-13694 0 0,2 12-5662 0 0,1 0 0 0 0,-1-1 0 0 0,1 1 0 0 0,-1 0 0 0 0,1 0 0 0 0,-1 0 0 0 0,1 0 0 0 0,0 0 0 0 0,-1-1 0 0 0,1 1 0 0 0,-1 0 0 0 0,1 0 0 0 0,-1 0 0 0 0,1 0 0 0 0,0 1 0 0 0,-1-1 0 0 0,1 0 0 0 0,-1 0 0 0 0,1 0 0 0 0,-1 0 0 0 0,1 1 0 0 0,-1-1 0 0 0,1 0 0 0 0,0 0 0 0 0,-1 1 0 0 0,0-1 0 0 0,1 0 0 0 0,-1 1 0 0 0,1-1 0 0 0,-1 1 0 0 0,1-1 0 0 0,0 1 0 0 0,14 12 0 0 0,4 12 0 0 0,-2 1 0 0 0,0 0 0 0 0,-2 1 0 0 0,-1 1 0 0 0,-1 0 0 0 0,-1 1 0 0 0,-2 0 0 0 0,-1 1 0 0 0,-1 0 0 0 0,-2 1 0 0 0,0-1 0 0 0,-3 1 0 0 0,0 0 0 0 0,-2 0 0 0 0,-1 0 0 0 0,-2 1 0 0 0,-1-2 0 0 0,-7 32 0 0 0,-3-18-1753 0 0,11-37 1002 0 0,-1-1 1 0 0,1 0 0 0 0,-1 1-1 0 0,-1-1 1 0 0,1 0 0 0 0,-1 0 0 0 0,0-1-1 0 0,0 1 1 0 0,-1-1 0 0 0,0 0 0 0 0,0 0-1 0 0,-9 7 1 0 0,5-5-6771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9:2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333 104 568 0 0,'16'-48'31870'0'0,"-14"48"-31556"0"0,-7-5-313 0 0,0 0 1 0 0,-1 0-1 0 0,1 0 0 0 0,-1 1 0 0 0,0 0 0 0 0,0 0 0 0 0,-1 1 0 0 0,1-1 0 0 0,-1 1 1 0 0,0 1-1 0 0,0-1 0 0 0,-13-2 0 0 0,11 4-1 0 0,-1-1 0 0 0,1 2 0 0 0,-1-1 0 0 0,1 1 0 0 0,-1 1 0 0 0,1 0 0 0 0,-1 0 0 0 0,1 1 0 0 0,-1 0 0 0 0,1 0 0 0 0,0 1 0 0 0,0 0 0 0 0,0 1 0 0 0,0 0 0 0 0,1 1 0 0 0,-1-1 0 0 0,1 1 0 0 0,1 1 0 0 0,-1 0 0 0 0,1 0 0 0 0,0 1 0 0 0,0-1 0 0 0,0 1 0 0 0,1 1 0 0 0,0-1 0 0 0,1 1 0 0 0,0 0 0 0 0,0 1 0 0 0,0-1 0 0 0,1 1 0 0 0,1 0 0 0 0,0 0 0 0 0,-3 12 0 0 0,5-17 0 0 0,1 0 0 0 0,-1-1 0 0 0,1 1 0 0 0,0 0 0 0 0,1 0 0 0 0,-1 0 0 0 0,1 0 0 0 0,-1 0 0 0 0,1 0 0 0 0,0 0 0 0 0,1-1 0 0 0,-1 1 0 0 0,1 0 0 0 0,-1-1 0 0 0,1 1 0 0 0,0-1 0 0 0,0 0 0 0 0,1 0 0 0 0,-1 0 0 0 0,1 0 0 0 0,0 0 0 0 0,-1 0 0 0 0,1 0 0 0 0,0-1 0 0 0,1 0 0 0 0,-1 1 0 0 0,0-1 0 0 0,8 3 0 0 0,9 5 0 0 0,2 0 0 0 0,-1-1 0 0 0,37 10 0 0 0,-46-15 0 0 0,4 2-1060 0 0,22 6-4754 0 0,-37-12 5586 0 0,0 1 1 0 0,0-1-1 0 0,0 0 1 0 0,1 0-1 0 0,-1 0 1 0 0,0 0-1 0 0,0 0 1 0 0,0 0-1 0 0,1 0 1 0 0,-1 0-1 0 0,0 0 1 0 0,0-1-1 0 0,0 1 1 0 0,0 0-1 0 0,0-1 1 0 0,1 1-1 0 0,-1-1 1 0 0,0 1-1 0 0,0-1 1 0 0,0 1-1 0 0,0-1 1 0 0,0 0-1 0 0,-1 0 1 0 0,1 1-1 0 0,1-3 1 0 0,18-20-16903 0 0,-14 14 14810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9:25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77 972 0 0,'9'-17'5584'0'0,"8"-19"16678"0"0,-15 19-18313 0 0,-2 14-3949 0 0,-3 2 0 0 0,0 0 0 0 0,0 1 0 0 0,0-1 0 0 0,0 1 0 0 0,0-1 0 0 0,0 1 0 0 0,0 0 0 0 0,0 0 0 0 0,0 0 0 0 0,0 1 0 0 0,0-1 0 0 0,0 1 0 0 0,0 0 0 0 0,0 0 0 0 0,0 0 0 0 0,0 0 0 0 0,0 0 0 0 0,-3 2 0 0 0,-43 27 0 0 0,42-24 0 0 0,0-1 0 0 0,0 2 0 0 0,1-1 0 0 0,0 1 0 0 0,0 0 0 0 0,1 0 0 0 0,0 0 0 0 0,0 1 0 0 0,1 0 0 0 0,-1 0 0 0 0,2 0 0 0 0,-1 0 0 0 0,-1 10 0 0 0,2-5 0 0 0,0 0 0 0 0,1 0 0 0 0,1 1 0 0 0,0-1 0 0 0,1 0 0 0 0,1 1 0 0 0,0-1 0 0 0,3 14 0 0 0,4 10 0 0 0,3 1 0 0 0,1-1 0 0 0,1-1 0 0 0,3-1 0 0 0,22 40 0 0 0,6-6-6911 0 0,-7-13-449 0 0,-36-55 6561 0 0,0 0 0 0 0,0 1 0 0 0,0-1 0 0 0,0 0 0 0 0,1 1 1 0 0,-1-1-1 0 0,0 0 0 0 0,1 0 0 0 0,-1 0 0 0 0,0 0 0 0 0,1 0 1 0 0,-1-1-1 0 0,1 1 0 0 0,0 0 0 0 0,-1-1 0 0 0,1 1 0 0 0,-1-1 1 0 0,1 1-1 0 0,3-1 0 0 0,4-2-1356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9:28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28 236 0 0,'-39'-22'29978'0'0,"47"19"-27425"0"0,13 1-2553 0 0,0 1 0 0 0,1 2 0 0 0,-1 0 0 0 0,0 1 0 0 0,0 1 0 0 0,0 1 0 0 0,38 12 0 0 0,7 1 0 0 0,-65-17-9 0 0,27 8-4809 0 0,-27-8 4686 0 0,-1 0 1 0 0,1 0-1 0 0,-1 0 1 0 0,1 0 0 0 0,-1 1-1 0 0,0-1 1 0 0,1 0 0 0 0,-1 0-1 0 0,1 0 1 0 0,-1 1 0 0 0,1-1-1 0 0,-1 0 1 0 0,0 0-1 0 0,1 1 1 0 0,-1-1 0 0 0,0 0-1 0 0,1 1 1 0 0,-1-1 0 0 0,0 1-1 0 0,1-1 1 0 0,-1 0 0 0 0,0 1-1 0 0,0-1 1 0 0,1 1-1 0 0,-1-1 1 0 0,0 1 0 0 0,0-1-1 0 0,0 0 1 0 0,0 1 0 0 0,0-1-1 0 0,0 1 1 0 0,0-1 0 0 0,0 1-1 0 0,0-1 1 0 0,0 1-1 0 0,0-1 1 0 0,0 1 0 0 0,0-1-1 0 0,0 1 1 0 0,0-1 0 0 0,0 1-1 0 0,0-1 1 0 0,-1 1 0 0 0,1-1-1 0 0,0 0 1 0 0,0 1-1 0 0,-1-1 1 0 0,1 1 0 0 0,0-1-1 0 0,0 0 1 0 0,-1 1 0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9:28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1 632 0 0,'-39'18'16065'0'0,"5"9"-5847"0"0,5 5-4762 0 0,4 5-4050 0 0,-7 28-5799 0 0,-3 34-11821 0 0,34-94 14887 0 0,0-1 0 0 0,1 0 1 0 0,-1 1-1 0 0,1-1 0 0 0,0 1 1 0 0,0-1-1 0 0,0 6 0 0 0,3-3-829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9:28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1 700 0 0,'-5'1'14051'0'0,"-6"9"-6325"0"0,-23 31 581 0 0,15-14-7827 0 0,2 1 0 0 0,2 1 0 0 0,-14 32 0 0 0,10-9-5657 0 0,5-1-6992 0 0,14-51 12110 0 0,-1 2-630 0 0,1-1-1 0 0,0 1 0 0 0,-1-1 1 0 0,1 1-1 0 0,0-1 1 0 0,0 1-1 0 0,0-1 1 0 0,0 1-1 0 0,0-1 0 0 0,0 1 1 0 0,0-1-1 0 0,0 1 1 0 0,1-1-1 0 0,-1 1 1 0 0,1-1-1 0 0,-1 1 0 0 0,2 1 1 0 0,5 1-1658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3:26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0 1420 0 0,'-6'12'9003'0'0,"-8"-1"-3376"0"0,-24 6-411 0 0,21-10-3439 0 0,-33 13 812 0 0,8-5-2597 0 0,9 6-4739 0 0,-6 0-13561 0 0,35-17 16211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9:29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14 976 0 0,'-8'-13'28630'0'0,"7"30"-25469"0"0,-12 173-3161 0 0,11-164-1067 0 0,2-7-1933 0 0,-2 1 0 0 0,0-1 0 0 0,-8 32 0 0 0,8-49 1584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9:29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1080 0 0,'10'-18'28564'0'0,"0"17"-25441"0"0,12 2-5376 0 0,1 2-1 0 0,35 7 1 0 0,-36-5-830 0 0,1-1 1 0 0,37 2-1 0 0,-10-7-9332 0 0,-31-1 9555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9:33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32 84 0 0,'-4'-32'32683'0'0,"-29"41"-32683"0"0,27-8 0 0 0,-1 1 0 0 0,1-1 0 0 0,0 1 0 0 0,0 0 0 0 0,0 0 0 0 0,1 1 0 0 0,-1-1 0 0 0,0 1 0 0 0,1 1 0 0 0,0-1 0 0 0,0 1 0 0 0,0 0 0 0 0,0 0 0 0 0,-7 8 0 0 0,6-3 0 0 0,1 0 0 0 0,0 1 0 0 0,0-1 0 0 0,0 1 0 0 0,2 0 0 0 0,-1 1 0 0 0,1-1 0 0 0,1 1 0 0 0,-1-1 0 0 0,2 1 0 0 0,0 0 0 0 0,0 0 0 0 0,1-1 0 0 0,0 1 0 0 0,1 0 0 0 0,0 0 0 0 0,4 17 0 0 0,-3-18 0 0 0,1-1 0 0 0,0 1 0 0 0,0-1 0 0 0,1 0 0 0 0,0 0 0 0 0,1 0 0 0 0,0 0 0 0 0,0-1 0 0 0,0 1 0 0 0,1-1 0 0 0,1-1 0 0 0,-1 1 0 0 0,1-1 0 0 0,1-1 0 0 0,-1 1 0 0 0,1-1 0 0 0,0 0 0 0 0,1-1 0 0 0,13 8 0 0 0,-17-12 0 0 0,-1 1 0 0 0,0-1 0 0 0,1 1 0 0 0,-1-1 0 0 0,1 0 0 0 0,-1-1 0 0 0,1 1 0 0 0,-1-1 0 0 0,1 0 0 0 0,0 0 0 0 0,-1-1 0 0 0,1 1 0 0 0,-1-1 0 0 0,1 0 0 0 0,-1 0 0 0 0,0 0 0 0 0,1-1 0 0 0,-1 0 0 0 0,4-2 0 0 0,-1 0 0 0 0,0 0 0 0 0,-1-1 0 0 0,0 1 0 0 0,0-2 0 0 0,0 1 0 0 0,-1 0 0 0 0,0-1 0 0 0,0 0 0 0 0,0-1 0 0 0,6-11 0 0 0,-5 8 0 0 0,-1 0 0 0 0,-1 0 0 0 0,0-1 0 0 0,0 1 0 0 0,-1-1 0 0 0,-1 0 0 0 0,3-17 0 0 0,-5 21 0 0 0,1 1 0 0 0,-1-1 0 0 0,0 0 0 0 0,-1 0 0 0 0,1 1 0 0 0,-1-1 0 0 0,-1 1 0 0 0,1-1 0 0 0,-1 1 0 0 0,0-1 0 0 0,-1 1 0 0 0,-3-8 0 0 0,-1 3-14 0 0,-1 1 0 0 0,0 0 0 0 0,0 0 0 0 0,-1 1 0 0 0,0 0 0 0 0,-1 0 0 0 0,-16-10 0 0 0,20 14-44 0 0,-1 1 1 0 0,1 0-1 0 0,-1 1 1 0 0,0-1-1 0 0,1 1 1 0 0,-1 1-1 0 0,-1-1 0 0 0,1 1 1 0 0,0 1-1 0 0,-1-1 1 0 0,1 1-1 0 0,-1 0 1 0 0,1 1-1 0 0,-9 0 1 0 0,12 1-904 0 0,1 0 1 0 0,0 0-1 0 0,-1 0 1 0 0,1 0-1 0 0,0 1 0 0 0,0-1 1 0 0,0 1-1 0 0,-5 3 1 0 0,5-3-527 0 0,0 1 0 0 0,0-1 0 0 0,0 0 0 0 0,1 1 1 0 0,-1-1-1 0 0,1 1 0 0 0,-1 0 0 0 0,1 0 0 0 0,0 0 0 0 0,0 0 0 0 0,1 0 1 0 0,-1 0-1 0 0,-2 7 0 0 0,4-3-560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9:33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1144 0 0,'0'-6'22971'0'0,"19"12"-14967"0"0,-9-2-7522 0 0,55 12-441 0 0,1-2 1 0 0,1-4-1 0 0,111 4 1 0 0,-131-13-1224 0 0,-27-1-450 0 0,0 1 0 0 0,0 0 0 0 0,23 6-1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9:34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1 192 0 0,'2'7'10835'0'0,"2"15"-3290"0"0,-12 46 3470 0 0,4-28-7659 0 0,0-1-3974 0 0,-2 1-5309 0 0,-3 0-6646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9:34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64 1204 0 0,'0'-44'10641'0'0,"0"24"-3057"0"0,4 32-5740 0 0,0 0 0 0 0,1 0 1 0 0,0-1-1 0 0,11 16 0 0 0,12 27 2273 0 0,-13-16-4117 0 0,-1-1 0 0 0,-2 2 0 0 0,-2 0 0 0 0,-2 0 0 0 0,6 64 0 0 0,-12-77 0 0 0,-1 1 0 0 0,-2 0 0 0 0,0 0 0 0 0,-2-1 0 0 0,-1 1 0 0 0,-1-1 0 0 0,-1 0 0 0 0,-1 0 0 0 0,-14 33 0 0 0,-1-23-3068 0 0,18-30 1900 0 0,-1 0-1 0 0,0-1 1 0 0,0 1-1 0 0,0-1 1 0 0,-1-1-1 0 0,1 1 0 0 0,-1-1 1 0 0,0 0-1 0 0,0 0 1 0 0,-1 0-1 0 0,-10 3 1 0 0,15-6-726 0 0,-1 1-10 0 0,3-2 1632 0 0,0 0 0 0 0,-1 0 0 0 0,1 0 0 0 0,0 0 1 0 0,-1 0-1 0 0,1 0 0 0 0,-1 1 0 0 0,1-1 0 0 0,0 0 0 0 0,-1 0 0 0 0,1 0 0 0 0,0 0 0 0 0,-1-1 0 0 0,1 1 0 0 0,-1 0 0 0 0,1 0 0 0 0,0 0 1 0 0,-1 0-1 0 0,1 0 0 0 0,0 0 0 0 0,-1-1 0 0 0,1 1 0 0 0,0 0 0 0 0,-1 0 0 0 0,-1-2-1631 0 0,2-4-575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9:38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38 1360 0 0,'6'-8'12466'0'0,"13"-20"6474"0"0,-23 28-18940 0 0,1-1 0 0 0,0 1 0 0 0,0-1 0 0 0,-1 1 0 0 0,1 0 0 0 0,0 1 0 0 0,0-1 0 0 0,-1 0 0 0 0,1 1 1 0 0,0 0-1 0 0,0 0 0 0 0,0 0 0 0 0,0 0 0 0 0,-5 3 0 0 0,0 0 0 0 0,0 0 0 0 0,1 1 0 0 0,-1 0 0 0 0,1 0 0 0 0,1 0 0 0 0,-1 1 0 0 0,1 0 0 0 0,0 1 0 0 0,0-1 0 0 0,1 1 0 0 0,0 0 0 0 0,0 1 0 0 0,0-1 0 0 0,1 1 0 0 0,0 0 0 0 0,1 0 0 0 0,0 0 0 0 0,0 0 0 0 0,1 1 0 0 0,-2 11 0 0 0,1-7 0 0 0,2 0 0 0 0,0 0 0 0 0,0 0 0 0 0,1 0 0 0 0,1 0 0 0 0,0 0 0 0 0,0 0 0 0 0,2 0 0 0 0,-1 0 0 0 0,2 0 0 0 0,0-1 0 0 0,11 24 0 0 0,-12-29 0 0 0,1 0 0 0 0,0 0 0 0 0,1-1 0 0 0,-1 0 0 0 0,1 0 0 0 0,1 0 0 0 0,-1 0 0 0 0,1-1 0 0 0,0 0 0 0 0,0 0 0 0 0,1 0 0 0 0,-1-1 0 0 0,1 0 0 0 0,0 0 0 0 0,9 3 0 0 0,-11-5 0 0 0,1-1 0 0 0,0 0 0 0 0,-1 0 0 0 0,1 0 0 0 0,0 0 0 0 0,0-1 0 0 0,0 0 0 0 0,0 0 0 0 0,-1-1 0 0 0,1 0 0 0 0,0 0 0 0 0,0 0 0 0 0,-1-1 0 0 0,1 1 0 0 0,-1-1 0 0 0,1-1 0 0 0,-1 1 0 0 0,0-1 0 0 0,0 0 0 0 0,0 0 0 0 0,6-5 0 0 0,1-2 0 0 0,-1 0 0 0 0,0-1 0 0 0,0 0 0 0 0,-1-1 0 0 0,-1 0 0 0 0,0-1 0 0 0,-1 0 0 0 0,0 0 0 0 0,-1 0 0 0 0,0-1 0 0 0,-1-1 0 0 0,-1 1 0 0 0,4-16 0 0 0,-7 24 0 0 0,-1 0 0 0 0,1 0 0 0 0,-2 0 0 0 0,1 1 0 0 0,0-1 0 0 0,-1 0 0 0 0,0 0 0 0 0,-1 0 0 0 0,1 0 0 0 0,-1 0 0 0 0,0 0 0 0 0,-1 0 0 0 0,1 1 0 0 0,-1-1 0 0 0,0 0 0 0 0,-1 1 0 0 0,1 0 0 0 0,-1-1 0 0 0,0 1 0 0 0,0 0 0 0 0,-1 0 0 0 0,0 1 0 0 0,0-1 0 0 0,0 1 0 0 0,0 0 0 0 0,0 0 0 0 0,-1 0 0 0 0,0 0 0 0 0,0 1 0 0 0,0 0 0 0 0,0 0 0 0 0,0 0 0 0 0,-1 1 0 0 0,1 0 0 0 0,-12-3 0 0 0,12 3-232 0 0,0 1-1 0 0,0 0 1 0 0,0 0-1 0 0,0 1 1 0 0,0-1-1 0 0,0 1 1 0 0,0 0-1 0 0,0 0 1 0 0,0 1-1 0 0,0-1 1 0 0,0 1-1 0 0,0 1 1 0 0,0-1-1 0 0,1 0 1 0 0,-1 1 0 0 0,0 0-1 0 0,-4 3 1 0 0,1 0-568 0 0,1 0 0 0 0,-1 0 1 0 0,1 1-1 0 0,0 0 0 0 0,1 0 1 0 0,0 1-1 0 0,0 0 1 0 0,-8 13-1 0 0,11-17-473 0 0,1 1-1 0 0,0-1 1 0 0,0 1-1 0 0,0 0 1 0 0,1 0-1 0 0,-1 0 1 0 0,1 0-1 0 0,0 0 1 0 0,0 0-1 0 0,0 0 1 0 0,1 0 0 0 0,0 0-1 0 0,0 0 1 0 0,0 5-1 0 0,2 4-818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9:39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25 112 0 0,'1'-24'29151'0'0,"0"39"-25705"0"0,-1-12-3388 0 0,2 54-58 0 0,-3 1 0 0 0,-2-1 0 0 0,-3 0 0 0 0,-14 57 0 0 0,11-60 0 0 0,-1-21-6969 0 0,2-10-78 0 0,17-47-10144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9:47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262 149 460 0 0,'-4'-22'3656'0'0,"13"-12"8498"0"0,-1-2 889 0 0,-15 13-9589 0 0,6 20-3454 0 0,-1 1 0 0 0,-1-1 0 0 0,1 1 0 0 0,0-1 0 0 0,-1 1 0 0 0,1 0 0 0 0,-1 0 0 0 0,1 0 0 0 0,-1 0 0 0 0,0 1 0 0 0,0-1 0 0 0,0 1 0 0 0,0 0 0 0 0,0 0 0 0 0,0 0 0 0 0,0 0 0 0 0,-1 0 0 0 0,1 1 0 0 0,0-1 0 0 0,0 1 0 0 0,-1 0 0 0 0,1 0 0 0 0,0 0 0 0 0,0 0 0 0 0,-5 2 0 0 0,0-1 0 0 0,0 1 0 0 0,1 0 0 0 0,-1 1 0 0 0,1-1 0 0 0,-1 1 0 0 0,1 1 0 0 0,0 0 0 0 0,-11 7 0 0 0,8-3 0 0 0,1 1 0 0 0,-1-1 0 0 0,2 1 0 0 0,0 1 0 0 0,0-1 0 0 0,0 2 0 0 0,1-1 0 0 0,1 1 0 0 0,0 0 0 0 0,0 0 0 0 0,1 0 0 0 0,1 1 0 0 0,-4 14 0 0 0,5-17 0 0 0,1 0 0 0 0,1 1 0 0 0,-1-1 0 0 0,2 0 0 0 0,-1 1 0 0 0,1-1 0 0 0,0 1 0 0 0,1-1 0 0 0,0 0 0 0 0,1 1 0 0 0,0-1 0 0 0,1 0 0 0 0,-1 0 0 0 0,2 0 0 0 0,-1-1 0 0 0,1 1 0 0 0,0-1 0 0 0,7 10 0 0 0,-6-13 0 0 0,0-1 0 0 0,0 1 0 0 0,0-1 0 0 0,0 0 0 0 0,1 0 0 0 0,-1-1 0 0 0,1 0 0 0 0,0 0 0 0 0,0 0 0 0 0,0-1 0 0 0,1 0 0 0 0,-1 0 0 0 0,0 0 0 0 0,1-1 0 0 0,-1 0 0 0 0,1 0 0 0 0,0-1 0 0 0,-1 1 0 0 0,1-2 0 0 0,7 0 0 0 0,-1 1 0 0 0,-1-1 0 0 0,0-1 0 0 0,0 0 0 0 0,0-1 0 0 0,0 0 0 0 0,0-1 0 0 0,-1 0 0 0 0,1-1 0 0 0,-1 0 0 0 0,12-8 0 0 0,-14 6 0 0 0,0 0 0 0 0,0-1 0 0 0,-1 0 0 0 0,1 0 0 0 0,-2-1 0 0 0,1 0 0 0 0,-2 0 0 0 0,1-1 0 0 0,-1 0 0 0 0,0 0 0 0 0,-1-1 0 0 0,0 1 0 0 0,4-18 0 0 0,-7 22 0 0 0,-1 1 0 0 0,0-1 0 0 0,0-1 0 0 0,0 1 0 0 0,-1 0 0 0 0,0 0 0 0 0,0 0 0 0 0,-1 0 0 0 0,1 0 0 0 0,-1 0 0 0 0,-1 0 0 0 0,1 0 0 0 0,-1 0 0 0 0,0 0 0 0 0,0 1 0 0 0,-1-1 0 0 0,0 1 0 0 0,0 0 0 0 0,0-1 0 0 0,0 1 0 0 0,-1 0 0 0 0,0 1 0 0 0,0-1 0 0 0,0 1 0 0 0,-1 0 0 0 0,0 0 0 0 0,-5-4 0 0 0,4 4 0 0 0,1 0 0 0 0,-1 0 0 0 0,-1 1 0 0 0,1 0 0 0 0,0 0 0 0 0,-1 1 0 0 0,1 0 0 0 0,-1 0 0 0 0,0 0 0 0 0,0 1 0 0 0,0 0 0 0 0,0 0 0 0 0,0 0 0 0 0,0 1 0 0 0,0 0 0 0 0,0 1 0 0 0,0 0 0 0 0,1 0 0 0 0,-1 0 0 0 0,0 1 0 0 0,0 0 0 0 0,1 0 0 0 0,-1 1 0 0 0,1-1 0 0 0,-1 2 0 0 0,1-1 0 0 0,0 1 0 0 0,0-1 0 0 0,1 2 0 0 0,-1-1 0 0 0,-9 10 0 0 0,5 1-3898 0 0,48-10-21145 0 0,-34-5 24479 0 0,21-4-1982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9:49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84 1584 0 0,'6'-12'5232'0'0,"-6"9"-2946"0"0,0-1-1 0 0,0 1 1 0 0,0-1 0 0 0,0 1-1 0 0,0 0 1 0 0,-1-1-1 0 0,1 1 1 0 0,-1 0 0 0 0,-2-5-1 0 0,-2-3 810 0 0,3 9-3095 0 0,0 0 0 0 0,-1 0 0 0 0,1 0 0 0 0,-1 0 0 0 0,1 0 0 0 0,-1 1 0 0 0,1-1 0 0 0,-1 1 0 0 0,0 0 0 0 0,0 0 0 0 0,0 0 0 0 0,0 0 0 0 0,1 0 0 0 0,-1 1 0 0 0,0-1 0 0 0,0 1 0 0 0,0 0 0 0 0,-1 0 0 0 0,1 0 0 0 0,0 0 0 0 0,0 0 0 0 0,0 1 0 0 0,0-1 0 0 0,0 1 0 0 0,1 0 0 0 0,-1 0 0 0 0,0 0 0 0 0,-3 2 0 0 0,-5 1 0 0 0,1 0 0 0 0,0 1 0 0 0,0 0 0 0 0,1 0 0 0 0,-1 1 0 0 0,-14 12 0 0 0,17-11 0 0 0,-1 0 0 0 0,1 0 0 0 0,0 1 0 0 0,1 0 0 0 0,0 0 0 0 0,0 1 0 0 0,1 0 0 0 0,0 0 0 0 0,1 0 0 0 0,0 0 0 0 0,0 1 0 0 0,1-1 0 0 0,0 1 0 0 0,-2 16 0 0 0,4-15 0 0 0,1 0 0 0 0,0 0 0 0 0,1-1 0 0 0,0 1 0 0 0,1 0 0 0 0,0 0 0 0 0,1-1 0 0 0,0 1 0 0 0,0-1 0 0 0,1 0 0 0 0,1 0 0 0 0,0 0 0 0 0,10 15 0 0 0,-7-12 0 0 0,1 0 0 0 0,0-1 0 0 0,0-1 0 0 0,2 1 0 0 0,-1-1 0 0 0,1-1 0 0 0,1 0 0 0 0,23 15 0 0 0,-30-22 0 0 0,0 0 0 0 0,0-1 0 0 0,0 0 0 0 0,0 0 0 0 0,0 0 0 0 0,1 0 0 0 0,-1-1 0 0 0,0 0 0 0 0,1 0 0 0 0,-1-1 0 0 0,1 1 0 0 0,-1-1 0 0 0,1-1 0 0 0,-1 1 0 0 0,1-1 0 0 0,-1 1 0 0 0,1-2 0 0 0,-1 1 0 0 0,0-1 0 0 0,0 1 0 0 0,1-1 0 0 0,-1-1 0 0 0,0 1 0 0 0,-1-1 0 0 0,1 0 0 0 0,0 0 0 0 0,5-5 0 0 0,-1 1 0 0 0,-1-1 0 0 0,0 0 0 0 0,0 0 0 0 0,-1-1 0 0 0,0 0 0 0 0,-1 0 0 0 0,0 0 0 0 0,0-1 0 0 0,-1 0 0 0 0,0 0 0 0 0,-1 0 0 0 0,0-1 0 0 0,-1 0 0 0 0,0 1 0 0 0,-1-1 0 0 0,0 0 0 0 0,1-13 0 0 0,-3 15 0 0 0,0 1 0 0 0,0-1 0 0 0,-1 1 0 0 0,0 0 0 0 0,0-1 0 0 0,-1 1 0 0 0,0 0 0 0 0,-1 0 0 0 0,0 0 0 0 0,0 0 0 0 0,0 0 0 0 0,-1 1 0 0 0,-1-1 0 0 0,1 1 0 0 0,-1 0 0 0 0,0 1 0 0 0,-1-1 0 0 0,1 1 0 0 0,-1 0 0 0 0,0 0 0 0 0,-1 1 0 0 0,-13-9 0 0 0,11 8-677 0 0,1 1 1 0 0,-1 1-1 0 0,0 0 1 0 0,-1 0-1 0 0,-18-4 1 0 0,26 7 483 0 0,0 0 1 0 0,0 1-1 0 0,0-1 1 0 0,0 1 0 0 0,0 0-1 0 0,0 0 1 0 0,0 0 0 0 0,-1 0-1 0 0,1 0 1 0 0,0 0-1 0 0,0 0 1 0 0,0 1 0 0 0,0-1-1 0 0,0 1 1 0 0,0 0-1 0 0,0-1 1 0 0,0 1 0 0 0,0 0-1 0 0,1 0 1 0 0,-1 0-1 0 0,0 0 1 0 0,0 1 0 0 0,1-1-1 0 0,-1 0 1 0 0,1 1 0 0 0,-1-1-1 0 0,1 1 1 0 0,0-1-1 0 0,-1 1 1 0 0,1 0 0 0 0,0 0-1 0 0,0-1 1 0 0,0 1-1 0 0,-1 3 1 0 0,2-4-273 0 0,-1 0-1 0 0,1 0 0 0 0,0-1 1 0 0,0 1-1 0 0,0 0 1 0 0,-1 0-1 0 0,1-1 1 0 0,0 1-1 0 0,0 0 1 0 0,0 0-1 0 0,0 0 1 0 0,0-1-1 0 0,1 1 1 0 0,-1 0-1 0 0,0 0 1 0 0,0-1-1 0 0,0 1 1 0 0,1 0-1 0 0,-1 0 1 0 0,0-1-1 0 0,1 1 1 0 0,-1 0-1 0 0,1-1 1 0 0,-1 1-1 0 0,0 0 1 0 0,1-1-1 0 0,0 1 1 0 0,-1-1-1 0 0,1 1 1 0 0,-1-1-1 0 0,2 2 1 0 0,10 2-3103 0 0,0-3 934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3:26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0 1376 0 0,'-7'15'9795'0'0,"-11"3"-4792"0"0,-19 9-234 0 0,-50 23-640 0 0,49-31-7106 0 0,15-8-3019 0 0,-1 1-4356 0 0,17-8 7708 0 0,2 0 465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9:51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310 125 1140 0 0,'0'-10'809'0'0,"0"-18"4121"0"0,-6-6 7233 0 0,5 31-11067 0 0,0 0-1 0 0,-1 0 0 0 0,1 1 0 0 0,-1-1 0 0 0,1 1 0 0 0,-1-1 0 0 0,0 1 0 0 0,0-1 0 0 0,-3-2 0 0 0,-20-12 1679 0 0,21 16-2774 0 0,-1 0 0 0 0,1-1 0 0 0,0 2 0 0 0,-1-1 0 0 0,1 0 0 0 0,-1 1 0 0 0,1 0 0 0 0,-1 0 0 0 0,1 0 0 0 0,-1 0 0 0 0,1 1 0 0 0,-1 0 0 0 0,1 0 0 0 0,-1 0 0 0 0,1 1 0 0 0,0-1 0 0 0,-7 4 0 0 0,-6 3 0 0 0,1 1 0 0 0,-28 20 0 0 0,36-23 0 0 0,0 0 0 0 0,0 1 0 0 0,1 0 0 0 0,0 1 0 0 0,1 0 0 0 0,-1 0 0 0 0,2 0 0 0 0,-1 1 0 0 0,1-1 0 0 0,0 2 0 0 0,1-1 0 0 0,0 0 0 0 0,0 1 0 0 0,1 0 0 0 0,1-1 0 0 0,-1 1 0 0 0,1 0 0 0 0,1 1 0 0 0,0-1 0 0 0,1 0 0 0 0,0 0 0 0 0,2 18 0 0 0,-1-19 0 0 0,0-1 0 0 0,1 0 0 0 0,0 0 0 0 0,1 0 0 0 0,0-1 0 0 0,0 1 0 0 0,0 0 0 0 0,1-1 0 0 0,0 0 0 0 0,1 0 0 0 0,0 0 0 0 0,0 0 0 0 0,0-1 0 0 0,1 0 0 0 0,0 0 0 0 0,0-1 0 0 0,0 1 0 0 0,1-1 0 0 0,-1 0 0 0 0,1-1 0 0 0,1 0 0 0 0,-1 0 0 0 0,1 0 0 0 0,-1-1 0 0 0,1 0 0 0 0,0-1 0 0 0,0 0 0 0 0,12 2 0 0 0,-9-3 0 0 0,0-1 0 0 0,0 1 0 0 0,1-2 0 0 0,-1 0 0 0 0,0 0 0 0 0,0-1 0 0 0,0 0 0 0 0,0-1 0 0 0,0 0 0 0 0,-1-1 0 0 0,0 0 0 0 0,1-1 0 0 0,-1 0 0 0 0,-1-1 0 0 0,1 0 0 0 0,-1 0 0 0 0,0-1 0 0 0,13-12 0 0 0,-15 12 0 0 0,0 0 0 0 0,0 0 0 0 0,0-1 0 0 0,-1 0 0 0 0,0 0 0 0 0,-1 0 0 0 0,0-1 0 0 0,0 0 0 0 0,-1 0 0 0 0,0-1 0 0 0,0 1 0 0 0,-1-1 0 0 0,0 1 0 0 0,-1-1 0 0 0,0 0 0 0 0,-1 0 0 0 0,0 0 0 0 0,-1 0 0 0 0,1 0 0 0 0,-4-19 0 0 0,1 22 0 0 0,0 0 0 0 0,-1 0 0 0 0,0 0 0 0 0,-1 1 0 0 0,1-1 0 0 0,-1 1 0 0 0,-1 0 0 0 0,1 0 0 0 0,-1 0 0 0 0,0 1 0 0 0,0 0 0 0 0,-1 0 0 0 0,1 0 0 0 0,-1 0 0 0 0,0 1 0 0 0,0 0 0 0 0,-1 0 0 0 0,-13-5 0 0 0,3 1 0 0 0,-1 0 0 0 0,-1 2 0 0 0,1 0 0 0 0,-1 1 0 0 0,0 1 0 0 0,-21-2 0 0 0,6 8-5123 0 0,33-2 4914 0 0,0 0-1 0 0,0 0 1 0 0,1 0 0 0 0,-1 0-1 0 0,0 0 1 0 0,0 0-1 0 0,1 0 1 0 0,-1 0 0 0 0,0 0-1 0 0,0 1 1 0 0,1-1-1 0 0,-1 0 1 0 0,0 0 0 0 0,0 1-1 0 0,1-1 1 0 0,-1 0-1 0 0,0 1 1 0 0,1-1 0 0 0,-1 0-1 0 0,0 1 1 0 0,1-1-1 0 0,-1 1 1 0 0,1-1 0 0 0,-1 1-1 0 0,1 0 1 0 0,-1-1-1 0 0,1 1 1 0 0,-1 0 0 0 0,1-1-1 0 0,0 1 1 0 0,-1 0 0 0 0,1-1-1 0 0,0 1 1 0 0,0 0-1 0 0,-1-1 1 0 0,1 1 0 0 0,0 1-1 0 0,12 4-8746 0 0,16-7 4642 0 0,-22 0 2729 0 0,19 1-1675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9:52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92 1996 0 0,'-8'-10'13405'0'0,"-9"6"-4885"0"0,-23 2-669 0 0,35 2-7001 0 0,-8 0-838 0 0,-1 1 0 0 0,1 1 0 0 0,0-1 0 0 0,0 2 0 0 0,0 0 0 0 0,0 1 0 0 0,0 0 1 0 0,1 1-1 0 0,0 0 0 0 0,0 1 0 0 0,0 0 0 0 0,1 1 0 0 0,-1 0 0 0 0,-15 14 0 0 0,21-16-13 0 0,1 1 0 0 0,0 0-1 0 0,0 0 1 0 0,0 0-1 0 0,0 1 1 0 0,1-1 0 0 0,0 1-1 0 0,1 0 1 0 0,-1 0-1 0 0,1 0 1 0 0,1 1 0 0 0,-1-1-1 0 0,1 1 1 0 0,1-1-1 0 0,-1 1 1 0 0,1 0 0 0 0,0 0-1 0 0,1 0 1 0 0,0-1-1 0 0,1 1 1 0 0,-1 0 0 0 0,1 0-1 0 0,1 0 1 0 0,-1-1-1 0 0,6 15 1 0 0,3-1 1 0 0,0 0 0 0 0,1-1 0 0 0,1-1 0 0 0,0 0 0 0 0,2 0 0 0 0,0-2 0 0 0,1 0 0 0 0,1 0 0 0 0,0-1 0 0 0,2-1 0 0 0,-1-1 0 0 0,2-1 0 0 0,29 17 0 0 0,-41-26 0 0 0,0 0 0 0 0,0-1 0 0 0,1 0 0 0 0,-1 0 0 0 0,1-1 0 0 0,0 0 0 0 0,0-1 0 0 0,0 1 0 0 0,0-1 0 0 0,0-1 0 0 0,0 1 0 0 0,0-2 0 0 0,0 1 0 0 0,0-1 0 0 0,0 0 0 0 0,0 0 0 0 0,0-1 0 0 0,0-1 0 0 0,-1 1 0 0 0,1-1 0 0 0,-1 0 0 0 0,13-8 0 0 0,-7 3 0 0 0,-1-2 0 0 0,0 1 0 0 0,0-2 0 0 0,-1 0 0 0 0,0 0 0 0 0,-1-1 0 0 0,-1 0 0 0 0,1 0 0 0 0,-2-1 0 0 0,0-1 0 0 0,6-14 0 0 0,-6 13 0 0 0,-1 0 0 0 0,-1-1 0 0 0,-1 0 0 0 0,0 0 0 0 0,-1 0 0 0 0,-1 0 0 0 0,0-1 0 0 0,0-32 0 0 0,-3 39 0 0 0,-1-1 0 0 0,-1 0 0 0 0,0 1 0 0 0,0-1 0 0 0,-1 1 0 0 0,0-1 0 0 0,-1 1 0 0 0,0 0 0 0 0,0 0 0 0 0,-1 1 0 0 0,-1-1 0 0 0,0 1 0 0 0,0 0 0 0 0,0 1 0 0 0,-9-8 0 0 0,1 1 0 0 0,0 1 0 0 0,-1 1 0 0 0,-1 0 0 0 0,-27-16 0 0 0,37 25 0 0 0,-1 0 0 0 0,0 0 0 0 0,0 1 0 0 0,0 0 0 0 0,0 0 0 0 0,0 1 0 0 0,-1 0 0 0 0,1 0 0 0 0,-1 1 0 0 0,0 0 0 0 0,1 0 0 0 0,-1 1 0 0 0,0 0 0 0 0,-15 2 0 0 0,2 7-2664 0 0,21-9 2294 0 0,-1 0 0 0 0,1 1 0 0 0,-1-1 0 0 0,1 1 0 0 0,-1-1 0 0 0,1 1 0 0 0,-1-1 0 0 0,1 1 1 0 0,-1 0-1 0 0,1-1 0 0 0,0 1 0 0 0,0-1 0 0 0,-1 1 0 0 0,1 0 0 0 0,0-1 0 0 0,0 1 0 0 0,-1 0 0 0 0,1 0 0 0 0,0-1 0 0 0,0 1 1 0 0,0 0-1 0 0,0-1 0 0 0,0 1 0 0 0,0 0 0 0 0,0-1 0 0 0,0 1 0 0 0,1 1 0 0 0,0-1-319 0 0,-1 1 0 0 0,1-1 0 0 0,0 0 0 0 0,-1 0 0 0 0,1 1 1 0 0,0-1-1 0 0,0 0 0 0 0,0 0 0 0 0,0 0 0 0 0,0 0 0 0 0,1 0 0 0 0,-1 0 0 0 0,0-1 0 0 0,0 1 0 0 0,2 0 0 0 0,17 6-3158 0 0,4-4 572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9:53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256 199 1560 0 0,'1'-12'2942'0'0,"3"-3"6508"0"0,1-6 5246 0 0,-7 5-10577 0 0,2 14-4119 0 0,-1 0 0 0 0,0 0 0 0 0,-1 0 0 0 0,1 0 0 0 0,0 0 0 0 0,-1 0 0 0 0,1 0 0 0 0,-1 0 0 0 0,1 0 0 0 0,-1 1 0 0 0,0-1 0 0 0,0 1 0 0 0,1-1 0 0 0,-1 1 0 0 0,0 0 0 0 0,-1 0 0 0 0,1 0 0 0 0,0 0 0 0 0,0 0 0 0 0,0 0 0 0 0,0 1 0 0 0,-1-1 0 0 0,1 1 0 0 0,0-1 0 0 0,-1 1 0 0 0,1 0 0 0 0,0 0 0 0 0,-1 0 0 0 0,1 0 0 0 0,-1 0 0 0 0,1 1 0 0 0,0-1 0 0 0,0 1 0 0 0,-5 1 0 0 0,-2 0 0 0 0,-1 1 0 0 0,1 0 0 0 0,0 1 0 0 0,0 0 0 0 0,1 0 0 0 0,-1 1 0 0 0,-9 8 0 0 0,8-6 0 0 0,1 0 0 0 0,1 1 0 0 0,-1 0 0 0 0,1 1 0 0 0,1-1 0 0 0,0 2 0 0 0,0-1 0 0 0,0 1 0 0 0,1 0 0 0 0,1 0 0 0 0,0 1 0 0 0,0 0 0 0 0,1 0 0 0 0,1 0 0 0 0,-1 0 0 0 0,2 0 0 0 0,0 1 0 0 0,0-1 0 0 0,1 1 0 0 0,0 0 0 0 0,1-1 0 0 0,1 1 0 0 0,-1 0 0 0 0,2-1 0 0 0,0 1 0 0 0,0-1 0 0 0,1 1 0 0 0,1-1 0 0 0,-1 0 0 0 0,7 12 0 0 0,-3-9 0 0 0,0-1 0 0 0,1 0 0 0 0,0-1 0 0 0,1 0 0 0 0,0 0 0 0 0,1-1 0 0 0,0 0 0 0 0,1 0 0 0 0,0-1 0 0 0,1-1 0 0 0,23 15 0 0 0,-28-20 0 0 0,1 0 0 0 0,1 0 0 0 0,-1-1 0 0 0,0-1 0 0 0,1 1 0 0 0,-1-1 0 0 0,1 0 0 0 0,0-1 0 0 0,0 0 0 0 0,-1-1 0 0 0,1 0 0 0 0,0 0 0 0 0,0-1 0 0 0,0 0 0 0 0,0 0 0 0 0,-1-1 0 0 0,1 0 0 0 0,-1-1 0 0 0,1 1 0 0 0,-1-2 0 0 0,11-5 0 0 0,-5 1 0 0 0,1-1 0 0 0,-2 0 0 0 0,1-1 0 0 0,-1-1 0 0 0,-1 0 0 0 0,0 0 0 0 0,0-1 0 0 0,-1-1 0 0 0,-1 0 0 0 0,0-1 0 0 0,12-22 0 0 0,-17 28 0 0 0,-1-1 0 0 0,0 0 0 0 0,0 0 0 0 0,-1 0 0 0 0,0 0 0 0 0,-1-1 0 0 0,0 1 0 0 0,0-1 0 0 0,-1 1 0 0 0,0-1 0 0 0,-1 0 0 0 0,0 1 0 0 0,0-1 0 0 0,-1 0 0 0 0,-1 1 0 0 0,1-1 0 0 0,-2 1 0 0 0,1 0 0 0 0,-1-1 0 0 0,-1 1 0 0 0,-4-9 0 0 0,-6-6 0 0 0,0 1 0 0 0,-2 0 0 0 0,-1 1 0 0 0,-1 1 0 0 0,-26-25 0 0 0,31 35 0 0 0,0-1 0 0 0,0 2 0 0 0,-1 0 0 0 0,0 1 0 0 0,-1 0 0 0 0,0 1 0 0 0,0 0 0 0 0,-1 1 0 0 0,-29-8 0 0 0,43 15-451 0 0,-1 0-1 0 0,1 0 1 0 0,0 0-1 0 0,-1 0 1 0 0,1 0-1 0 0,0 0 1 0 0,-1 0 0 0 0,1 1-1 0 0,0 0 1 0 0,0-1-1 0 0,0 1 1 0 0,-1 0-1 0 0,1 0 1 0 0,0 0 0 0 0,0 0-1 0 0,0 0 1 0 0,-2 2-1 0 0,3-2 144 0 0,0 0-1 0 0,0 0 0 0 0,0-1 1 0 0,0 1-1 0 0,0 0 0 0 0,1 0 0 0 0,-1 0 1 0 0,0 0-1 0 0,0 0 0 0 0,1 0 1 0 0,-1 0-1 0 0,1 0 0 0 0,-1 0 1 0 0,1 0-1 0 0,0 1 0 0 0,-1-1 1 0 0,1 0-1 0 0,0 0 0 0 0,0 0 1 0 0,-1 0-1 0 0,1 1 0 0 0,0-1 0 0 0,0 0 1 0 0,1 0-1 0 0,-1 0 0 0 0,0 1 1 0 0,0-1-1 0 0,0 0 0 0 0,1 0 1 0 0,-1 0-1 0 0,1 0 0 0 0,-1 0 1 0 0,1 1-1 0 0,1 0 0 0 0,19 17-8874 0 0,-3-12 6013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49:54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2028 0 0,'1'-7'23159'0'0,"11"26"-18269"0"0,-4-3-4783 0 0,-3 3 477 0 0,-1 1 0 0 0,-1-1 1 0 0,-1 0-1 0 0,0 37 0 0 0,-13 80-1671 0 0,6-88 98 0 0,0-20-4109 0 0,-4-15-3853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0:17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32 588 0 0,'-5'0'2467'0'0,"0"-1"-1"0"0,0 0 1 0 0,0 0 0 0 0,0 0-1 0 0,1-1 1 0 0,-1 1 0 0 0,0-1-1 0 0,1 0 1 0 0,-1 0 0 0 0,-4-4-1 0 0,-3 0-879 0 0,8 5-1502 0 0,1-1-1 0 0,-1 1 1 0 0,0 0-1 0 0,0 1 1 0 0,-1-1 0 0 0,1 1-1 0 0,0 0 1 0 0,0 0-1 0 0,0 0 1 0 0,0 0-1 0 0,0 1 1 0 0,0 0 0 0 0,0 0-1 0 0,0 0 1 0 0,0 0-1 0 0,0 1 1 0 0,1-1 0 0 0,-1 1-1 0 0,0 0 1 0 0,1 0-1 0 0,-1 0 1 0 0,-5 5 0 0 0,3-2 52 0 0,-1 0 1 0 0,1 0-1 0 0,0 1 1 0 0,1 0-1 0 0,-1 0 1 0 0,1 0 0 0 0,0 0-1 0 0,1 1 1 0 0,-1 0-1 0 0,-5 12 1 0 0,6-5-138 0 0,0-1 0 0 0,0 1 0 0 0,1 0 0 0 0,1 0 0 0 0,1 0 0 0 0,0 0 0 0 0,0 0 0 0 0,1 1 0 0 0,1-1 0 0 0,5 26 0 0 0,-4-32 0 0 0,0 0 0 0 0,0 0 0 0 0,1 0 0 0 0,0 0 0 0 0,1 0 0 0 0,0-1 0 0 0,0 1 0 0 0,0-1 0 0 0,1 0 0 0 0,0 0 0 0 0,1-1 0 0 0,-1 1 0 0 0,1-1 0 0 0,1-1 0 0 0,-1 1 0 0 0,1-1 0 0 0,0 0 0 0 0,0 0 0 0 0,9 4 0 0 0,-4-4 0 0 0,0 0 0 0 0,0 0 0 0 0,1-1 0 0 0,0-1 0 0 0,-1 0 0 0 0,1 0 0 0 0,0-2 0 0 0,0 1 0 0 0,0-2 0 0 0,1 0 0 0 0,-1 0 0 0 0,0-1 0 0 0,21-5 0 0 0,-27 4 0 0 0,-1 0 0 0 0,1 0 0 0 0,-1-1 0 0 0,1 0 0 0 0,-1 0 0 0 0,0-1 0 0 0,0 1 0 0 0,-1-1 0 0 0,1-1 0 0 0,-1 1 0 0 0,0-1 0 0 0,0 0 0 0 0,0 0 0 0 0,0 0 0 0 0,-1-1 0 0 0,0 1 0 0 0,-1-1 0 0 0,1 0 0 0 0,-1-1 0 0 0,0 1 0 0 0,0 0 0 0 0,-1-1 0 0 0,0 0 0 0 0,0 1 0 0 0,0-1 0 0 0,-1 0 0 0 0,0-9 0 0 0,0 4 0 0 0,-1 1 0 0 0,0-1 0 0 0,-1 1 0 0 0,-1-1 0 0 0,0 1 0 0 0,0 0 0 0 0,-1 0 0 0 0,-1 0 0 0 0,0 0 0 0 0,0 0 0 0 0,-1 1 0 0 0,-9-16 0 0 0,10 19 0 0 0,-1-1 0 0 0,0 0 0 0 0,-1 1 0 0 0,1 0 0 0 0,-2 1 0 0 0,1-1 0 0 0,-1 1 0 0 0,1 0 0 0 0,-2 1 0 0 0,1 0 0 0 0,-1 0 0 0 0,1 0 0 0 0,-1 1 0 0 0,-1 0 0 0 0,1 1 0 0 0,-14-5 0 0 0,-11 10-1939 0 0,25 1 369 0 0,0 1 0 0 0,0 0 1 0 0,1 0-1 0 0,-1 1 0 0 0,1-1 1 0 0,-13 12-1 0 0,7-5-311 0 0,11-9-69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0:29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17 120 0 0,'-35'-17'29594'0'0,"35"27"-26541"0"0,0 0-3053 0 0,0-1 0 0 0,0 0 0 0 0,-1 0 0 0 0,0 0 0 0 0,-1-1 0 0 0,0 1 0 0 0,0 0 0 0 0,-7 16 0 0 0,5-13 0 0 0,-8 23 0 0 0,-1 2 0 0 0,2 1 0 0 0,-10 57 0 0 0,17-71 0 0 0,2-18 0 0 0,0-1 0 0 0,1 0 0 0 0,0 0 0 0 0,0 0 0 0 0,1 1 0 0 0,-1-1 0 0 0,1 1 0 0 0,0-1 0 0 0,1 0 0 0 0,-1 1 0 0 0,1-1 0 0 0,0 0 0 0 0,2 7 0 0 0,1-10 0 0 0,0-1 0 0 0,0 0 0 0 0,0 0 0 0 0,0 0 0 0 0,0-1 0 0 0,0 1 0 0 0,0-1 0 0 0,0 0 0 0 0,7-1 0 0 0,11 3 0 0 0,11 5-567 0 0,-23-4-397 0 0,0 0-1 0 0,1-1 0 0 0,-1-1 0 0 0,16 1 1 0 0,2-1-18315 0 0,-11-2 14785 0 0,0-2 1826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0:29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1 452 0 0,'-23'2'20555'0'0,"22"-1"-19932"0"0,-5 11 6712 0 0,5 2-4011 0 0,9 196-2801 0 0,0-120-3967 0 0,-8-85 4166 0 0,1 4-4023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0:31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0 588 0 0,'-31'17'23710'0'0,"22"-9"-16068"0"0,39 1-6831 0 0,-23-8-795 0 0,23 8-16 0 0,54 8 0 0 0,-58-14 0 0 0,0 3 0 0 0,0 0 0 0 0,28 11 0 0 0,-52-16 0 0 0,-1-1 0 0 0,1 1 0 0 0,0 0 0 0 0,0-1 0 0 0,-1 0 0 0 0,1 1 0 0 0,0-1 0 0 0,0 0 0 0 0,0 0 0 0 0,-1 0 0 0 0,1 0 0 0 0,0 0 0 0 0,0 0 0 0 0,0 0 0 0 0,-1-1 0 0 0,1 1 0 0 0,0-1 0 0 0,0 1 0 0 0,-1-1 0 0 0,1 0 0 0 0,-1 0 0 0 0,1 0 0 0 0,0 1 0 0 0,-1-2 0 0 0,1 1 0 0 0,-1 0 0 0 0,0 0 0 0 0,1 0 0 0 0,-1-1 0 0 0,0 1 0 0 0,0 0 0 0 0,1-3 0 0 0,7 59 0 0 0,2 141 0 0 0,-3-25 0 0 0,1-24 0 0 0,-15 244 0 0 0,-27-92 0 0 0,16-177 0 0 0,-2 141 0 0 0,0 88 0 0 0,8-205 0 0 0,6 161 0 0 0,-1 69 0 0 0,-3-116 0 0 0,-2-68 0 0 0,0 1 0 0 0,-1 11 0 0 0,12-204 0 0 0,0 1 0 0 0,0 0 0 0 0,0 0 0 0 0,0-1 0 0 0,0 1 0 0 0,0 0 0 0 0,-1 0 0 0 0,1-1 0 0 0,0 1 0 0 0,0 0 0 0 0,-1 0 0 0 0,1-1 0 0 0,0 1 0 0 0,-1 0 0 0 0,1-1 0 0 0,0 1 0 0 0,-1-1 0 0 0,1 1 0 0 0,-1 0 0 0 0,1-1 0 0 0,-1 1 0 0 0,0-1 0 0 0,1 1 0 0 0,-1-1 0 0 0,1 0 0 0 0,-1 1 0 0 0,0-1 0 0 0,0 0 0 0 0,1 1 0 0 0,-2-1 0 0 0,-25 2 0 0 0,11-2 0 0 0,12 1 0 0 0,1-1 0 0 0,-1 1 0 0 0,1-1 0 0 0,-1 1 0 0 0,1-1 0 0 0,-1 0 0 0 0,1-1 0 0 0,-1 1 0 0 0,1-1 0 0 0,-1 1 0 0 0,1-1 0 0 0,-1 0 0 0 0,1 0 0 0 0,0-1 0 0 0,-1 1 0 0 0,1-1 0 0 0,0 1 0 0 0,0-1 0 0 0,0 0 0 0 0,0 0 0 0 0,-3-4 0 0 0,-17-9 0 0 0,4 7 0 0 0,10 6-587 0 0,-1 0-2073 0 0,8 2 2058 0 0,1 1-1 0 0,0-1 1 0 0,0 0-1 0 0,0 0 1 0 0,0 1-1 0 0,-1-1 1 0 0,1 1-1 0 0,0-1 1 0 0,0 1-1 0 0,0-1 1 0 0,0 1-1 0 0,0 0 1 0 0,0-1-1 0 0,0 1 1 0 0,0 0-1 0 0,1 0 1 0 0,-1 0-1 0 0,0 0 1 0 0,0 0-1 0 0,1 0 1 0 0,-1 0-1 0 0,0 0 1 0 0,0 1-1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0:41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13 916 0 0,'0'-12'20953'0'0,"0"30"-13065"0"0,0 33-4905 0 0,-9 72-2385 0 0,5-60-737 0 0,1-21-3045 0 0,-1-7-2463 0 0,0 1-3525 0 0,6 1-3912 0 0,1-27 11152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0:42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81 131 656 0 0,'-8'-21'5308'0'0,"7"17"-3163"0"0,0 1-1 0 0,0-1 0 0 0,1 0 0 0 0,-1 0 1 0 0,1 1-1 0 0,0-1 0 0 0,0 0 0 0 0,1 0 1 0 0,-1 0-1 0 0,2-5 0 0 0,4-9 1072 0 0,-5 15-3216 0 0,0 1 0 0 0,0-1 0 0 0,1 0 0 0 0,-1 1 0 0 0,1-1 0 0 0,0 1 0 0 0,0-1 0 0 0,0 1 0 0 0,0 0 0 0 0,0 0 0 0 0,0 0 0 0 0,1 0 0 0 0,-1 0 0 0 0,1 1 0 0 0,-1-1 0 0 0,1 1 0 0 0,0-1 0 0 0,-1 1 0 0 0,1 0 0 0 0,0 0 0 0 0,0 0 0 0 0,0 1 0 0 0,0-1 0 0 0,0 1 0 0 0,0-1 0 0 0,5 1 0 0 0,-6 1 0 0 0,0-1 0 0 0,0 0 0 0 0,1 1 0 0 0,-1 0 0 0 0,0-1 0 0 0,0 1 0 0 0,-1 0 0 0 0,1 0 0 0 0,0 0 0 0 0,0 0 0 0 0,0 0 0 0 0,-1 1 0 0 0,1-1 0 0 0,0 0 0 0 0,-1 1 0 0 0,0-1 0 0 0,1 1 0 0 0,-1 0 0 0 0,0 0 0 0 0,1-1 0 0 0,-1 1 0 0 0,0 0 0 0 0,-1 0 0 0 0,1 0 0 0 0,0 0 0 0 0,0 0 0 0 0,-1 0 0 0 0,1 0 0 0 0,-1 0 0 0 0,0 0 0 0 0,0 0 0 0 0,1 0 0 0 0,-1 1 0 0 0,-1-1 0 0 0,1 0 0 0 0,0 0 0 0 0,-1 3 0 0 0,-1 9 0 0 0,-1 1 0 0 0,0-1 0 0 0,-1 0 0 0 0,-1 0 0 0 0,0 0 0 0 0,-1 0 0 0 0,-12 20 0 0 0,13-25 0 0 0,-1 1 0 0 0,-1-1 0 0 0,1 0 0 0 0,-2-1 0 0 0,1 1 0 0 0,-1-1 0 0 0,0-1 0 0 0,-1 0 0 0 0,0 0 0 0 0,-15 9 0 0 0,-13-9 0 0 0,38-7 0 0 0,-1-1 0 0 0,0 1 0 0 0,1 0 0 0 0,-1 0 0 0 0,0-1 0 0 0,1 1 0 0 0,-1 0 0 0 0,0-1 0 0 0,1 1 0 0 0,-1 0 0 0 0,0-1 0 0 0,0 1 0 0 0,1 0 0 0 0,-1-1 0 0 0,0 1 0 0 0,0-1 0 0 0,0 1 0 0 0,0 0 0 0 0,1-1 0 0 0,-1 1 0 0 0,0-1 0 0 0,0 1 0 0 0,0-1 0 0 0,0 1 0 0 0,0 0 0 0 0,0-1 0 0 0,0 1 0 0 0,0-1 0 0 0,0 1 0 0 0,-1-1 0 0 0,1 1 0 0 0,0 0 0 0 0,0-1 0 0 0,0 1 0 0 0,0-1 0 0 0,-1 1 0 0 0,1 0 0 0 0,0-1 0 0 0,0 1 0 0 0,0 0 0 0 0,-1-1 0 0 0,1 1 0 0 0,0 0 0 0 0,-1-1 0 0 0,1 1 0 0 0,0 0 0 0 0,-1 0 0 0 0,1-1 0 0 0,0 1 0 0 0,-1 0 0 0 0,1 0 0 0 0,-1 0 0 0 0,1-1 0 0 0,-1 1 0 0 0,1 0 0 0 0,0 0 0 0 0,-1 0 0 0 0,1 0 0 0 0,-1 0 0 0 0,1 0 0 0 0,-1 0 0 0 0,1 0 0 0 0,0 0 0 0 0,-1 0 0 0 0,0 0 0 0 0,5-3 0 0 0,-1 0 0 0 0,1 0 0 0 0,0 0 0 0 0,0 1 0 0 0,0-1 0 0 0,0 1 0 0 0,1 0 0 0 0,-1 0 0 0 0,1 1 0 0 0,-1-1 0 0 0,1 1 0 0 0,-1 0 0 0 0,1 0 0 0 0,0 0 0 0 0,0 1 0 0 0,-1 0 0 0 0,8 0 0 0 0,8 2 0 0 0,-1 0 0 0 0,0 2 0 0 0,21 5 0 0 0,17 4 0 0 0,-48-12-646 0 0,-8 0 142 0 0,0-1-1 0 0,0 0 1 0 0,0 1-1 0 0,0-1 1 0 0,0 0-1 0 0,0 1 1 0 0,0-1-1 0 0,0 0 1 0 0,0 0-1 0 0,0 0 1 0 0,0 0-1 0 0,0 0 1 0 0,0 0-1 0 0,1 0 1 0 0,-1-1-1 0 0,0 1 1 0 0,0 0-1 0 0,0-1 1 0 0,0 1-1 0 0,0 0 1 0 0,0-1-1 0 0,0 1 0 0 0,0-1 1 0 0,-1 1-1 0 0,1-1 1 0 0,0 0-1 0 0,0 1 1 0 0,0-1-1 0 0,-1 0 1 0 0,1 0-1 0 0,0 0 1 0 0,0 1-1 0 0,-1-1 1 0 0,1 0-1 0 0,-1 0 1 0 0,1 0-1 0 0,-1 0 1 0 0,1 0-1 0 0,-1 0 1 0 0,0 0-1 0 0,0 0 1 0 0,1 0-1 0 0,-1-2 1 0 0,12-23-6621 0 0,-3 11 4835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3:27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2 1324 0 0,'12'-2'15688'0'0,"-28"14"-7224"0"0,4-5-8310 0 0,-69 37 5829 0 0,8-5-7578 0 0,36-20-4032 0 0,-2-2-4403 0 0,0 8-2059 0 0,27-14 10205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0:44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26 264 0 0,'-31'-16'24472'0'0,"20"14"-22573"0"0,38-1 790 0 0,47-1 754 0 0,-16 9-3443 0 0,93 5 0 0 0,-149-9-2139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0:44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8 1220 0 0,'-1'-1'818'0'0,"0"0"1"0"0,-1 0-1 0 0,1 0 0 0 0,0 1 1 0 0,-1-1-1 0 0,1 0 0 0 0,-1 1 0 0 0,1-1 1 0 0,-1 1-1 0 0,1 0 0 0 0,-1-1 1 0 0,1 1-1 0 0,-1 0 0 0 0,0 0 1 0 0,1 0-1 0 0,-1 0 0 0 0,1 0 0 0 0,-1 1 1 0 0,1-1-1 0 0,-1 0 0 0 0,1 1 1 0 0,-1-1-1 0 0,1 1 0 0 0,-1-1 1 0 0,1 1-1 0 0,-1 0 0 0 0,1 0 0 0 0,0-1 1 0 0,-1 1-1 0 0,0 2 0 0 0,-6 11 4488 0 0,6 6-4545 0 0,3 46-803 0 0,1-29-316 0 0,-2 0-1 0 0,-1 0 1 0 0,-2 0 0 0 0,-12 55-1 0 0,3-74-6806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0:45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 76 0 0,'-15'-2'29399'0'0,"27"5"-26107"0"0,16-1-6599 0 0,-24-2 2508 0 0,-1 0 1 0 0,1 0-1 0 0,0 0 0 0 0,-1 1 0 0 0,1-1 0 0 0,0 1 0 0 0,-1 0 0 0 0,1 0 0 0 0,-1 0 0 0 0,1 0 0 0 0,2 2 0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0:45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1732 0 0,'6'16'27978'0'0,"0"-13"-24921"0"0,75 17-15044 0 0,-65-16 2365 0 0,9-6 1884 0 0,-12-3 5162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0:46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10 1064 0 0,'-9'-9'25828'0'0,"10"11"-25603"0"0,1 0 0 0 0,0 0 0 0 0,0-1-1 0 0,-1 1 1 0 0,1 0 0 0 0,0-1 0 0 0,1 1-1 0 0,-1-1 1 0 0,0 0 0 0 0,0 1 0 0 0,1-1-1 0 0,-1 0 1 0 0,0-1 0 0 0,1 1 0 0 0,2 1-1 0 0,39 6 2055 0 0,26-10-2880 0 0,-53 0 121 0 0,0 1 1 0 0,1 1-1 0 0,22 2 0 0 0,-36-2 350 0 0,0 1 1 0 0,0-1 0 0 0,0 1-1 0 0,-1 1 1 0 0,1-1 0 0 0,0 0-1 0 0,-1 1 1 0 0,1 0-1 0 0,-1 0 1 0 0,1 0 0 0 0,-1 0-1 0 0,0 0 1 0 0,0 1 0 0 0,0-1-1 0 0,0 1 1 0 0,0 0-1 0 0,0 0 1 0 0,-1 0 0 0 0,3 5-1 0 0,2 5-6733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0:51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0 160 0 0,'-11'0'30605'0'0,"12"11"-28354"0"0,-1 4-3629 0 0,3 486 2104 0 0,1-1-323 0 0,-2-224-403 0 0,-5 286 0 0 0,3 44 0 0 0,3-449 0 0 0,-9 79 0 0 0,1-84 0 0 0,4-52 0 0 0,-20 156 0 0 0,15-207 0 0 0,5-36 0 0 0,2-10 0 0 0,-1-1 0 0 0,0 1 0 0 0,0 0 0 0 0,0 0 0 0 0,0 0 0 0 0,0-1 0 0 0,-1 1 0 0 0,1 0 0 0 0,-1 0 0 0 0,0-1 0 0 0,0 1 0 0 0,0 0 0 0 0,0-1 0 0 0,-3 5 0 0 0,4-4 0 0 0,0 0 0 0 0,0 0 0 0 0,0 0 0 0 0,0 0 0 0 0,0 1 0 0 0,0-1 0 0 0,0 0 0 0 0,-3 26 0 0 0,0-14 0 0 0,2-1 0 0 0,-1-26-2078 0 0,1 11 1814 0 0,1 1 1 0 0,0 0 0 0 0,-1 0 0 0 0,1 0-1 0 0,0 0 1 0 0,-1 0 0 0 0,1-1 0 0 0,-1 1-1 0 0,1 0 1 0 0,0 0 0 0 0,-1 0 0 0 0,1 0-1 0 0,0 0 1 0 0,-1 0 0 0 0,1 0 0 0 0,0 0-1 0 0,-1 0 1 0 0,1 0 0 0 0,-1 1 0 0 0,1-1-1 0 0,0 0 1 0 0,-1 0 0 0 0,1 0 0 0 0,0 0-1 0 0,-1 0 1 0 0,1 1 0 0 0,-1 0-790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0:52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1 648 0 0,'-15'0'12545'0'0,"22"0"-7818"0"0,12 5 4334 0 0,12 3-4438 0 0,-14-7-4322 0 0,0 1 0 0 0,0 1-1 0 0,0 0 1 0 0,24 9 0 0 0,32 6-3742 0 0,-65-17 268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0:5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66 1432 0 0,'7'-4'2546'0'0,"23"-1"19311"0"0,-30 5-21591 0 0,0-1 1 0 0,1 0-1 0 0,-1 0 1 0 0,0 1 0 0 0,0-1-1 0 0,0 0 1 0 0,1 0 0 0 0,-1 0-1 0 0,0 1 1 0 0,0-1 0 0 0,0 0-1 0 0,0 0 1 0 0,-1 0-1 0 0,1 1 1 0 0,0-1 0 0 0,0 0-1 0 0,0 0 1 0 0,-1 1 0 0 0,1-1-1 0 0,0 0 1 0 0,-1 0-1 0 0,1 1 1 0 0,0-1 0 0 0,-1 0-1 0 0,0 0 1 0 0,-1-2-267 0 0,0 1 0 0 0,0-1 0 0 0,0 0 0 0 0,0 1 0 0 0,0 0 0 0 0,-1-1 0 0 0,1 1 0 0 0,-1 0 0 0 0,0 1 0 0 0,1-1 0 0 0,-1 0 0 0 0,0 1 0 0 0,0-1 0 0 0,0 1 0 0 0,0 0 0 0 0,0 0 0 0 0,-1 0 0 0 0,1 0 0 0 0,0 1 0 0 0,0-1 0 0 0,-1 1 0 0 0,1 0 0 0 0,0 0 0 0 0,-1 0 0 0 0,-4 1 0 0 0,2 0 0 0 0,0-1 0 0 0,-1 1 0 0 0,1 1 0 0 0,0-1 0 0 0,0 1 0 0 0,0 0 0 0 0,0 0 0 0 0,0 1 0 0 0,0 0 0 0 0,0 0 0 0 0,1 0 0 0 0,-7 6 0 0 0,5-2 0 0 0,0 0 0 0 0,0 0 0 0 0,1 1 0 0 0,1 0 0 0 0,-1 0 0 0 0,1 0 0 0 0,1 1 0 0 0,-1-1 0 0 0,1 1 0 0 0,1 0 0 0 0,0 0 0 0 0,0 1 0 0 0,1-1 0 0 0,0 1 0 0 0,0-1 0 0 0,1 1 0 0 0,1 0 0 0 0,0 9 0 0 0,0-11 0 0 0,1 0 0 0 0,0-1 0 0 0,1 1 0 0 0,-1-1 0 0 0,2 0 0 0 0,-1 1 0 0 0,1-1 0 0 0,0 0 0 0 0,0 0 0 0 0,1-1 0 0 0,0 1 0 0 0,0-1 0 0 0,1 0 0 0 0,-1 0 0 0 0,1 0 0 0 0,1-1 0 0 0,-1 1 0 0 0,1-1 0 0 0,0 0 0 0 0,0-1 0 0 0,0 0 0 0 0,1 0 0 0 0,8 4 0 0 0,48 13-1663 0 0,-56-19 1143 0 0,1-1 0 0 0,-1 0 1 0 0,1 0-1 0 0,0-1 0 0 0,0 0 0 0 0,-1 0 0 0 0,1-1 0 0 0,0 0 1 0 0,-1 0-1 0 0,1-1 0 0 0,-1 0 0 0 0,1-1 0 0 0,-1 1 1 0 0,0-1-1 0 0,0-1 0 0 0,0 1 0 0 0,9-8 0 0 0,14-3-11683 0 0,4 10 5504 0 0,-13 4 4354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1:06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91 240 0 0,'15'-21'7890'0'0,"2"-6"10827"0"0,-20 5-12797 0 0,2 21-5920 0 0,1-1 0 0 0,-1 1 0 0 0,1 0 0 0 0,-1 0 0 0 0,0 0 0 0 0,1 0 0 0 0,-1 0 0 0 0,0 0 0 0 0,0 0 0 0 0,0 0 0 0 0,0 0 0 0 0,0 0 0 0 0,0 1 0 0 0,0-1 0 0 0,0 0 0 0 0,0 0 0 0 0,0 1 0 0 0,0-1 0 0 0,0 1 0 0 0,-1-1 0 0 0,1 1 0 0 0,0 0 0 0 0,0-1 0 0 0,-1 1 0 0 0,1 0 0 0 0,-2 0 0 0 0,0 0 0 0 0,0 1 0 0 0,0 0 0 0 0,1-1 0 0 0,-1 1 0 0 0,0 0 0 0 0,1 0 0 0 0,-1 1 0 0 0,1-1 0 0 0,-1 1 0 0 0,1-1 0 0 0,-4 4 0 0 0,-2 1 0 0 0,1 1 0 0 0,0 1 0 0 0,0-1 0 0 0,1 1 0 0 0,-1 0 0 0 0,-4 10 0 0 0,6-8 0 0 0,0 1 0 0 0,2 0 0 0 0,-1 0 0 0 0,1 0 0 0 0,1 0 0 0 0,0 1 0 0 0,0-1 0 0 0,1 0 0 0 0,1 1 0 0 0,0-1 0 0 0,0 1 0 0 0,1-1 0 0 0,5 22 0 0 0,-5-25 0 0 0,1 0 0 0 0,1-1 0 0 0,-1 1 0 0 0,1-1 0 0 0,1 1 0 0 0,-1-1 0 0 0,1 0 0 0 0,0 0 0 0 0,1-1 0 0 0,0 1 0 0 0,0-1 0 0 0,0 0 0 0 0,1 0 0 0 0,-1-1 0 0 0,1 1 0 0 0,1-1 0 0 0,-1-1 0 0 0,1 1 0 0 0,0-1 0 0 0,14 6 0 0 0,-17-8 0 0 0,1-1 0 0 0,-1 0 0 0 0,1 0 0 0 0,-1 0 0 0 0,1 0 0 0 0,0-1 0 0 0,-1 1 0 0 0,1-1 0 0 0,0 0 0 0 0,-1-1 0 0 0,1 1 0 0 0,-1-1 0 0 0,1 0 0 0 0,-1 0 0 0 0,1-1 0 0 0,7-3 0 0 0,-5 2 0 0 0,-1-1 0 0 0,0 0 0 0 0,0 0 0 0 0,-1 0 0 0 0,1-1 0 0 0,-1 0 0 0 0,0 0 0 0 0,0 0 0 0 0,-1-1 0 0 0,6-8 0 0 0,-4 5 0 0 0,-1 0 0 0 0,1-1 0 0 0,-2 0 0 0 0,1-1 0 0 0,-2 1 0 0 0,1-1 0 0 0,-1 0 0 0 0,-1 1 0 0 0,0-1 0 0 0,0 0 0 0 0,-1 0 0 0 0,-1-1 0 0 0,0 1 0 0 0,-1-12 0 0 0,-1 17-281 0 0,1 0 0 0 0,-1 0-1 0 0,-1 0 1 0 0,1 0 0 0 0,-1 1 0 0 0,0-1 0 0 0,-1 1 0 0 0,1-1-1 0 0,-1 1 1 0 0,0 0 0 0 0,0 1 0 0 0,-1-1 0 0 0,1 1 0 0 0,-1 0-1 0 0,0 0 1 0 0,0 0 0 0 0,-1 1 0 0 0,1-1 0 0 0,-1 1-1 0 0,-9-3 1 0 0,9 3-124 0 0,0 1 0 0 0,0 0 0 0 0,0 0 0 0 0,0 0 0 0 0,0 1 0 0 0,-1 0 0 0 0,1 0 0 0 0,-1 1 0 0 0,1-1 0 0 0,-1 1 0 0 0,1 1 0 0 0,0 0 0 0 0,-1-1 0 0 0,1 2 0 0 0,0-1 0 0 0,-1 1 0 0 0,1 0 0 0 0,0 0 0 0 0,-10 6 0 0 0,-16 20-15207 0 0,25-21 13178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1:07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0 208 0 0,'-36'22'27300'0'0,"48"-31"-22055"0"0,-7 7-5244 0 0,0 0 1 0 0,0 1-1 0 0,0-1 0 0 0,0 1 1 0 0,1 0-1 0 0,-1 0 0 0 0,0 0 1 0 0,0 1-1 0 0,1 0 0 0 0,-1 0 1 0 0,1 0-1 0 0,9 2 1 0 0,63 17-6 0 0,-21-1 4 0 0,-26-7 0 0 0,1-1 0 0 0,0-2 0 0 0,0-1 0 0 0,0-2 0 0 0,46 3 0 0 0,-68-8-1774 0 0,-7 0 566 0 0,-1 1-1 0 0,1-1 1 0 0,0 0 0 0 0,0 0 0 0 0,-1 0-1 0 0,1 0 1 0 0,0 0 0 0 0,-1-1 0 0 0,1 0-1 0 0,0 1 1 0 0,-1-1 0 0 0,1 0 0 0 0,4-2-1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7:13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20 752 0 0,'12'-12'23679'0'0,"1"4"-17744"0"0,-14 20-4830 0 0,1 28-846 0 0,-2 0 0 0 0,-1-1 1 0 0,-2 0-1 0 0,-16 63 0 0 0,10-52-259 0 0,2 1 0 0 0,2 0 0 0 0,2 0 0 0 0,5 98 0 0 0,0-85 0 0 0,0-61 7 0 0,0-6-1 0 0,0-17-72 0 0,0 20-235 0 0,2-5-3519 0 0,0-6 4609 0 0,4 3-3423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1:07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66 24 0 0,'-16'-5'4080'0'0,"16"5"-3523"0"0,-1-1-1 0 0,1 0 1 0 0,-1 0-1 0 0,1 1 1 0 0,0-1-1 0 0,-1 0 1 0 0,1 0-1 0 0,0 0 1 0 0,-1 1-1 0 0,1-1 1 0 0,0 0-1 0 0,0 0 1 0 0,0 0-1 0 0,0 0 1 0 0,0 1 0 0 0,0-1-1 0 0,0 0 1 0 0,0 0-1 0 0,0 0 1 0 0,0 0-1 0 0,0 0 1 0 0,1 0-1 0 0,10-22 12022 0 0,0 13-9293 0 0,-9 9-3285 0 0,0 0 0 0 0,1-1 0 0 0,-1 1 0 0 0,1 0 0 0 0,0 1 0 0 0,-1-1 0 0 0,1 0 0 0 0,0 1 0 0 0,-1-1 0 0 0,1 1 0 0 0,0 0 0 0 0,-1 0 0 0 0,1 0 0 0 0,0 0 0 0 0,0 1 0 0 0,-1-1 0 0 0,1 1 0 0 0,0 0 0 0 0,-1-1 0 0 0,1 1 0 0 0,-1 0 0 0 0,1 1 0 0 0,-1-1 0 0 0,0 0 0 0 0,1 1 0 0 0,-1-1 0 0 0,0 1 0 0 0,0 0 0 0 0,0-1 0 0 0,0 1 0 0 0,0 0 0 0 0,0 1 0 0 0,-1-1 0 0 0,1 0 0 0 0,-1 0 0 0 0,1 1 0 0 0,-1-1 0 0 0,1 3 0 0 0,1 0 0 0 0,0 0 0 0 0,0 0 0 0 0,-1 1 0 0 0,0-1 0 0 0,0 1 0 0 0,-1-1 0 0 0,1 1 0 0 0,-1 0 0 0 0,0-1 0 0 0,-1 1 0 0 0,1 0 0 0 0,-1 0 0 0 0,0 0 0 0 0,-1 0 0 0 0,1-1 0 0 0,-1 1 0 0 0,-3 8 0 0 0,1-7 0 0 0,-2 0 0 0 0,1 1 0 0 0,-1-2 0 0 0,0 1 0 0 0,0-1 0 0 0,-1 1 0 0 0,0-2 0 0 0,0 1 0 0 0,0-1 0 0 0,-11 7 0 0 0,13-9 0 0 0,0 0 0 0 0,0-1 0 0 0,0 1 0 0 0,-1-1 0 0 0,1 0 0 0 0,-1 0 0 0 0,1 0 0 0 0,-1-1 0 0 0,0 0 0 0 0,0 0 0 0 0,0 0 0 0 0,0 0 0 0 0,1-1 0 0 0,-1 0 0 0 0,0 0 0 0 0,0 0 0 0 0,0-1 0 0 0,-8-1 0 0 0,37-3 0 0 0,17 4 0 0 0,-15 4 0 0 0,0 1 0 0 0,32 11 0 0 0,20 3 0 0 0,-71-18-1733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1:09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52 580 0 0,'11'-16'12177'0'0,"-11"4"-3899"0"0,-1 10-7815 0 0,0 1 0 0 0,1 0 1 0 0,-1 0-1 0 0,0 0 0 0 0,0 0 1 0 0,0 0-1 0 0,0 0 0 0 0,0 0 1 0 0,-1 0-1 0 0,1 0 0 0 0,0 0 1 0 0,0 0-1 0 0,-1 1 0 0 0,1-1 1 0 0,0 1-1 0 0,-1-1 0 0 0,-1 0 1 0 0,-3-1-132 0 0,0 1-1 0 0,-1 0 1 0 0,1 0 0 0 0,0 0 0 0 0,0 1-1 0 0,-1 0 1 0 0,1 0 0 0 0,0 1 0 0 0,-10 1-1 0 0,8 0-322 0 0,0 0-1 0 0,0 1 1 0 0,0 0-1 0 0,1 1 1 0 0,-1-1-1 0 0,1 2 1 0 0,0-1-1 0 0,0 1 1 0 0,0 0-1 0 0,-6 6 1 0 0,11-9-10 0 0,-1 1 0 0 0,1-1 1 0 0,0 1-1 0 0,0 0 0 0 0,0-1 1 0 0,1 1-1 0 0,-1 0 1 0 0,1 0-1 0 0,0 0 0 0 0,-1 1 1 0 0,1-1-1 0 0,0 0 0 0 0,1 0 1 0 0,-1 1-1 0 0,1-1 0 0 0,-1 0 1 0 0,1 1-1 0 0,0-1 0 0 0,0 0 1 0 0,1 1-1 0 0,-1-1 0 0 0,1 0 1 0 0,-1 0-1 0 0,1 1 1 0 0,0-1-1 0 0,0 0 0 0 0,1 0 1 0 0,1 5-1 0 0,11 19 1 0 0,-5-12 0 0 0,-1 1 0 0 0,-1 1 0 0 0,6 19 0 0 0,-12-31 0 0 0,0 0 0 0 0,0-1 0 0 0,0 1 0 0 0,-1 0 0 0 0,1 0 0 0 0,-1-1 0 0 0,-1 1 0 0 0,1 0 0 0 0,0 0 0 0 0,-1-1 0 0 0,0 1 0 0 0,0 0 0 0 0,-1-1 0 0 0,1 1 0 0 0,-1-1 0 0 0,-3 7 0 0 0,1-7 7 0 0,1 0 0 0 0,-1-1 0 0 0,1 1 0 0 0,-1-1 0 0 0,0 0 0 0 0,0 0 0 0 0,0 0 0 0 0,0-1 0 0 0,-1 0 0 0 0,1 1 1 0 0,-1-2-1 0 0,0 1 0 0 0,-7 2 0 0 0,5-2-62 0 0,0 0 0 0 0,-1-1 0 0 0,1 1 0 0 0,-1-1 1 0 0,1-1-1 0 0,-1 1 0 0 0,1-1 0 0 0,-10-2 0 0 0,16 2-235 0 0,1 0 1 0 0,0 0-1 0 0,-1 0 0 0 0,1 0 0 0 0,-1 0 0 0 0,1 0 0 0 0,0 0 0 0 0,-1 0 1 0 0,1 0-1 0 0,-1 0 0 0 0,1-1 0 0 0,0 1 0 0 0,-1 0 0 0 0,1 0 1 0 0,0 0-1 0 0,-1-1 0 0 0,-2-2-2899 0 0,3 2 2900 0 0,0 1-1 0 0,0-1 0 0 0,0 1 0 0 0,0 0 0 0 0,0-1 0 0 0,0 0 0 0 0,8-13-6457 0 0,20-11-1627 0 0,-5 9 4794 0 0,2-2 942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1:10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93 852 0 0,'4'-18'3972'0'0,"-11"-3"8553"0"0,-11 3-294 0 0,4 7-9044 0 0,12 10-3187 0 0,0 0 0 0 0,0 0 0 0 0,0 0 0 0 0,-1 0 0 0 0,1 1 0 0 0,0-1 0 0 0,0 1 0 0 0,-1-1 0 0 0,1 1 0 0 0,0 0 0 0 0,-1 0 0 0 0,1 0 0 0 0,0 0 0 0 0,-1 0 0 0 0,1 0 0 0 0,0 1 0 0 0,-1-1 0 0 0,1 1 0 0 0,0 0 0 0 0,0-1 0 0 0,0 1 0 0 0,-1 0 0 0 0,1 0 0 0 0,0 1 0 0 0,0-1 0 0 0,0 0 0 0 0,1 1 0 0 0,-1-1 0 0 0,0 1 0 0 0,0-1 0 0 0,1 1 0 0 0,-1 0 0 0 0,-1 3 0 0 0,-3 2 0 0 0,0 1 0 0 0,0 0 0 0 0,1 0 0 0 0,0 0 0 0 0,1 1 0 0 0,-6 15 0 0 0,8-15 0 0 0,0-1 0 0 0,1 1 0 0 0,1-1 0 0 0,-1 1 0 0 0,1 0 0 0 0,0 0 0 0 0,1-1 0 0 0,0 1 0 0 0,1 0 0 0 0,0-1 0 0 0,0 0 0 0 0,0 1 0 0 0,1-1 0 0 0,1 0 0 0 0,-1 0 0 0 0,1 0 0 0 0,1-1 0 0 0,-1 1 0 0 0,1-1 0 0 0,8 9 0 0 0,-7-9 0 0 0,-1-1 0 0 0,1 1 0 0 0,0-1 0 0 0,0-1 0 0 0,0 1 0 0 0,1-1 0 0 0,0 0 0 0 0,0-1 0 0 0,1 1 0 0 0,-1-1 0 0 0,1-1 0 0 0,0 0 0 0 0,0 0 0 0 0,0 0 0 0 0,0-1 0 0 0,0 0 0 0 0,0-1 0 0 0,1 1 0 0 0,-1-2 0 0 0,1 1 0 0 0,8-2 0 0 0,-11 0 0 0 0,1-1 0 0 0,-1 0 0 0 0,0-1 0 0 0,0 1 0 0 0,0-1 0 0 0,0 0 0 0 0,-1-1 0 0 0,1 1 0 0 0,-1-1 0 0 0,0 0 0 0 0,0-1 0 0 0,-1 1 0 0 0,1-1 0 0 0,-1 0 0 0 0,0 0 0 0 0,0 0 0 0 0,0-1 0 0 0,-1 1 0 0 0,0-1 0 0 0,0 0 0 0 0,3-7 0 0 0,-1 0 0 0 0,0-1 0 0 0,0 1 0 0 0,-1-1 0 0 0,-1 0 0 0 0,0 0 0 0 0,-1 0 0 0 0,-1 0 0 0 0,0-25 0 0 0,-2 33-208 0 0,-1 0 1 0 0,1 0-1 0 0,-1 0 0 0 0,0 0 1 0 0,0 1-1 0 0,-1-1 1 0 0,0 1-1 0 0,0-1 0 0 0,0 1 1 0 0,0 0-1 0 0,-1 0 0 0 0,0 1 1 0 0,0-1-1 0 0,0 1 0 0 0,-1-1 1 0 0,1 1-1 0 0,-1 1 0 0 0,0-1 1 0 0,0 1-1 0 0,0 0 1 0 0,-1 0-1 0 0,1 0 0 0 0,-1 1 1 0 0,0 0-1 0 0,-10-3 0 0 0,6 2-288 0 0,0 0 1 0 0,0 1-1 0 0,0 0 0 0 0,0 0 0 0 0,-1 2 0 0 0,1-1 0 0 0,0 1 0 0 0,-1 0 1 0 0,1 1-1 0 0,0 1 0 0 0,0-1 0 0 0,0 1 0 0 0,0 1 0 0 0,-17 7 0 0 0,-25 28-16524 0 0,48-35 16090 0 0,-6 6-950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1:10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1868 0 0,'-6'5'968'0'0,"-22"27"24795"0"0,28-32-25577 0 0,27 1 3796 0 0,93-4-3982 0 0,1 5 0 0 0,142 20 0 0 0,-244-20 0 0 0,12 0-4046 0 0,51-4-1 0 0,-14-1-1873 0 0,-57 6-2642 0 0,0 11 609 0 0,-8-5 5918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1:1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66 1800 0 0,'8'-15'5358'0'0,"15"-15"17210"0"0,-12 21-19527 0 0,-10 8-3041 0 0,0 0 0 0 0,1 0 0 0 0,-1 0 0 0 0,0 0 0 0 0,0 0 0 0 0,0 0 0 0 0,1 1 0 0 0,-1-1 0 0 0,0 0 0 0 0,1 1 0 0 0,-1-1 0 0 0,1 1 0 0 0,-1 0 0 0 0,1-1 0 0 0,-1 1 0 0 0,1 0 0 0 0,-1 0 0 0 0,1 0 0 0 0,-1 0 0 0 0,1 0 0 0 0,-1 0 0 0 0,1 0 0 0 0,-1 1 0 0 0,0-1 0 0 0,1 0 0 0 0,-1 1 0 0 0,3 1 0 0 0,-2-1 0 0 0,0 1 0 0 0,1 0 0 0 0,-1 1 0 0 0,-1-1 0 0 0,1 0 0 0 0,0 1 0 0 0,0-1 0 0 0,-1 1 0 0 0,0-1 0 0 0,1 1 0 0 0,-1-1 0 0 0,0 1 0 0 0,1 3 0 0 0,1 5 0 0 0,-1 0 0 0 0,1-1 0 0 0,-2 1 0 0 0,0 0 0 0 0,0 0 0 0 0,-2 20 0 0 0,0-18 0 0 0,-2 0 0 0 0,0 1 0 0 0,0-1 0 0 0,-1 0 0 0 0,-8 16 0 0 0,10-25 0 0 0,0-1 0 0 0,1 0 0 0 0,-1 0 0 0 0,0 0 0 0 0,-1 0 0 0 0,1 0 0 0 0,-1 0 0 0 0,1 0 0 0 0,-1-1 0 0 0,0 0 0 0 0,0 1 0 0 0,0-1 0 0 0,0 0 0 0 0,0 0 0 0 0,0-1 0 0 0,-1 1 0 0 0,1-1 0 0 0,-1 1 0 0 0,1-1 0 0 0,-1 0 0 0 0,1 0 0 0 0,-1-1 0 0 0,0 1 0 0 0,-6-1 0 0 0,-39-8 0 0 0,47 8 0 0 0,0 0 0 0 0,1-1 0 0 0,-1 1 0 0 0,0-1 0 0 0,1 1 0 0 0,-1-1 0 0 0,1 0 0 0 0,-1 1 0 0 0,0-1 0 0 0,1 0 0 0 0,0 0 0 0 0,-1 0 0 0 0,1 0 0 0 0,0-1 0 0 0,0 1 0 0 0,-1 0 0 0 0,1 0 0 0 0,0-1 0 0 0,0 1 0 0 0,0-1 0 0 0,0 1 0 0 0,1-1 0 0 0,-1 1 0 0 0,0-1 0 0 0,1 0 0 0 0,-1-1 0 0 0,1 2 0 0 0,1-1 0 0 0,-1 1 0 0 0,1 0 0 0 0,0 0 0 0 0,-1 0 0 0 0,1-1 0 0 0,0 1 0 0 0,0 0 0 0 0,0 0 0 0 0,0 0 0 0 0,0 0 0 0 0,0 1 0 0 0,0-1 0 0 0,0 0 0 0 0,0 0 0 0 0,0 1 0 0 0,1-1 0 0 0,-1 0 0 0 0,0 1 0 0 0,0-1 0 0 0,1 1 0 0 0,-1 0 0 0 0,0-1 0 0 0,1 1 0 0 0,-1 0 0 0 0,0 0 0 0 0,1 0 0 0 0,-1 0 0 0 0,0 0 0 0 0,3 0 0 0 0,45 1 0 0 0,-47-1 0 0 0,22 3-11 0 0,1 0 0 0 0,-1 2-1 0 0,-1 1 1 0 0,1 1 0 0 0,-1 1 0 0 0,0 1 0 0 0,33 18 0 0 0,-45-17-2246 0 0,-3 2-6373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1:15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76 540 0 0,'-2'-20'28194'0'0,"-6"11"-24161"0"0,5 7-4033 0 0,0 0 0 0 0,-1 0 0 0 0,0 0 0 0 0,1 0 0 0 0,-1 1 0 0 0,0 0 0 0 0,1-1 0 0 0,-1 1 0 0 0,0 1 0 0 0,0-1 0 0 0,0 0 0 0 0,0 1 0 0 0,0 0 0 0 0,0 0 0 0 0,0 0 0 0 0,0 1 0 0 0,0-1 0 0 0,0 1 0 0 0,0 0 0 0 0,0 0 0 0 0,0 0 0 0 0,1 0 0 0 0,-1 1 0 0 0,-4 2 0 0 0,-3 1 0 0 0,0 0 0 0 0,0 0 0 0 0,0 1 0 0 0,1 1 0 0 0,0 0 0 0 0,-17 15 0 0 0,21-16 0 0 0,1 1 0 0 0,-1 0 0 0 0,1 0 0 0 0,1 0 0 0 0,-1 0 0 0 0,1 1 0 0 0,0 0 0 0 0,1 0 0 0 0,0 0 0 0 0,0 0 0 0 0,1 1 0 0 0,0-1 0 0 0,1 1 0 0 0,-1-1 0 0 0,1 16 0 0 0,1-12 0 0 0,1-1 0 0 0,0 1 0 0 0,1-1 0 0 0,1 1 0 0 0,-1-1 0 0 0,2 0 0 0 0,-1 0 0 0 0,2 0 0 0 0,-1 0 0 0 0,1-1 0 0 0,8 11 0 0 0,-8-12 0 0 0,1-1 0 0 0,0 0 0 0 0,1 0 0 0 0,0-1 0 0 0,0 0 0 0 0,0 0 0 0 0,1 0 0 0 0,0-1 0 0 0,1 0 0 0 0,-1-1 0 0 0,1 0 0 0 0,16 7 0 0 0,-18-10 0 0 0,1 0 0 0 0,-1 0 0 0 0,1 0 0 0 0,0-1 0 0 0,0 0 0 0 0,0 0 0 0 0,0-1 0 0 0,0 0 0 0 0,0-1 0 0 0,0 0 0 0 0,0 0 0 0 0,0 0 0 0 0,-1-1 0 0 0,1 0 0 0 0,0-1 0 0 0,-1 0 0 0 0,12-6 0 0 0,-9 3 0 0 0,1-1 0 0 0,-1-1 0 0 0,0 0 0 0 0,-1 0 0 0 0,0-1 0 0 0,0 0 0 0 0,-1 0 0 0 0,0-1 0 0 0,-1 0 0 0 0,0 0 0 0 0,-1-1 0 0 0,0 0 0 0 0,0 0 0 0 0,-1-1 0 0 0,6-20 0 0 0,-8 25 0 0 0,-1-1 0 0 0,0 0 0 0 0,0 0 0 0 0,-1 0 0 0 0,0 0 0 0 0,0-1 0 0 0,-1 1 0 0 0,0 0 0 0 0,-1 0 0 0 0,1-1 0 0 0,-2 1 0 0 0,1 0 0 0 0,-1 0 0 0 0,0 0 0 0 0,-1 0 0 0 0,0 1 0 0 0,0-1 0 0 0,0 1 0 0 0,-1 0 0 0 0,0-1 0 0 0,-1 2 0 0 0,0-1 0 0 0,0 0 0 0 0,-10-9 0 0 0,-1 2 0 0 0,-1 1 0 0 0,-1 1 0 0 0,-30-17 0 0 0,41 25 0 0 0,1 1 0 0 0,-1 0 0 0 0,0 0 0 0 0,0 1 0 0 0,0 0 0 0 0,-1 0 0 0 0,1 0 0 0 0,0 1 0 0 0,-1 0 0 0 0,1 0 0 0 0,-1 1 0 0 0,1 0 0 0 0,-14 2 0 0 0,10 3-2167 0 0,-11 7-6354 0 0,21-12 8071 0 0,0 1 1 0 0,0-1 0 0 0,0 1-1 0 0,0-1 1 0 0,0 1-1 0 0,0-1 1 0 0,0 1-1 0 0,0 0 1 0 0,0-1 0 0 0,1 1-1 0 0,-1 0 1 0 0,0-1-1 0 0,1 1 1 0 0,-1 0-1 0 0,0 0 1 0 0,1 0 0 0 0,-1 0-1 0 0,1 0 1 0 0,-1 0-1 0 0,1 0 1 0 0,0 0-1 0 0,-1 0 1 0 0,1 0 0 0 0,0 0-1 0 0,0 0 1 0 0,0 0-1 0 0,0 0 1 0 0,0 1-1 0 0,6 2-3761 0 0,5-4 957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2:20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62 1296 0 0,'5'-12'6521'0'0,"5"-16"12294"0"0,-10 27-18454 0 0,0 0 0 0 0,0 0 0 0 0,0-1 0 0 0,-1 1 0 0 0,1 0-1 0 0,0 0 1 0 0,-1-1 0 0 0,1 1 0 0 0,-1 0 0 0 0,1 0 0 0 0,-1 0 0 0 0,0 0 0 0 0,1 0-1 0 0,-1 0 1 0 0,0 0 0 0 0,-1-2 0 0 0,-1 3-361 0 0,0 0 0 0 0,0-1 0 0 0,0 1 0 0 0,0 1 0 0 0,0-1 0 0 0,0 0 0 0 0,0 1 0 0 0,0-1 0 0 0,0 1 0 0 0,0 0 0 0 0,0 0 0 0 0,0 0 0 0 0,1 0 0 0 0,-1 1 0 0 0,0-1 0 0 0,-3 3 0 0 0,-1-1 0 0 0,-4 3 0 0 0,0 0 0 0 0,0 1 0 0 0,0 0 0 0 0,1 0 0 0 0,0 1 0 0 0,0 0 0 0 0,1 1 0 0 0,0 0 0 0 0,0 1 0 0 0,1 0 0 0 0,1 0 0 0 0,-8 12 0 0 0,12-16 0 0 0,0 0 0 0 0,0-1 0 0 0,0 1 0 0 0,0 0 0 0 0,1 1 0 0 0,0-1 0 0 0,1 0 0 0 0,-1 0 0 0 0,1 1 0 0 0,1-1 0 0 0,-1 1 0 0 0,1-1 0 0 0,0 1 0 0 0,0-1 0 0 0,1 1 0 0 0,0-1 0 0 0,0 1 0 0 0,1-1 0 0 0,-1 0 0 0 0,1 0 0 0 0,1 0 0 0 0,-1 0 0 0 0,1 0 0 0 0,0 0 0 0 0,6 8 0 0 0,-4-8 0 0 0,0 1 0 0 0,0-1 0 0 0,1 0 0 0 0,0 0 0 0 0,0-1 0 0 0,0 0 0 0 0,1 0 0 0 0,0 0 0 0 0,0-1 0 0 0,0 0 0 0 0,0 0 0 0 0,1-1 0 0 0,13 5 0 0 0,-15-7 0 0 0,1 0 0 0 0,-1 0 0 0 0,1 0 0 0 0,-1-1 0 0 0,0 0 0 0 0,1 0 0 0 0,-1-1 0 0 0,1 0 0 0 0,-1 0 0 0 0,0 0 0 0 0,0-1 0 0 0,1 0 0 0 0,-1 0 0 0 0,0-1 0 0 0,-1 1 0 0 0,1-1 0 0 0,0-1 0 0 0,7-5 0 0 0,-6 4 0 0 0,0-1 0 0 0,0 0 0 0 0,0 0 0 0 0,-1-1 0 0 0,0 0 0 0 0,0 0 0 0 0,-1-1 0 0 0,0 1 0 0 0,0-1 0 0 0,-1 0 0 0 0,0 0 0 0 0,0-1 0 0 0,-1 1 0 0 0,3-13 0 0 0,-4 16 0 0 0,-1 0 0 0 0,-1 0 0 0 0,1 0 0 0 0,-1 0 0 0 0,0 0 0 0 0,0-1 0 0 0,-1 1 0 0 0,1 0 0 0 0,-1 0 0 0 0,0 0 0 0 0,-1 0 0 0 0,1 0 0 0 0,-1 1 0 0 0,0-1 0 0 0,0 0 0 0 0,0 1 0 0 0,-1-1 0 0 0,0 1 0 0 0,0 0 0 0 0,0 0 0 0 0,0 0 0 0 0,0 0 0 0 0,-1 0 0 0 0,0 1 0 0 0,0-1 0 0 0,-7-4 0 0 0,-69-35-1153 0 0,41 25-465 0 0,74 16-24162 0 0,-16 4 22896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2:22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225 117 356 0 0,'7'-19'5173'0'0,"-4"-26"18654"0"0,-4 26-20416 0 0,1 18-3411 0 0,0-1 0 0 0,0 1 0 0 0,0 0 0 0 0,0 0 0 0 0,0-1 0 0 0,-1 1 0 0 0,1 0 0 0 0,0 0 0 0 0,-1 0 0 0 0,1-1 0 0 0,-1 1 0 0 0,1 0 0 0 0,-1 0 0 0 0,0 0 0 0 0,0 0 0 0 0,1 0 0 0 0,-1 0 0 0 0,0 0 0 0 0,0 0 0 0 0,0 0 0 0 0,0 1 0 0 0,0-1 0 0 0,0 0 0 0 0,0 0 0 0 0,-2 0 0 0 0,0 0 0 0 0,-1 0 0 0 0,1 0 0 0 0,-1 0 0 0 0,1 0 0 0 0,-1 1 0 0 0,1-1 0 0 0,-1 1 0 0 0,0 0 0 0 0,-5 1 0 0 0,3-1 0 0 0,-1 1 0 0 0,0 0 0 0 0,0 1 0 0 0,1-1 0 0 0,-1 1 0 0 0,1 1 0 0 0,-1-1 0 0 0,1 1 0 0 0,0 0 0 0 0,-8 6 0 0 0,5 0 0 0 0,0 0 0 0 0,1 1 0 0 0,-1 0 0 0 0,2 0 0 0 0,0 1 0 0 0,0 0 0 0 0,1 0 0 0 0,0 1 0 0 0,1 0 0 0 0,0 0 0 0 0,1 0 0 0 0,0 1 0 0 0,1-1 0 0 0,1 1 0 0 0,0 0 0 0 0,-1 17 0 0 0,3-23 0 0 0,0 1 0 0 0,0 0 0 0 0,1-1 0 0 0,0 1 0 0 0,0 0 0 0 0,1-1 0 0 0,0 1 0 0 0,0-1 0 0 0,1 0 0 0 0,0 0 0 0 0,0 0 0 0 0,0 0 0 0 0,1 0 0 0 0,0-1 0 0 0,1 1 0 0 0,0-1 0 0 0,-1 0 0 0 0,2-1 0 0 0,-1 1 0 0 0,1-1 0 0 0,0 0 0 0 0,0 0 0 0 0,0-1 0 0 0,1 0 0 0 0,-1 0 0 0 0,1 0 0 0 0,0-1 0 0 0,12 4 0 0 0,-10-4 0 0 0,-1 0 0 0 0,1-1 0 0 0,0 0 0 0 0,0 0 0 0 0,0-1 0 0 0,0 0 0 0 0,0-1 0 0 0,0 0 0 0 0,0 0 0 0 0,0-1 0 0 0,0 0 0 0 0,0-1 0 0 0,0 0 0 0 0,0 0 0 0 0,0-1 0 0 0,-1 0 0 0 0,1 0 0 0 0,-1-1 0 0 0,0 0 0 0 0,0-1 0 0 0,0 0 0 0 0,-1 0 0 0 0,0-1 0 0 0,0 1 0 0 0,0-2 0 0 0,0 1 0 0 0,-1-1 0 0 0,0 0 0 0 0,-1 0 0 0 0,0 0 0 0 0,0-1 0 0 0,0 0 0 0 0,-1 0 0 0 0,0 0 0 0 0,-1-1 0 0 0,1 1 0 0 0,-2-1 0 0 0,3-11 0 0 0,-4 16 0 0 0,-1 0 0 0 0,0 0 0 0 0,0 0 0 0 0,-1 0 0 0 0,1 0 0 0 0,-1 0 0 0 0,0 0 0 0 0,0 0 0 0 0,0 0 0 0 0,0 0 0 0 0,-1 1 0 0 0,1-1 0 0 0,-1 0 0 0 0,0 1 0 0 0,0-1 0 0 0,0 1 0 0 0,-1 0 0 0 0,1 0 0 0 0,-1 0 0 0 0,0 0 0 0 0,0 0 0 0 0,0 1 0 0 0,-4-4 0 0 0,-10-6 0 0 0,0 1 0 0 0,0 0 0 0 0,-26-10 0 0 0,21 10 0 0 0,-22-4-3222 0 0,42 14 2922 0 0,0 0 1 0 0,0 1 0 0 0,0-1 0 0 0,0 1 0 0 0,0 0 0 0 0,0 0 0 0 0,0 0 0 0 0,0 0 0 0 0,-1 0 0 0 0,1 0 0 0 0,0 1-1 0 0,0-1 1 0 0,0 1 0 0 0,0-1 0 0 0,0 1 0 0 0,1 0 0 0 0,-1-1 0 0 0,0 1 0 0 0,-2 2 0 0 0,28 0-19088 0 0,-9-6 16443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2:41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54 240 0 0,'-9'-11'6934'0'0,"7"9"-5494"0"0,1 0 0 0 0,0 0 0 0 0,0 1 1 0 0,0-1-1 0 0,0 0 0 0 0,0 0 0 0 0,1 0 0 0 0,-1 0 0 0 0,1 0 0 0 0,-1 0 0 0 0,1-3 1 0 0,6-12 4048 0 0,-5 17-5444 0 0,-1 0 0 0 0,1 0 0 0 0,-1 1 0 0 0,1-1 0 0 0,-1 0 0 0 0,1 0 0 0 0,-1 0 0 0 0,1 0 0 0 0,-1 1 0 0 0,0-1 0 0 0,1 0 0 0 0,-1 0 0 0 0,0 1 0 0 0,1-1 0 0 0,-1 0 0 0 0,1 0 1 0 0,-1 1-1 0 0,0-1 0 0 0,0 1 0 0 0,1-1 0 0 0,-1 0 0 0 0,0 1 0 0 0,0-1 0 0 0,1 1 0 0 0,-1-1 0 0 0,0 0 0 0 0,0 1 0 0 0,0-1 0 0 0,0 1 0 0 0,0-1 0 0 0,1 1 0 0 0,-1-1 0 0 0,0 1 0 0 0,0-1 0 0 0,0 1 0 0 0,5 19 1156 0 0,-4 6-1201 0 0,-1-1 0 0 0,-1 0 0 0 0,-1 1 0 0 0,-1-1 0 0 0,-2 0 0 0 0,-8 27 0 0 0,-4 32 0 0 0,2-1-6474 0 0,15-78 3132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3:39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1164 0 0,'3'-4'28604'0'0,"6"-5"-25706"0"0,1 7-2807 0 0,1 0 1 0 0,0 0-1 0 0,-1 1 0 0 0,1 0 0 0 0,0 1 0 0 0,0 0 0 0 0,-1 1 1 0 0,1 0-1 0 0,0 1 0 0 0,15 4 0 0 0,14 1-3179 0 0,0-3-5638 0 0,-21-8-2407 0 0,-1-5 4145 0 0,-8 6 4262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08:32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40 4 0 0,'3'-19'4498'0'0,"13"-2"6706"0"0,-14 33-1458 0 0,-3 4-7834 0 0,-10 21-1227 0 0,-7 20-3242 0 0,-8-3-6806 0 0,21-44 6586 0 0,0 1 0 0 0,1 0 0 0 0,1 0 0 0 0,-4 17 0 0 0,3-11 953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7:14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9 341 508 0 0,'-8'16'22344'0'0,"14"-31"-17905"0"0,2-1-1124 0 0,4 5-2047 0 0,5 0-1085 0 0,73-45 527 0 0,-56 36-710 0 0,56-42 0 0 0,-4 1 0 0 0,-36 40 0 0 0,-42 19 0 0 0,0-1 0 0 0,0 0 0 0 0,0-1 0 0 0,-1 1 0 0 0,14-10 0 0 0,-9 3 0 0 0,-9 6 0 0 0,1 1 0 0 0,0-1 0 0 0,0 1 0 0 0,0 0 0 0 0,0 1 0 0 0,0-1 0 0 0,0 1 0 0 0,1-1 0 0 0,0 1 0 0 0,-1 0 0 0 0,1 1 0 0 0,0-1 0 0 0,0 1 0 0 0,-1 0 0 0 0,9 0 0 0 0,27-7 0 0 0,-79 40-248 0 0,27-24-2225 0 0,-27 19-7406 0 0,38-27 9022 0 0,0 1 0 0 0,-1 0 0 0 0,1-1 1 0 0,0 1-1 0 0,-1-1 0 0 0,1 1 0 0 0,0-1 1 0 0,-1 0-1 0 0,1 0 0 0 0,-1 0 0 0 0,1 1 1 0 0,0-1-1 0 0,-1 0 0 0 0,-2-1 0 0 0,0-6-5494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3:45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95 60 0 0,'3'-20'13968'0'0,"-1"0"-391"0"0,-10 3-10941 0 0,4 13-2578 0 0,1 1-1 0 0,0 0 1 0 0,-1 0-1 0 0,0 0 1 0 0,0 0-1 0 0,0 1 1 0 0,0-1-1 0 0,0 1 1 0 0,0 0-1 0 0,-1 0 1 0 0,1 1-1 0 0,-1-1 1 0 0,1 1-1 0 0,-1 0 1 0 0,0 0-1 0 0,1 0 1 0 0,-1 1-1 0 0,0 0 0 0 0,0 0 1 0 0,1 0-1 0 0,-1 0 1 0 0,0 1-1 0 0,1 0 1 0 0,-1 0-1 0 0,0 0 1 0 0,-5 3-1 0 0,6-4-22 0 0,-1 1 0 0 0,1 1 0 0 0,0-1-1 0 0,-1 1 1 0 0,1 0 0 0 0,0 0 0 0 0,0 0-1 0 0,0 0 1 0 0,0 1 0 0 0,0 0 0 0 0,1-1 0 0 0,-1 1-1 0 0,1 1 1 0 0,0-1 0 0 0,0 0 0 0 0,0 1-1 0 0,0 0 1 0 0,0-1 0 0 0,1 1 0 0 0,0 0 0 0 0,0 1-1 0 0,0-1 1 0 0,0 0 0 0 0,0 0 0 0 0,1 1-1 0 0,0-1 1 0 0,-1 6 0 0 0,4-1-35 0 0,-1 0 0 0 0,1 0 0 0 0,1-1 0 0 0,-1 1 0 0 0,2-1 0 0 0,-1 1 0 0 0,1-1 0 0 0,0 0 0 0 0,1 0 0 0 0,0-1 0 0 0,0 1 0 0 0,7 6 0 0 0,-6-6 0 0 0,0-1 0 0 0,0 1 0 0 0,-1 0 0 0 0,0 0 0 0 0,-1 0 0 0 0,0 1 0 0 0,0-1 0 0 0,-1 1 0 0 0,0 0 0 0 0,0 0 0 0 0,-1 0 0 0 0,1 13 0 0 0,-3-20 0 0 0,-1 1 1 0 0,0 0-1 0 0,0-1 0 0 0,0 0 1 0 0,0 1-1 0 0,0-1 0 0 0,-1 0 0 0 0,1 1 1 0 0,-1-1-1 0 0,1 0 0 0 0,-1 0 1 0 0,0 0-1 0 0,0 0 0 0 0,0-1 1 0 0,0 1-1 0 0,0 0 0 0 0,-1-1 1 0 0,1 0-1 0 0,0 1 0 0 0,-1-1 0 0 0,1 0 1 0 0,0 0-1 0 0,-1 0 0 0 0,0-1 1 0 0,1 1-1 0 0,-1 0 0 0 0,-3-1 1 0 0,0 2-5 0 0,0-1 0 0 0,-1 0 0 0 0,1 0 0 0 0,-1 0 0 0 0,1-1 0 0 0,-1 0 0 0 0,0 0 0 0 0,1-1 0 0 0,-1 1 0 0 0,-9-4 0 0 0,15 4-351 0 0,0-1 1 0 0,1 1-1 0 0,-1 0 0 0 0,1 0 0 0 0,-1-1 0 0 0,0 1 0 0 0,1 0 0 0 0,-1-1 0 0 0,1 1 0 0 0,-1 0 0 0 0,1-1 0 0 0,-1 1 0 0 0,1-1 1 0 0,0 1-1 0 0,-1-1 0 0 0,1 1 0 0 0,0-1 0 0 0,-1 0 0 0 0,1 1 0 0 0,0-1 0 0 0,-1 1 0 0 0,1-1 0 0 0,0 0 0 0 0,0 1 0 0 0,0-1 1 0 0,0 1-1 0 0,0-1 0 0 0,0 0 0 0 0,0 1 0 0 0,0-2 0 0 0,10-20-8784 0 0,25-14-789 0 0,-14 20 7693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3:45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65 1620 0 0,'1'-9'20870'0'0,"-9"-3"-13405"0"0,-13-7-4663 0 0,18 17-2802 0 0,0 0 1 0 0,0 1-1 0 0,0-1 0 0 0,-1 1 1 0 0,1 0-1 0 0,0 0 0 0 0,-1 0 1 0 0,1 0-1 0 0,-1 1 0 0 0,1-1 1 0 0,-1 1-1 0 0,1 0 0 0 0,-1 0 0 0 0,1 0 1 0 0,-1 1-1 0 0,1-1 0 0 0,-1 1 1 0 0,1 0-1 0 0,0 0 0 0 0,-1 0 1 0 0,1 0-1 0 0,0 1 0 0 0,0-1 1 0 0,0 1-1 0 0,0 0 0 0 0,0 0 1 0 0,0 0-1 0 0,0 0 0 0 0,0 0 1 0 0,1 1-1 0 0,-1-1 0 0 0,1 1 1 0 0,0 0-1 0 0,0 0 0 0 0,0-1 1 0 0,0 1-1 0 0,0 1 0 0 0,-2 5 1 0 0,0 0-2 0 0,0 1 1 0 0,0 0 0 0 0,1 1 0 0 0,0-1-1 0 0,1 0 1 0 0,0 1 0 0 0,1-1 0 0 0,0 1 0 0 0,1 0-1 0 0,0-1 1 0 0,3 22 0 0 0,0-18 0 0 0,2 0 0 0 0,-1-1 0 0 0,2 1 0 0 0,-1-1 0 0 0,2 0 0 0 0,0-1 0 0 0,0 1 0 0 0,17 19 0 0 0,-19-25 0 0 0,0-1 0 0 0,1 0 0 0 0,0 1 0 0 0,0-2 0 0 0,1 1 0 0 0,0-1 0 0 0,0 0 0 0 0,0 0 0 0 0,0-1 0 0 0,1 0 0 0 0,0 0 0 0 0,-1-1 0 0 0,1 0 0 0 0,1-1 0 0 0,-1 1 0 0 0,10 0 0 0 0,-12-3 0 0 0,0 0 0 0 0,0-1 0 0 0,-1 0 0 0 0,1 0 0 0 0,0 0 0 0 0,0-1 0 0 0,-1 0 0 0 0,1 0 0 0 0,-1-1 0 0 0,0 1 0 0 0,0-1 0 0 0,1 0 0 0 0,-2 0 0 0 0,1-1 0 0 0,0 0 0 0 0,-1 0 0 0 0,0 0 0 0 0,0 0 0 0 0,0 0 0 0 0,0-1 0 0 0,0 0 0 0 0,-1 0 0 0 0,0 0 0 0 0,0 0 0 0 0,-1 0 0 0 0,3-8 0 0 0,0 3 0 0 0,-1 0 0 0 0,0 0 0 0 0,-1 0 0 0 0,0-1 0 0 0,-1 1 0 0 0,0-1 0 0 0,-1 1 0 0 0,0-1 0 0 0,0 0 0 0 0,-1 0 0 0 0,-1 1 0 0 0,0-1 0 0 0,-4-20 0 0 0,1 20-409 0 0,-1 0 0 0 0,0 0 1 0 0,0 1-1 0 0,-1-1 0 0 0,0 1 0 0 0,-1 0 1 0 0,0 1-1 0 0,0 0 0 0 0,-1 0 0 0 0,-1 0 0 0 0,1 1 1 0 0,-14-10-1 0 0,16 14 104 0 0,1 1 0 0 0,-1-1 0 0 0,0 1 0 0 0,0 0 0 0 0,-1 0 1 0 0,1 1-1 0 0,-1-1 0 0 0,1 2 0 0 0,-1-1 0 0 0,1 1 0 0 0,-1 0 0 0 0,0 0 0 0 0,0 0 0 0 0,0 1 1 0 0,1 0-1 0 0,-1 1 0 0 0,0 0 0 0 0,0 0 0 0 0,1 0 0 0 0,-1 1 0 0 0,0 0 0 0 0,-10 4 1 0 0,7-1-3158 0 0,-1 1 1 0 0,1-1 0 0 0,1 2 0 0 0,-16 12 0 0 0,15-10 1230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3:45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 1492 0 0,'-13'11'30574'0'0,"27"-15"-29888"0"0,2 0-683 0 0,1 1 0 0 0,0 1 0 0 0,0 1-1 0 0,0 1 1 0 0,25 2 0 0 0,89 16-2 0 0,4 1-4 0 0,-108-17-877 0 0,0-1-1 0 0,0-2 1 0 0,0 0-1 0 0,31-6 1 0 0,-51 6-2667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3:46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71 1680 0 0,'9'-11'3441'0'0,"-2"-2"3312"0"0,9-10 9389 0 0,3 12-11391 0 0,-6 7-4751 0 0,-8 2 0 0 0,0 1 0 0 0,0-1 0 0 0,0 1 0 0 0,0 0 0 0 0,1 0 0 0 0,-1 1 0 0 0,7-1 0 0 0,-10 2 0 0 0,-1-1 0 0 0,1 0 0 0 0,0 1 0 0 0,0 0 0 0 0,0-1 0 0 0,-1 1 0 0 0,1 0 0 0 0,0 0 0 0 0,-1 0 0 0 0,1 0 0 0 0,-1 0 0 0 0,1 0 0 0 0,-1 1 0 0 0,1-1 0 0 0,-1 0 0 0 0,0 1 0 0 0,0-1 0 0 0,0 1 0 0 0,0-1 0 0 0,0 1 0 0 0,0 0 0 0 0,0-1 0 0 0,0 1 0 0 0,-1 0 0 0 0,2 3 0 0 0,1 4 0 0 0,-1 1 0 0 0,0 0 0 0 0,0 0 0 0 0,-1 0 0 0 0,0 0 0 0 0,0 0 0 0 0,-1 0 0 0 0,-1 0 0 0 0,0 0 0 0 0,0 0 0 0 0,-1-1 0 0 0,0 1 0 0 0,-1 0 0 0 0,0-1 0 0 0,-4 10 0 0 0,4-13 0 0 0,1 0 0 0 0,-1-1 0 0 0,0 1 0 0 0,-1-1 0 0 0,1 0 0 0 0,-1 0 0 0 0,0 0 0 0 0,0 0 0 0 0,-1-1 0 0 0,1 0 0 0 0,-1 0 0 0 0,0 0 0 0 0,0 0 0 0 0,-1-1 0 0 0,1 0 0 0 0,-1 0 0 0 0,1 0 0 0 0,-1-1 0 0 0,0 0 0 0 0,0 0 0 0 0,0 0 0 0 0,0-1 0 0 0,0 0 0 0 0,0 0 0 0 0,-9 0 0 0 0,14-1 0 0 0,0 0 0 0 0,0 0 0 0 0,1 0 0 0 0,-1 0 0 0 0,0 0 0 0 0,1 0 0 0 0,-1 0 0 0 0,0 0 0 0 0,0 0 0 0 0,1 0 0 0 0,-1-1 0 0 0,0 1 0 0 0,1 0 0 0 0,-1 0 0 0 0,0-1 0 0 0,1 1 0 0 0,-1 0 0 0 0,0-1 0 0 0,1 1 0 0 0,-1-1 0 0 0,1 1 0 0 0,-1-1 0 0 0,1 1 0 0 0,-1-1 0 0 0,1 1 0 0 0,-1-1 0 0 0,1 0 0 0 0,-1 1 0 0 0,1-1 0 0 0,0 1 0 0 0,0-1 0 0 0,-1 0 0 0 0,1 1 0 0 0,0-1 0 0 0,0 0 0 0 0,0 0 0 0 0,-1 1 0 0 0,1-1 0 0 0,0 0 0 0 0,0-1 0 0 0,1 1 0 0 0,-1 0 0 0 0,0 0 0 0 0,1-1 0 0 0,-1 1 0 0 0,1 0 0 0 0,-1 0 0 0 0,1 0 0 0 0,-1 0 0 0 0,1 0 0 0 0,0-1 0 0 0,0 1 0 0 0,-1 0 0 0 0,1 1 0 0 0,0-1 0 0 0,0 0 0 0 0,0 0 0 0 0,0 0 0 0 0,0 0 0 0 0,0 1 0 0 0,1-1 0 0 0,-1 0 0 0 0,0 1 0 0 0,2-1 0 0 0,9-2 0 0 0,0 1 0 0 0,0 0 0 0 0,0 1 0 0 0,0 0 0 0 0,0 1 0 0 0,0 1 0 0 0,0 0 0 0 0,0 0 0 0 0,0 1 0 0 0,0 1 0 0 0,0 0 0 0 0,21 9 0 0 0,46 8 0 0 0,-68-19-2728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4:00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28 464 0 0,'-13'0'30634'0'0,"23"-4"-29096"0"0,5-1-1526 0 0,0 0 0 0 0,0 1 0 0 0,0 1 0 0 0,0 0 0 0 0,1 1 0 0 0,-1 1-1 0 0,1 0 1 0 0,-1 1 0 0 0,1 1 0 0 0,18 3 0 0 0,-21 2-2700 0 0,-9 8-6995 0 0,2 1 1509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4:01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29 748 0 0,'30'-12'26523'0'0,"-26"8"-24677"0"0,2-6 1768 0 0,-46 8-3578 0 0,27 5-36 0 0,0 0 0 0 0,0 1 0 0 0,1 1 0 0 0,-1 0 0 0 0,1 0 0 0 0,0 1 0 0 0,1 1 0 0 0,0 0 0 0 0,0 1 0 0 0,0 0 0 0 0,1 1 0 0 0,0 0 0 0 0,0 0 0 0 0,-11 16 0 0 0,16-20 0 0 0,1 0 0 0 0,0 0 0 0 0,1 1 0 0 0,-1-1 0 0 0,1 1 0 0 0,0 0 0 0 0,0 0 0 0 0,1 0 0 0 0,0 0 0 0 0,0 1 0 0 0,0-1 0 0 0,1 0 0 0 0,0 1 0 0 0,0-1 0 0 0,1 1 0 0 0,0-1 0 0 0,0 1 0 0 0,0-1 0 0 0,1 1 0 0 0,0-1 0 0 0,0 1 0 0 0,0-1 0 0 0,1 1 0 0 0,0-1 0 0 0,1 0 0 0 0,-1 0 0 0 0,1 0 0 0 0,0-1 0 0 0,1 1 0 0 0,-1 0 0 0 0,6 5 0 0 0,-3-5 0 0 0,1 0 0 0 0,0 0 0 0 0,0-1 0 0 0,0 0 0 0 0,1-1 0 0 0,-1 0 0 0 0,1 0 0 0 0,0 0 0 0 0,0-1 0 0 0,1-1 0 0 0,10 3 0 0 0,-9-2 0 0 0,0-1 0 0 0,0 0 0 0 0,0-1 0 0 0,1 0 0 0 0,-1 0 0 0 0,0-1 0 0 0,0-1 0 0 0,1 0 0 0 0,12-3 0 0 0,0-8-4282 0 0,7-18-10627 0 0,-11 10 6756 0 0,-6 9 5642 0 0,5-2 163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4:04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255 102 328 0 0,'-5'-22'18315'0'0,"-1"6"-9294"0"0,-2-4-6080 0 0,7 18-2919 0 0,0-1 0 0 0,0 1 0 0 0,0 0 0 0 0,0-1 0 0 0,0 1 0 0 0,0 0 0 0 0,-1 0 0 0 0,1 0 0 0 0,-1 0 0 0 0,1 0 0 0 0,-1 0 0 0 0,0 0-1 0 0,0 1 1 0 0,0-1 0 0 0,0 0 0 0 0,0 1 0 0 0,0 0 0 0 0,0-1 0 0 0,0 1 0 0 0,-1 0 0 0 0,1 0 0 0 0,-5-1 0 0 0,2 1 38 0 0,1 1 0 0 0,-1-1 1 0 0,0 1-1 0 0,0 1 1 0 0,0-1-1 0 0,0 0 0 0 0,0 1 1 0 0,1 0-1 0 0,-1 0 1 0 0,0 1-1 0 0,-6 2 0 0 0,2 0 12 0 0,0 0 0 0 0,0 0 0 0 0,0 1-1 0 0,1 0 1 0 0,0 1 0 0 0,0 0 0 0 0,1 0-1 0 0,-1 1 1 0 0,1 0 0 0 0,1 0 0 0 0,-1 0-1 0 0,-5 11 1 0 0,8-11-72 0 0,1 1 0 0 0,-1 0 0 0 0,2 0 0 0 0,-1 0 0 0 0,1 1 0 0 0,1-1 0 0 0,0 0 0 0 0,0 1 0 0 0,0-1 0 0 0,1 1 0 0 0,0-1 0 0 0,1 1 0 0 0,0-1 0 0 0,0 1 0 0 0,1-1 0 0 0,5 16 0 0 0,-3-14 0 0 0,0 0 0 0 0,0 0 0 0 0,1-1 0 0 0,1 0 0 0 0,0 0 0 0 0,0 0 0 0 0,0 0 0 0 0,1-1 0 0 0,1 0 0 0 0,-1-1 0 0 0,1 1 0 0 0,18 11 0 0 0,-23-17 0 0 0,0 0 0 0 0,0 0 0 0 0,0 0 0 0 0,1 0 0 0 0,-1-1 0 0 0,0 1 0 0 0,1-1 0 0 0,0 0 0 0 0,-1 0 0 0 0,1 0 0 0 0,0-1 0 0 0,-1 1 0 0 0,1-1 0 0 0,0 0 0 0 0,-1 0 0 0 0,1 0 0 0 0,0-1 0 0 0,0 1 0 0 0,-1-1 0 0 0,7-2 0 0 0,-5 1 0 0 0,0-1 0 0 0,0 0 0 0 0,-1 0 0 0 0,1 0 0 0 0,-1-1 0 0 0,1 1 0 0 0,-1-1 0 0 0,0 0 0 0 0,0-1 0 0 0,-1 1 0 0 0,1 0 0 0 0,3-7 0 0 0,1-4 0 0 0,0 0 0 0 0,-1 0 0 0 0,-1 0 0 0 0,0-1 0 0 0,-1 0 0 0 0,-1 0 0 0 0,0 0 0 0 0,1-24 0 0 0,-4 28 2 0 0,0 1-9 0 0,0 1 0 0 0,-1 0-1 0 0,0-1 1 0 0,0 1 0 0 0,-1-1 0 0 0,-3-11 0 0 0,3 20-16 0 0,0 0 0 0 0,0-1 0 0 0,0 1 1 0 0,0 0-1 0 0,0 0 0 0 0,-1-1 0 0 0,1 1 1 0 0,-1 0-1 0 0,1 0 0 0 0,-1 1 0 0 0,0-1 1 0 0,0 0-1 0 0,0 0 0 0 0,0 1 0 0 0,0-1 1 0 0,0 1-1 0 0,0 0 0 0 0,0 0 1 0 0,-1 0-1 0 0,1 0 0 0 0,0 0 0 0 0,-1 0 1 0 0,1 0-1 0 0,-1 1 0 0 0,1-1 0 0 0,-1 1 1 0 0,1 0-1 0 0,-1 0 0 0 0,1 0 0 0 0,-4 0 1 0 0,-43 2-9730 0 0,-23 5-9738 0 0,62-6 17294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4:04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10 228 0 0,'-6'-8'30065'0'0,"20"6"-29932"0"0,261 26 1706 0 0,-77-3-1337 0 0,-180-20-782 0 0,49 4-2389 0 0,-65-5 2532 0 0,0 1 0 0 0,0-1 0 0 0,0 0 0 0 0,0 1 0 0 0,0-1 0 0 0,0 1 0 0 0,0 0 0 0 0,0 0 0 0 0,0 0 0 0 0,0 0 0 0 0,0 0 0 0 0,0 0 0 0 0,0 0 0 0 0,-1 1 0 0 0,1-1 0 0 0,0 0-1 0 0,-1 1 1 0 0,1 0 0 0 0,-1-1 0 0 0,0 1 0 0 0,1 0 0 0 0,-1 0 0 0 0,1 2 0 0 0,-5 6-7780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4:05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73 100 1504 0 0,'-13'-14'3943'0'0,"12"12"-2919"0"0,1 0 1 0 0,-1 0-1 0 0,1 0 1 0 0,-1 0 0 0 0,1-1-1 0 0,0 1 1 0 0,0 0-1 0 0,0 0 1 0 0,0-1-1 0 0,0 1 1 0 0,1-3 0 0 0,10-25 10899 0 0,-1 17-8823 0 0,-8 12-3101 0 0,-1 0 0 0 0,1-1 0 0 0,-1 1 0 0 0,1 0 0 0 0,-1 0 0 0 0,1 0 0 0 0,-1 0 0 0 0,1 1 0 0 0,0-1 0 0 0,0 0 0 0 0,-1 1 0 0 0,1-1 0 0 0,0 1 0 0 0,0-1 0 0 0,0 1 0 0 0,0 0 0 0 0,-1 0 0 0 0,1 0 0 0 0,0 0 0 0 0,0 0 0 0 0,0 0 0 0 0,0 1 0 0 0,0-1 0 0 0,-1 0 0 0 0,1 1 0 0 0,0 0 0 0 0,0-1 0 0 0,-1 1 0 0 0,1 0 0 0 0,0 0 0 0 0,-1 0 0 0 0,1 0 0 0 0,-1 0 0 0 0,1 0 0 0 0,-1 1 0 0 0,0-1 0 0 0,3 3 0 0 0,-2-1 0 0 0,0 0 0 0 0,0 0 0 0 0,-1 0 0 0 0,1 1 0 0 0,-1-1 0 0 0,1 0 0 0 0,-1 1 0 0 0,-1-1 0 0 0,1 1 0 0 0,0-1 0 0 0,-1 1 0 0 0,1 0 0 0 0,-1-1 0 0 0,0 1 0 0 0,0-1 0 0 0,-1 1 0 0 0,1-1 0 0 0,-1 1 0 0 0,-1 4 0 0 0,-4 10 0 0 0,-1 0 0 0 0,-1-1 0 0 0,-17 29 0 0 0,21-39 0 0 0,0-1 0 0 0,-1 1 0 0 0,0-1 0 0 0,0 0 0 0 0,0 0 0 0 0,-1-1 0 0 0,0 0 0 0 0,0 0 0 0 0,-1 0 0 0 0,1-1 0 0 0,-14 7 0 0 0,19-10 0 0 0,1-1 0 0 0,-1 1 0 0 0,0-1 0 0 0,0 0 0 0 0,0 0 0 0 0,0 1 0 0 0,1-1 0 0 0,-1 0 0 0 0,0 0 0 0 0,0 0 0 0 0,0 0 0 0 0,0 0 0 0 0,0 0 0 0 0,0 0 0 0 0,0 0 0 0 0,1 0 0 0 0,-1 0 0 0 0,0 0 0 0 0,0-1 0 0 0,0 1 0 0 0,0 0 0 0 0,1-1 0 0 0,-1 1 0 0 0,0 0 0 0 0,0-1 0 0 0,0 1 0 0 0,1-1 0 0 0,-1 1 0 0 0,0-1 0 0 0,1 0 0 0 0,-1 1 0 0 0,1-1 0 0 0,-1 0 0 0 0,1 1 0 0 0,-1-1 0 0 0,1 0 0 0 0,-1 0 0 0 0,1 1 0 0 0,-1-1 0 0 0,1 0 0 0 0,0 0 0 0 0,-1-1 0 0 0,1 1 0 0 0,0-1 0 0 0,0 0 0 0 0,-1 1 0 0 0,1-1 0 0 0,0 0 0 0 0,0 1 0 0 0,1-1 0 0 0,-1 0 0 0 0,0 1 0 0 0,1-1 0 0 0,-1 0 0 0 0,1 1 0 0 0,-1-1 0 0 0,1 1 0 0 0,0-1 0 0 0,-1 1 0 0 0,1-1 0 0 0,0 1 0 0 0,0-1 0 0 0,0 1 0 0 0,0 0 0 0 0,1 0 0 0 0,0-2 0 0 0,1 1 5 0 0,0 0 1 0 0,0 0-1 0 0,0 0 1 0 0,0 0-1 0 0,1 0 1 0 0,-1 1-1 0 0,0 0 0 0 0,1 0 1 0 0,-1 0-1 0 0,1 0 1 0 0,0 0-1 0 0,-1 0 1 0 0,1 1-1 0 0,-1 0 1 0 0,1 0-1 0 0,0 0 0 0 0,-1 0 1 0 0,1 0-1 0 0,0 1 1 0 0,4 1-1 0 0,5 2-22 0 0,0 1 0 0 0,0 1 0 0 0,0-1-1 0 0,13 9 1 0 0,28 13-570 0 0,-43-23-2461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4:14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99 836 0 0,'-4'-11'3149'0'0,"0"-1"3368"0"0,-5-16 10606 0 0,-2 15-11981 0 0,7 11-5142 0 0,0 0 0 0 0,0 0 0 0 0,-1 0 0 0 0,1 1 0 0 0,-1-1 0 0 0,1 1 0 0 0,-1 0 0 0 0,1 1 0 0 0,-1-1 0 0 0,0 1 0 0 0,1 0 0 0 0,-9 0 0 0 0,-57 11 0 0 0,56-8 0 0 0,5-1 0 0 0,0 1 0 0 0,1-1 0 0 0,-1 1 0 0 0,1 1 0 0 0,0 0 0 0 0,0 0 0 0 0,0 0 0 0 0,1 1 0 0 0,-1 1 0 0 0,1-1 0 0 0,0 1 0 0 0,1 0 0 0 0,-1 0 0 0 0,1 1 0 0 0,1 0 0 0 0,-1 0 0 0 0,1 0 0 0 0,0 1 0 0 0,1 0 0 0 0,0 0 0 0 0,-5 13 0 0 0,5-9 0 0 0,0-1 0 0 0,1 1 0 0 0,1 0 0 0 0,0 0 0 0 0,0 1 0 0 0,1-1 0 0 0,1 0 0 0 0,0 0 0 0 0,1 1 0 0 0,0-1 0 0 0,0 0 0 0 0,2 0 0 0 0,0 0 0 0 0,0 0 0 0 0,6 12 0 0 0,-6-15 0 0 0,0 0 0 0 0,1 0 0 0 0,1-1 0 0 0,-1 0 0 0 0,1 0 0 0 0,1 0 0 0 0,-1 0 0 0 0,1-1 0 0 0,1 0 0 0 0,-1 0 0 0 0,1-1 0 0 0,0 1 0 0 0,1-2 0 0 0,0 1 0 0 0,0-1 0 0 0,0 0 0 0 0,0-1 0 0 0,1 0 0 0 0,-1 0 0 0 0,1-1 0 0 0,0 0 0 0 0,0 0 0 0 0,1-1 0 0 0,9 1 0 0 0,-7-1 0 0 0,-1-1 0 0 0,1-1 0 0 0,-1 0 0 0 0,1 0 0 0 0,-1-1 0 0 0,0 0 0 0 0,1-1 0 0 0,-1-1 0 0 0,0 1 0 0 0,0-2 0 0 0,0 0 0 0 0,-1 0 0 0 0,1-1 0 0 0,-1 0 0 0 0,0-1 0 0 0,0 0 0 0 0,-1 0 0 0 0,0-1 0 0 0,0 0 0 0 0,0-1 0 0 0,-1 0 0 0 0,14-18 0 0 0,-15 17 0 0 0,0 0 0 0 0,-1 0 0 0 0,-1-1 0 0 0,0 1 0 0 0,0-1 0 0 0,0 0 0 0 0,-1-1 0 0 0,-1 1 0 0 0,0-1 0 0 0,0 1 0 0 0,-1-1 0 0 0,-1 0 0 0 0,0 0 0 0 0,0 0 0 0 0,-1 0 0 0 0,0 0 0 0 0,-1 0 0 0 0,0 0 0 0 0,-1 0 0 0 0,0 0 0 0 0,-1 0 0 0 0,0 1 0 0 0,-9-20 0 0 0,6 19-361 0 0,-1-1-1 0 0,0 1 1 0 0,0 1-1 0 0,-1-1 1 0 0,-1 1-1 0 0,0 1 1 0 0,0-1 0 0 0,-1 2-1 0 0,0-1 1 0 0,-1 1-1 0 0,-14-8 1 0 0,19 12 83 0 0,1 1 1 0 0,-1 0-1 0 0,0 1 0 0 0,0-1 1 0 0,0 1-1 0 0,0 0 0 0 0,-1 1 1 0 0,1-1-1 0 0,0 1 0 0 0,-1 0 1 0 0,1 1-1 0 0,-1 0 0 0 0,1 0 1 0 0,-1 0-1 0 0,1 1 1 0 0,-1 0-1 0 0,1 0 0 0 0,0 0 1 0 0,-1 1-1 0 0,1 0 0 0 0,0 0 1 0 0,0 1-1 0 0,0 0 0 0 0,-7 5 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3:47:06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0 260 0 0,'6'2'27272'0'0,"7"12"-24978"0"0,-10-2-1907 0 0,-1 0 1 0 0,0 0-1 0 0,-1 1 1 0 0,0-1-1 0 0,-1 0 1 0 0,0 0-1 0 0,-3 15 0 0 0,0-13-1774 0 0,0 0-1 0 0,-1 0 0 0 0,-6 16 0 0 0,-1-7-5271 0 0,9-20 4991 0 0,0 0 0 0 0,1 0 0 0 0,-1 0 0 0 0,1 0 0 0 0,-1 1 0 0 0,1-1 0 0 0,0 1 0 0 0,1-1 0 0 0,-1 1 1 0 0,0 4-1 0 0,1 0-392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4:16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73 1308 0 0,'-7'-7'23845'0'0,"-3"-4"-19509"0"0,-10-12-2353 0 0,19 21-1966 0 0,0 0-1 0 0,-1 0 1 0 0,1 1-1 0 0,0-1 0 0 0,-1 0 1 0 0,1 1-1 0 0,-1 0 1 0 0,0-1-1 0 0,1 1 1 0 0,-1 0-1 0 0,0 0 1 0 0,0 0-1 0 0,0 0 0 0 0,0 0 1 0 0,0 0-1 0 0,0 0 1 0 0,0 1-1 0 0,0-1 1 0 0,0 1-1 0 0,0-1 1 0 0,-1 1-1 0 0,1 0 0 0 0,-3 0 1 0 0,2 1 16 0 0,-1 0-1 0 0,0 0 1 0 0,1 0-1 0 0,0 1 1 0 0,-1-1-1 0 0,1 1 1 0 0,0 0 0 0 0,0 0-1 0 0,0 0 1 0 0,0 0-1 0 0,0 0 1 0 0,-4 5 0 0 0,-2 2 26 0 0,1 1 1 0 0,0 0-1 0 0,0 1 1 0 0,1 0-1 0 0,1 0 1 0 0,-1 0-1 0 0,-4 14 1 0 0,7-11-60 0 0,0 1 0 0 0,1 0 0 0 0,0-1 0 0 0,1 1 0 0 0,1 0 0 0 0,1 1 0 0 0,0-1 0 0 0,0 0 0 0 0,2 0 0 0 0,0 0 0 0 0,5 19 0 0 0,-4-23 0 0 0,0-1 0 0 0,0 1 0 0 0,1-1 0 0 0,0 0 0 0 0,1-1 0 0 0,0 1 0 0 0,0-1 0 0 0,1 0 0 0 0,1 0 0 0 0,-1-1 0 0 0,1 1 0 0 0,1-1 0 0 0,-1-1 0 0 0,1 0 0 0 0,1 0 0 0 0,13 9 0 0 0,-17-14 0 0 0,-1 0 0 0 0,1 0 0 0 0,0 0 0 0 0,-1 0 0 0 0,1-1 0 0 0,0 1 0 0 0,0-1 0 0 0,0-1 0 0 0,1 1 0 0 0,-1-1 0 0 0,0 0 0 0 0,0 0 0 0 0,0 0 0 0 0,0-1 0 0 0,9-1 0 0 0,-6-1 0 0 0,0 0 0 0 0,0 0 0 0 0,0-1 0 0 0,0 0 0 0 0,0 0 0 0 0,-1-1 0 0 0,0 0 0 0 0,10-9 0 0 0,3-5 0 0 0,-1-1 0 0 0,-1-1 0 0 0,-2 0 0 0 0,27-45 0 0 0,-33 51 0 0 0,-2 0 0 0 0,0-1 0 0 0,0-1 0 0 0,-2 1 0 0 0,0-1 0 0 0,-1 0 0 0 0,5-34 0 0 0,-9 46 0 0 0,0 0 0 0 0,-1 0 0 0 0,0 0 0 0 0,0 0 0 0 0,-1 0 0 0 0,1 0 0 0 0,-1-1 0 0 0,0 1 0 0 0,0 0 0 0 0,-1 0 0 0 0,1 1 0 0 0,-1-1 0 0 0,0 0 0 0 0,-1 0 0 0 0,1 1 0 0 0,-1 0 0 0 0,0-1 0 0 0,0 1 0 0 0,0 0 0 0 0,-1 0 0 0 0,1 1 0 0 0,-1-1 0 0 0,0 1 0 0 0,0 0 0 0 0,0-1 0 0 0,0 2 0 0 0,-1-1 0 0 0,1 1 0 0 0,-1-1 0 0 0,0 1 0 0 0,-6-2 0 0 0,1 1-234 0 0,-1 1 0 0 0,1-1 0 0 0,-1 2 0 0 0,0-1 0 0 0,0 1 0 0 0,1 1 0 0 0,-1 0 0 0 0,-21 3 0 0 0,27-2 14 0 0,0-1 0 0 0,0 1 0 0 0,1 0-1 0 0,-1 1 1 0 0,0-1 0 0 0,1 1 0 0 0,-1 0 0 0 0,1 0 0 0 0,-1 0-1 0 0,1 1 1 0 0,0-1 0 0 0,0 1 0 0 0,0 0 0 0 0,0 1 0 0 0,0-1 0 0 0,1 0-1 0 0,0 1 1 0 0,-1 0 0 0 0,1 0 0 0 0,1 0 0 0 0,-5 8 0 0 0,7 2-9981 0 0,10-7 3285 0 0,20-5 319 0 0,-9-5 4597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4:17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87 1828 0 0,'6'-3'2243'0'0,"23"-12"14717"0"0,-20 1-7540 0 0,-13 5-7104 0 0,0 4-2316 0 0,0 1 0 0 0,0 0 0 0 0,0 1 0 0 0,-1-1 0 0 0,0 1 0 0 0,1 0 0 0 0,-1 0 0 0 0,-1 0 0 0 0,1 1 0 0 0,0-1 0 0 0,-1 2 0 0 0,1-1 0 0 0,-1 0 0 0 0,1 1 0 0 0,-1 0 0 0 0,0 0 0 0 0,1 1 0 0 0,-1-1 0 0 0,0 1 0 0 0,0 1 0 0 0,1-1 0 0 0,-1 1 0 0 0,0 0 0 0 0,1 0 0 0 0,-1 1 0 0 0,1-1 0 0 0,-1 1 0 0 0,1 0 0 0 0,0 1 0 0 0,-8 4 0 0 0,5-2 0 0 0,0 1 0 0 0,0 0 0 0 0,0 0 0 0 0,1 1 0 0 0,0 0 0 0 0,1 0 0 0 0,-1 0 0 0 0,1 1 0 0 0,1 0 0 0 0,0 1 0 0 0,0-1 0 0 0,0 1 0 0 0,1 0 0 0 0,0 0 0 0 0,1 0 0 0 0,0 0 0 0 0,-2 15 0 0 0,3-11 0 0 0,1 1 0 0 0,1 0 0 0 0,0-1 0 0 0,1 1 0 0 0,0 0 0 0 0,1-1 0 0 0,1 1 0 0 0,0-1 0 0 0,0 0 0 0 0,2 0 0 0 0,0 0 0 0 0,0 0 0 0 0,1-1 0 0 0,0 0 0 0 0,1 0 0 0 0,1-1 0 0 0,13 17 0 0 0,-13-19 0 0 0,0 0 0 0 0,0-1 0 0 0,1 0 0 0 0,0-1 0 0 0,0 0 0 0 0,0 0 0 0 0,1-1 0 0 0,0 0 0 0 0,1 0 0 0 0,-1-2 0 0 0,1 1 0 0 0,0-1 0 0 0,0-1 0 0 0,0 0 0 0 0,1 0 0 0 0,-1-1 0 0 0,1-1 0 0 0,0 0 0 0 0,-1 0 0 0 0,1-1 0 0 0,12-2 0 0 0,-17 1 0 0 0,0 0 0 0 0,0-1 0 0 0,0 0 0 0 0,0 0 0 0 0,0-1 0 0 0,0 0 0 0 0,0 0 0 0 0,-1 0 0 0 0,0-1 0 0 0,0 0 0 0 0,0 0 0 0 0,0-1 0 0 0,0 0 0 0 0,9-10 0 0 0,-8 6 0 0 0,0 0 0 0 0,-1-1 0 0 0,0 0 0 0 0,-1 1 0 0 0,0-2 0 0 0,0 1 0 0 0,-1-1 0 0 0,-1 1 0 0 0,4-15 0 0 0,-4 11 0 0 0,0 0 0 0 0,-2 1 0 0 0,1-1 0 0 0,-2 0 0 0 0,0 0 0 0 0,0 0 0 0 0,-1 0 0 0 0,-1 0 0 0 0,0 0 0 0 0,-1 0 0 0 0,-1 0 0 0 0,0 1 0 0 0,-1 0 0 0 0,0 0 0 0 0,-1 0 0 0 0,-9-14 0 0 0,8 17 0 0 0,0 0 0 0 0,-1 0 0 0 0,-1 1 0 0 0,1 0 0 0 0,-1 1 0 0 0,-1 0 0 0 0,0 0 0 0 0,-17-10 0 0 0,24 16 0 0 0,-1 1 0 0 0,1-1 0 0 0,-1 1 0 0 0,1 0 0 0 0,-1 0 0 0 0,0 0 0 0 0,1 0 0 0 0,-1 1 0 0 0,0 0 0 0 0,0-1 0 0 0,1 1 0 0 0,-1 1 0 0 0,0-1 0 0 0,0 0 0 0 0,1 1 0 0 0,-1 0 0 0 0,0 0 0 0 0,1 0 0 0 0,-1 0 0 0 0,1 1 0 0 0,-1-1 0 0 0,1 1 0 0 0,-1 0 0 0 0,1 0 0 0 0,0 0 0 0 0,0 0 0 0 0,0 1 0 0 0,1-1 0 0 0,-1 1 0 0 0,0 0 0 0 0,1 0 0 0 0,-3 3 0 0 0,2-2-600 0 0,0 0-1306 0 0,0 0 0 0 0,0 0 0 0 0,0-1 0 0 0,0 1 0 0 0,-1-1 0 0 0,0 0 0 0 0,0 0 0 0 0,-6 4 0 0 0,30-14-10988 0 0,-6-2 10887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4:18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344 197 1432 0 0,'-3'-14'22819'0'0,"-16"-4"-14562"0"0,12 12-8242 0 0,-1 1 0 0 0,0 1-1 0 0,0 0 1 0 0,-1 0 0 0 0,0 0 0 0 0,1 1-1 0 0,-1 1 1 0 0,0-1 0 0 0,0 1-1 0 0,-1 1 1 0 0,1 0 0 0 0,0 0-1 0 0,0 1 1 0 0,-1 0 0 0 0,1 0-1 0 0,0 1 1 0 0,0 0 0 0 0,-1 1 0 0 0,1 0-1 0 0,0 1 1 0 0,-9 3 0 0 0,11-3-18 0 0,0 0 1 0 0,0 0-1 0 0,0 0 1 0 0,1 1 0 0 0,-1 0-1 0 0,1 1 1 0 0,0-1 0 0 0,0 1-1 0 0,1 0 1 0 0,0 0-1 0 0,-1 1 1 0 0,2 0 0 0 0,-1 0-1 0 0,1 0 1 0 0,0 0-1 0 0,0 1 1 0 0,0 0 0 0 0,1-1-1 0 0,0 1 1 0 0,1 1-1 0 0,-1-1 1 0 0,2 0 0 0 0,-1 0-1 0 0,1 1 1 0 0,0-1-1 0 0,0 11 1 0 0,1-4 2 0 0,1 0 0 0 0,1 0 0 0 0,0 0 0 0 0,1-1 0 0 0,1 1 0 0 0,0-1 0 0 0,1 1 0 0 0,0-1 0 0 0,1-1 0 0 0,1 1 0 0 0,0-1 0 0 0,0 0 0 0 0,1 0 0 0 0,1-1 0 0 0,0 0 0 0 0,18 16 0 0 0,-21-21 0 0 0,1 0 0 0 0,0-1 0 0 0,0 0 0 0 0,0 0 0 0 0,1-1 0 0 0,0 1 0 0 0,-1-2 0 0 0,1 1 0 0 0,1-1 0 0 0,-1-1 0 0 0,0 1 0 0 0,1-1 0 0 0,-1-1 0 0 0,1 0 0 0 0,0 0 0 0 0,-1-1 0 0 0,1 1 0 0 0,0-2 0 0 0,0 0 0 0 0,-1 0 0 0 0,1 0 0 0 0,-1-1 0 0 0,1 0 0 0 0,-1-1 0 0 0,0 0 0 0 0,0 0 0 0 0,14-8 0 0 0,-5 1 0 0 0,-2-1 0 0 0,0 0 0 0 0,0-1 0 0 0,-1 0 0 0 0,0-1 0 0 0,-1-1 0 0 0,-1 0 0 0 0,0-1 0 0 0,14-23 0 0 0,-21 29 0 0 0,1 0 0 0 0,-1 0 0 0 0,-1-1 0 0 0,0 0 0 0 0,0 0 0 0 0,-1 0 0 0 0,0 0 0 0 0,-1 0 0 0 0,0-1 0 0 0,0 1 0 0 0,-1-1 0 0 0,-1 1 0 0 0,0-1 0 0 0,0 0 0 0 0,-1 1 0 0 0,0-1 0 0 0,-1 1 0 0 0,-4-13 0 0 0,2 13 0 0 0,-1 0 0 0 0,0 0 0 0 0,0 0 0 0 0,-1 1 0 0 0,-1-1 0 0 0,0 1 0 0 0,-12-12 0 0 0,-64-54 0 0 0,44 41 0 0 0,37 33-222 0 0,1 0 1 0 0,0 0-1 0 0,-1 0 1 0 0,1 0-1 0 0,-1 0 1 0 0,1 0-1 0 0,-1 0 1 0 0,1 1-1 0 0,-1-1 1 0 0,0 0-1 0 0,1 1 0 0 0,-1 0 1 0 0,0-1-1 0 0,1 1 1 0 0,-1 0-1 0 0,0 0 1 0 0,0 0-1 0 0,-1 0 1 0 0,1 0-286 0 0,0 1 0 0 0,0-1 0 0 0,1 1 0 0 0,-1-1 1 0 0,1 1-1 0 0,-1 0 0 0 0,0-1 0 0 0,1 1 0 0 0,0 0 0 0 0,-1 0 0 0 0,1 0 1 0 0,-1 1-1 0 0,1-1 0 0 0,0 0 0 0 0,0 0 0 0 0,0 1 0 0 0,0-1 1 0 0,0 0-1 0 0,0 1 0 0 0,0-1 0 0 0,0 1 0 0 0,0 0 0 0 0,1-1 1 0 0,-1 1-1 0 0,1 0 0 0 0,-1-1 0 0 0,0 3 0 0 0,5 20-3167 0 0,-4-23 3232 0 0,1 1 0 0 0,0-1 0 0 0,-1 0 0 0 0,1 0 0 0 0,0 0 0 0 0,0 0 0 0 0,0 0 0 0 0,0 0 0 0 0,0 0 0 0 0,0 0 0 0 0,0-1 0 0 0,0 1 0 0 0,0 0 0 0 0,1 0 0 0 0,-1-1 0 0 0,2 2 0 0 0,12 4-2028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4:54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96 100 0 0,'2'-23'5642'0'0,"0"-12"11324"0"0,-9 21-9834 0 0,-10 4-4205 0 0,10 8-2927 0 0,-1 0 0 0 0,0 1 0 0 0,0 0 0 0 0,0 0 0 0 0,0 1 0 0 0,0 0 0 0 0,-1 1 0 0 0,1-1 0 0 0,0 1 0 0 0,0 1 0 0 0,1 0 0 0 0,-1 0 0 0 0,0 1 0 0 0,1-1 0 0 0,-11 7 0 0 0,8-5 0 0 0,0 2 0 0 0,0 0 0 0 0,1 0 0 0 0,0 0 0 0 0,0 1 0 0 0,0 1 0 0 0,1 0 0 0 0,0 0 0 0 0,1 0 0 0 0,-10 15 0 0 0,7-8 0 0 0,2 1 0 0 0,0-1 0 0 0,1 2 0 0 0,0-1 0 0 0,1 1 0 0 0,1 0 0 0 0,-4 28 0 0 0,8-39 0 0 0,0 0 0 0 0,0-1 0 0 0,1 1 0 0 0,0 0 0 0 0,0-1 0 0 0,0 1 0 0 0,1 0 0 0 0,0-1 0 0 0,0 1 0 0 0,0 0 0 0 0,1-1 0 0 0,0 1 0 0 0,0-1 0 0 0,0 0 0 0 0,1 0 0 0 0,0 0 0 0 0,0 0 0 0 0,0 0 0 0 0,0 0 0 0 0,1-1 0 0 0,0 0 0 0 0,0 0 0 0 0,0 0 0 0 0,0 0 0 0 0,1 0 0 0 0,9 5 0 0 0,-5-4 0 0 0,1-1 0 0 0,0 0 0 0 0,0-1 0 0 0,0 0 0 0 0,0-1 0 0 0,0 0 0 0 0,1 0 0 0 0,-1-1 0 0 0,1 0 0 0 0,-1-1 0 0 0,1 0 0 0 0,-1-1 0 0 0,1 0 0 0 0,-1-1 0 0 0,1 0 0 0 0,-1-1 0 0 0,0 0 0 0 0,0 0 0 0 0,0-1 0 0 0,-1 0 0 0 0,1-1 0 0 0,12-8 0 0 0,-5 2 0 0 0,1-1 0 0 0,-2-1 0 0 0,1-1 0 0 0,-2 0 0 0 0,0-1 0 0 0,-1 0 0 0 0,0-1 0 0 0,-1-1 0 0 0,-1 0 0 0 0,13-25 0 0 0,-22 37 0 0 0,-1 1 0 0 0,0 0 0 0 0,0-1 0 0 0,0 1 0 0 0,-1-1 0 0 0,1 1 0 0 0,-1-1 0 0 0,0 0 0 0 0,-1 0 0 0 0,1 1 0 0 0,-1-1 0 0 0,0 0 0 0 0,0 0 0 0 0,0 0 0 0 0,-1 0 0 0 0,0 1 0 0 0,0-1 0 0 0,0 0 0 0 0,-3-6 0 0 0,2 6 0 0 0,-1 0 0 0 0,-1 0 0 0 0,1 0 0 0 0,-1 1 0 0 0,0 0 0 0 0,0 0 0 0 0,0 0 0 0 0,-1 0 0 0 0,1 0 0 0 0,-1 1 0 0 0,0 0 0 0 0,0 0 0 0 0,0 0 0 0 0,0 1 0 0 0,-11-4 0 0 0,-18-8-1178 0 0,-52-18-6898 0 0,79 30 7273 0 0,-1 0 0 0 0,0 1 0 0 0,0-1 0 0 0,0 1 0 0 0,-1 1 0 0 0,1 0 0 0 0,0 0 0 0 0,-13 2-1 0 0,20-2 465 0 0,1 0 83 0 0,0 0-1 0 0,-1 0 1 0 0,1 0 0 0 0,0 0-1 0 0,-1 0 1 0 0,1 0 0 0 0,0 0 0 0 0,-1 0-1 0 0,1 0 1 0 0,0 0 0 0 0,-1 0-1 0 0,1 0 1 0 0,0 0 0 0 0,0 0 0 0 0,1 17-11690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5:11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246 103 156 0 0,'-3'-14'16348'0'0,"-5"4"-7836"0"0,7 9-8222 0 0,0 0-1 0 0,0-1 1 0 0,0 1 0 0 0,0-1-1 0 0,0 1 1 0 0,0-1-1 0 0,1 1 1 0 0,-1-1-1 0 0,0 1 1 0 0,1-1 0 0 0,-1 0-1 0 0,1 1 1 0 0,-1-1-1 0 0,1 0 1 0 0,0-3-1 0 0,0 3-264 0 0,0 0 0 0 0,1 0-1 0 0,-1 0 1 0 0,0 0 0 0 0,-1 0-1 0 0,1 0 1 0 0,0 0 0 0 0,-1 0-1 0 0,1 0 1 0 0,-1 0 0 0 0,1 0-1 0 0,-1 0 1 0 0,0 0 0 0 0,0 1-1 0 0,0-1 1 0 0,0 0 0 0 0,0 0-1 0 0,0 1 1 0 0,0-1 0 0 0,-1 1-1 0 0,1-1 1 0 0,-1 1 0 0 0,1-1-1 0 0,-4-1 1 0 0,3 2 41 0 0,-1 1 0 0 0,0-1 0 0 0,1 1 0 0 0,-1-1 0 0 0,0 1 0 0 0,0 0 0 0 0,0 0 1 0 0,1 0-1 0 0,-1 0 0 0 0,0 1 0 0 0,1-1 0 0 0,-1 1 0 0 0,0 0 0 0 0,1 0 0 0 0,-6 2 0 0 0,-4 2 140 0 0,0 2 1 0 0,0-1-1 0 0,0 2 0 0 0,1 0 0 0 0,0 0 1 0 0,-13 13-1 0 0,18-13-206 0 0,-1 1 0 0 0,1-1 0 0 0,0 1 0 0 0,1 1 0 0 0,0-1 0 0 0,1 1 0 0 0,-1 0 0 0 0,2 0 0 0 0,0 0 0 0 0,0 0 0 0 0,1 0 0 0 0,0 1 0 0 0,0-1 0 0 0,2 1 0 0 0,-1 10 0 0 0,1-8 0 0 0,0 0 0 0 0,1 0 0 0 0,1 0 0 0 0,0 0 0 0 0,1 0 0 0 0,0-1 0 0 0,0 1 0 0 0,2-1 0 0 0,0 0 0 0 0,0 0 0 0 0,14 22 0 0 0,-17-31 0 0 0,1 1 0 0 0,0-1 0 0 0,0 1 0 0 0,0-1 0 0 0,0 0 0 0 0,1 0 0 0 0,-1 0 0 0 0,1-1 0 0 0,-1 1 0 0 0,1-1 0 0 0,0 0 0 0 0,0 0 0 0 0,0 0 0 0 0,0-1 0 0 0,1 1 0 0 0,-1-1 0 0 0,0 0 0 0 0,7 1 0 0 0,-4-2 0 0 0,0 0 0 0 0,0 0 0 0 0,0-1 0 0 0,0 0 0 0 0,0-1 0 0 0,0 1 0 0 0,0-1 0 0 0,0 0 0 0 0,-1-1 0 0 0,12-5 0 0 0,-4 0 0 0 0,1-1 0 0 0,-1-1 0 0 0,-1 0 0 0 0,0 0 0 0 0,0-1 0 0 0,-1-1 0 0 0,0 0 0 0 0,19-28 0 0 0,-29 36 0 0 0,0 0 0 0 0,0 0 0 0 0,0 0 0 0 0,-1 0 0 0 0,0 0 0 0 0,1-1 0 0 0,-1 1 0 0 0,-1-1 0 0 0,1 1 0 0 0,-1 0 0 0 0,0-1 0 0 0,0 1 0 0 0,0-1 0 0 0,0 1 0 0 0,-1-1 0 0 0,0 1 0 0 0,0 0 0 0 0,0-1 0 0 0,0 1 0 0 0,-1 0 0 0 0,0 0 0 0 0,1 0 0 0 0,-2 0 0 0 0,1 0 0 0 0,0 0 0 0 0,-1 0 0 0 0,-5-5 0 0 0,-8-10 0 0 0,-1 1 0 0 0,-1 0 0 0 0,-35-26 0 0 0,35 29 0 0 0,2 1-1033 0 0,6 4-1184 0 0,-1 0 0 0 0,-1 1 0 0 0,-16-10 1 0 0,27 18 1987 0 0,-1 0 0 0 0,1 0 1 0 0,0 0-1 0 0,-1 0 1 0 0,1 0-1 0 0,-1 0 0 0 0,0 1 1 0 0,1-1-1 0 0,-1 1 1 0 0,0-1-1 0 0,1 1 0 0 0,-1 0 1 0 0,0-1-1 0 0,0 1 1 0 0,1 0-1 0 0,-1 0 1 0 0,0 0-1 0 0,0 0 0 0 0,1 1 1 0 0,-1-1-1 0 0,0 0 1 0 0,1 1-1 0 0,-1-1 0 0 0,0 1 1 0 0,1 0-1 0 0,-1-1 1 0 0,1 1-1 0 0,-1 0 0 0 0,1 0 1 0 0,-1 0-1 0 0,1 0 1 0 0,-1 0-1 0 0,1 0 1 0 0,0 0-1 0 0,-1 2 0 0 0,0 0-610 0 0,1-1-1 0 0,0 1 1 0 0,0-1-1 0 0,0 1 1 0 0,1-1-1 0 0,-1 1 1 0 0,1 0-1 0 0,-1-1 1 0 0,1 1-1 0 0,0 0 1 0 0,0 0-1 0 0,0-1 1 0 0,1 6-1 0 0,2 11-1492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5:12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248 209 100 0 0,'2'-14'13115'0'0,"3"0"-4670"0"0,-3 12-7664 0 0,-1-1 0 0 0,0 0 0 0 0,0 0 0 0 0,0 1 0 0 0,0-1 0 0 0,-1 0 0 0 0,1 0 0 0 0,-1 0 0 0 0,0 0 0 0 0,0 0 0 0 0,0 0 0 0 0,0-5 0 0 0,-1 5-751 0 0,1 0 1 0 0,0 0-1 0 0,-1 1 1 0 0,0-1-1 0 0,0 0 1 0 0,1 1-1 0 0,-2-1 1 0 0,1 1-1 0 0,0-1 1 0 0,0 1-1 0 0,-1 0 1 0 0,1-1-1 0 0,-1 1 1 0 0,0 0-1 0 0,0 0 1 0 0,0 0-1 0 0,0 0 1 0 0,0 0-1 0 0,0 1 1 0 0,0-1-1 0 0,0 1 1 0 0,-1-1-1 0 0,1 1 1 0 0,-5-2-1 0 0,1 2-14 0 0,0 0 0 0 0,0 1 0 0 0,0 0 0 0 0,1 0 0 0 0,-1 0 0 0 0,0 1 0 0 0,0 0 0 0 0,0 0 0 0 0,1 0 0 0 0,-1 1 0 0 0,-7 3 0 0 0,4-1-16 0 0,0 0 0 0 0,0 1 0 0 0,0 0 0 0 0,1 1 0 0 0,0 0 0 0 0,0 0 0 0 0,1 1 0 0 0,-1 0 0 0 0,2 0 0 0 0,-1 0 0 0 0,1 1 0 0 0,0 0 0 0 0,0 1 0 0 0,1-1 0 0 0,0 1 0 0 0,1 0 0 0 0,0 0 0 0 0,0 1 0 0 0,1-1 0 0 0,0 1 0 0 0,1 0 0 0 0,0-1 0 0 0,1 1 0 0 0,-1 18 0 0 0,1-18 0 0 0,0 1 0 0 0,1-1 0 0 0,0 0 0 0 0,1 1 0 0 0,0-1 0 0 0,1 0 0 0 0,0 1 0 0 0,0-1 0 0 0,1 0 0 0 0,0-1 0 0 0,1 1 0 0 0,1 0 0 0 0,-1-1 0 0 0,1 0 0 0 0,1 0 0 0 0,-1 0 0 0 0,2-1 0 0 0,-1 0 0 0 0,1 0 0 0 0,0-1 0 0 0,1 0 0 0 0,0 0 0 0 0,16 11 0 0 0,-11-12 0 0 0,1 0 0 0 0,0-1 0 0 0,0 0 0 0 0,0-1 0 0 0,1-1 0 0 0,-1 0 0 0 0,1-1 0 0 0,0 0 0 0 0,0-1 0 0 0,-1-1 0 0 0,1-1 0 0 0,0 0 0 0 0,0 0 0 0 0,0-2 0 0 0,17-5 0 0 0,-25 7 0 0 0,1-2 0 0 0,-1 1 0 0 0,0-1 0 0 0,0 0 0 0 0,0-1 0 0 0,0 1 0 0 0,0-2 0 0 0,-1 1 0 0 0,0 0 0 0 0,0-1 0 0 0,0-1 0 0 0,0 1 0 0 0,-1-1 0 0 0,0 1 0 0 0,0-1 0 0 0,-1-1 0 0 0,1 1 0 0 0,-1-1 0 0 0,-1 0 0 0 0,1 0 0 0 0,-1 0 0 0 0,-1 0 0 0 0,1 0 0 0 0,-1-1 0 0 0,0 1 0 0 0,-1-1 0 0 0,0 0 0 0 0,0 1 0 0 0,-1-1 0 0 0,0-13 0 0 0,-2 5 0 0 0,-1 0 0 0 0,0 1 0 0 0,-1-1 0 0 0,-1 1 0 0 0,-1 0 0 0 0,0 0 0 0 0,-1 1 0 0 0,0 0 0 0 0,-1 0 0 0 0,-1 0 0 0 0,0 1 0 0 0,-13-14 0 0 0,5 7 0 0 0,-2 0 0 0 0,0 1 0 0 0,-1 1 0 0 0,0 1 0 0 0,-2 1 0 0 0,-35-20 0 0 0,53 33-463 0 0,0 1 0 0 0,0-1 0 0 0,-1 1 0 0 0,0 1 0 0 0,1-1 0 0 0,-1 1 0 0 0,0-1 0 0 0,1 1 0 0 0,-1 1 0 0 0,0-1 0 0 0,0 1 0 0 0,0-1 0 0 0,0 1 0 0 0,0 1 0 0 0,-8 1 0 0 0,9-1-26 0 0,1 1 0 0 0,-1-1-1 0 0,1 1 1 0 0,-1 0 0 0 0,1 0-1 0 0,0 0 1 0 0,0 1 0 0 0,0-1-1 0 0,0 1 1 0 0,0 0 0 0 0,1 0-1 0 0,-1 0 1 0 0,1 0 0 0 0,-1 0-1 0 0,1 0 1 0 0,0 1 0 0 0,1-1-1 0 0,-1 1 1 0 0,-2 6 0 0 0,3-5-726 0 0,-1 0-1 0 0,1 0 1 0 0,1 0 0 0 0,-1 0 0 0 0,0 0 0 0 0,1 0 0 0 0,0 0-1 0 0,0 0 1 0 0,2 5 0 0 0,-2 12-1358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5:12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1368 0 0,'1'3'19270'0'0,"-1"7"-10750"0"0,-4 35-5046 0 0,-6 19-5045 0 0,-8 92 5124 0 0,13-101-5280 0 0,1 4-4971 0 0,3-2-7083 0 0,14-74 2737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5:14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1460 0 0,'-14'2'3952'0'0,"-14"7"8356"0"0,15-5-1931 0 0,28-8-5707 0 0,-6 2-4670 0 0,1 0 0 0 0,-1 0 0 0 0,1 1 0 0 0,0 0 0 0 0,0 1 0 0 0,-1 0 0 0 0,1 0 0 0 0,0 1 0 0 0,14 4 0 0 0,3 2 0 0 0,50 20 0 0 0,-56-18 0 0 0,0-1 0 0 0,1-1 0 0 0,-1-1 0 0 0,30 4 0 0 0,-42-8 0 0 0,0-1 0 0 0,-1-1 0 0 0,1 0 0 0 0,-1 0 0 0 0,1-1 0 0 0,0 0 0 0 0,13-3 0 0 0,-14 1 0 0 0,-8 3 0 0 0,0 0 0 0 0,0-1 0 0 0,0 1 0 0 0,0 0 0 0 0,0 0 0 0 0,0 0 0 0 0,0 0 0 0 0,0 0 0 0 0,0 0 0 0 0,0 0 0 0 0,0 0 0 0 0,0 0 0 0 0,0-1 0 0 0,0 1 0 0 0,0 0 0 0 0,0 0 0 0 0,0 0 0 0 0,0 0 0 0 0,0 0 0 0 0,0 0 0 0 0,0 0 0 0 0,0 0 0 0 0,0 0 0 0 0,0-1 0 0 0,0 1 0 0 0,0 0 0 0 0,0 0 0 0 0,0 0 0 0 0,0 0 0 0 0,0 0 0 0 0,0 0 0 0 0,0 0 0 0 0,0 0 0 0 0,0 0 0 0 0,0 0 0 0 0,1 0 0 0 0,-1-1 0 0 0,0 1 0 0 0,0 0 0 0 0,0 0 0 0 0,0 0 0 0 0,-1 1 0 0 0,0-1 0 0 0,0 1 0 0 0,0-1 0 0 0,0 1 0 0 0,0-1 0 0 0,0 1 0 0 0,0 0 0 0 0,0-1 0 0 0,0 1 0 0 0,0 0 0 0 0,0 0 0 0 0,0 0 0 0 0,1 0 0 0 0,-1 0 0 0 0,0 0 0 0 0,0 0 0 0 0,1 0 0 0 0,-1 0 0 0 0,1 0 0 0 0,-1 0 0 0 0,1 0 0 0 0,0 0 0 0 0,-1 2 0 0 0,-9 35 0 0 0,8-27 0 0 0,-7 36 0 0 0,1 1 0 0 0,3 0 0 0 0,2 0 0 0 0,6 81 0 0 0,-3 24 0 0 0,-39 396 0 0 0,-1-13 0 0 0,1 168 0 0 0,37-459 0 0 0,-3 54 0 0 0,3-113 0 0 0,-2 21 0 0 0,1-113 0 0 0,4-70 0 0 0,-2 1 0 0 0,0-1 0 0 0,-7 36 0 0 0,6-51 0 0 0,0 0 0 0 0,1 0 0 0 0,1 0 0 0 0,0 1 0 0 0,0-1 0 0 0,2 18 0 0 0,3 55 0 0 0,-5-80 0 0 0,-3-1 0 0 0,0 0 0 0 0,0-1 0 0 0,1 0 0 0 0,-1 0 0 0 0,0 0 0 0 0,0 0 0 0 0,0 0 0 0 0,0 0 0 0 0,1-1 0 0 0,-1 0 0 0 0,0 1 0 0 0,0-1 0 0 0,1 0 0 0 0,-5-2 0 0 0,3 1 0 0 0,-26-5 0 0 0,1 0 0 0 0,-1 2 0 0 0,-1 1 0 0 0,-58 0 0 0 0,88 4 0 0 0,0 0 0 0 0,-1 0 0 0 0,1 0 0 0 0,0 0 0 0 0,0 0 0 0 0,-1 0 0 0 0,1 0 0 0 0,0 0 0 0 0,0-1 0 0 0,0 1 0 0 0,0-1 0 0 0,-1 1 0 0 0,1 0 0 0 0,0-1 0 0 0,0 0 0 0 0,0 1 0 0 0,0-1 0 0 0,0 0 0 0 0,0 1 0 0 0,0-1 0 0 0,0 0 0 0 0,1 0 0 0 0,-1 0 0 0 0,0 0 0 0 0,0 0 0 0 0,1 0 0 0 0,-1 0 0 0 0,0 0 0 0 0,1 0 0 0 0,-1-2 0 0 0,-5-1-2686 0 0,-9-1-7746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5:24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37 728 0 0,'-9'6'25032'0'0,"11"-9"-24786"0"0,0 0 0 0 0,0 0 0 0 0,0 0 0 0 0,0 0 0 0 0,1 1 0 0 0,0-1 0 0 0,-1 1 0 0 0,1 0 0 0 0,0 0 0 0 0,0 0 0 0 0,0 0 0 0 0,0 0 0 0 0,0 1 0 0 0,1-1 0 0 0,-1 1 0 0 0,0 0 0 0 0,1 0 0 0 0,-1 0 0 0 0,5 0 0 0 0,-2 0 53 0 0,-1 0-1 0 0,1 1 0 0 0,0-1 0 0 0,0 1 0 0 0,0 1 0 0 0,9 1 0 0 0,-14-2-298 0 0,1 0 0 0 0,-1 1 0 0 0,0-1 0 0 0,0 1 0 0 0,0-1 0 0 0,0 1 0 0 0,0-1 0 0 0,0 1 0 0 0,0 0 0 0 0,0-1 0 0 0,0 1 0 0 0,0 0 0 0 0,0 0 0 0 0,0 0 0 0 0,0 0 0 0 0,-1 0 0 0 0,1 0 0 0 0,0 0 0 0 0,-1 0 0 0 0,1 0 0 0 0,-1 0 0 0 0,1 0 0 0 0,-1 0 0 0 0,1 2 0 0 0,1 36 0 0 0,-4-26 0 0 0,-1 0 0 0 0,0-1 0 0 0,-9 23 0 0 0,6-21 0 0 0,-1 0 0 0 0,-1 0 0 0 0,0-1 0 0 0,-1 0 0 0 0,0-1 0 0 0,-1 1 0 0 0,0-2 0 0 0,-1 0 0 0 0,0 0 0 0 0,-1-1 0 0 0,0 0 0 0 0,-22 13 0 0 0,1-11 0 0 0,32-12 0 0 0,1 1 0 0 0,-1-1 0 0 0,0 0 0 0 0,1 1 0 0 0,-1-1 0 0 0,0 0 0 0 0,0 1 0 0 0,1-1 0 0 0,-1 0 0 0 0,0 0 0 0 0,1 0 0 0 0,-1 0 0 0 0,0 0 0 0 0,0 0 0 0 0,1 0 0 0 0,-1 0 0 0 0,0 0 0 0 0,0 0 0 0 0,1 0 0 0 0,-1 0 0 0 0,0-1 0 0 0,0 1 0 0 0,1 0 0 0 0,-1-1 0 0 0,0 1 0 0 0,1 0 0 0 0,-1-1 0 0 0,0 1 0 0 0,1-1 0 0 0,-1 1 0 0 0,1-1 0 0 0,-1 1 0 0 0,1-1 0 0 0,-1 1 0 0 0,1-1 0 0 0,-1 1 0 0 0,1-1 0 0 0,-1 0 0 0 0,1-1 0 0 0,0 1 0 0 0,1 0 0 0 0,-1 0 0 0 0,1 0 0 0 0,0 0 0 0 0,-1 0 0 0 0,1 0 0 0 0,0 0 0 0 0,0 1 0 0 0,0-1 0 0 0,0 0 0 0 0,0 0 0 0 0,0 1 0 0 0,0-1 0 0 0,0 0 0 0 0,0 1 0 0 0,0-1 0 0 0,0 1 0 0 0,0-1 0 0 0,1 1 0 0 0,-1 0 0 0 0,0 0 0 0 0,0-1 0 0 0,0 1 0 0 0,3 0 0 0 0,36-5 0 0 0,-35 4 0 0 0,11 1 0 0 0,0 0 0 0 0,0 1 0 0 0,17 3 0 0 0,27 1 0 0 0,-41-2-3262 0 0,-18-3 2713 0 0,0 1 0 0 0,0 0 1 0 0,0 0-1 0 0,0 0 0 0 0,-1 0 0 0 0,1 0 1 0 0,0 0-1 0 0,0 0 0 0 0,0 0 1 0 0,-1 0-1 0 0,1 0 0 0 0,-1 0 1 0 0,1 1-1 0 0,-1-1 0 0 0,1 0 1 0 0,-1 0-1 0 0,0 1 0 0 0,1-1 1 0 0,-1 0-1 0 0,0 1 0 0 0,0-1 0 0 0,0 0 1 0 0,0 0-1 0 0,0 1 0 0 0,-1 1 1 0 0,1 1-2215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5:25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 1944 0 0,'-2'14'24634'0'0,"12"-13"-19158"0"0,2-3-4924 0 0,59-13-351 0 0,-69 14-202 0 0,0 1-1 0 0,1 0 1 0 0,-1-1-1 0 0,0 1 1 0 0,1 0 0 0 0,-1 0-1 0 0,0 0 1 0 0,1 1-1 0 0,-1-1 1 0 0,0 1-1 0 0,0-1 1 0 0,1 1 0 0 0,-1 0-1 0 0,0-1 1 0 0,0 1-1 0 0,0 1 1 0 0,0-1-1 0 0,0 0 1 0 0,0 0 0 0 0,0 1-1 0 0,0-1 1 0 0,0 1-1 0 0,-1-1 1 0 0,1 1-1 0 0,0 0 1 0 0,-1 0-1 0 0,2 3 1 0 0,-2-2 1 0 0,-1 0 0 0 0,1 0 0 0 0,-1 0 0 0 0,0 0 0 0 0,0 0 0 0 0,-1 0 0 0 0,1 0 0 0 0,0 0 0 0 0,-1 0 0 0 0,0 0 0 0 0,0 0 0 0 0,0 0 0 0 0,0 0 0 0 0,0-1 0 0 0,-1 1 0 0 0,1 0 0 0 0,-1-1 0 0 0,1 1 0 0 0,-1-1 0 0 0,0 1 0 0 0,-4 2 0 0 0,-49 49 0 0 0,50-50 0 0 0,0 1 0 0 0,-9 10 0 0 0,14-14 0 0 0,1 0 0 0 0,0 0 0 0 0,-1-1 0 0 0,1 1 0 0 0,0 0 0 0 0,-1-1 0 0 0,1 1 0 0 0,0-1 0 0 0,0 1 0 0 0,-1-1 0 0 0,1 1 0 0 0,0-1 0 0 0,0 1 0 0 0,0-1 0 0 0,0 0 0 0 0,0 1 0 0 0,0-1 0 0 0,0 0 0 0 0,0 0 0 0 0,-1 0 0 0 0,3 0 0 0 0,0 1 0 0 0,0 0 0 0 0,0 1 0 0 0,0-1 0 0 0,0 0 0 0 0,0 1 0 0 0,0 0 0 0 0,0 0 0 0 0,-1 0 0 0 0,1 0 0 0 0,-1 0 0 0 0,1 0 0 0 0,-1 1 0 0 0,0-1 0 0 0,0 1 0 0 0,0 0 0 0 0,0-1 0 0 0,0 1 0 0 0,-1 0 0 0 0,1 0 0 0 0,-1 0 0 0 0,0 0 0 0 0,0 0 0 0 0,0 1 0 0 0,0-1 0 0 0,-1 0 0 0 0,1 5 0 0 0,0-2 0 0 0,-1 1 0 0 0,0 0 0 0 0,0-1 0 0 0,0 1 0 0 0,-1 0 0 0 0,0-1 0 0 0,0 1 0 0 0,-1-1 0 0 0,0 1 0 0 0,0-1 0 0 0,-1 0 0 0 0,-4 9 0 0 0,6-14 0 0 0,1 1 0 0 0,-1-1 0 0 0,0 0 0 0 0,0 0 0 0 0,0 0 0 0 0,0 0 0 0 0,0-1 0 0 0,0 1 0 0 0,0 0 0 0 0,0 0 0 0 0,0-1 0 0 0,0 1 0 0 0,0 0 0 0 0,0-1 0 0 0,-1 1 0 0 0,1-1 0 0 0,0 1 0 0 0,-1-1 0 0 0,1 0 0 0 0,0 0 0 0 0,0 0 0 0 0,-3 1 0 0 0,0-2 0 0 0,0 1 0 0 0,0-1 0 0 0,0 1 0 0 0,0-1 0 0 0,0 0 0 0 0,0-1 0 0 0,-6-2 0 0 0,-2-2 0 0 0,0-1 0 0 0,1 0 0 0 0,-17-13 0 0 0,20 13-2264 0 0,51-3-25653 0 0,-21 4 25727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3:47:07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1376 0 0,'-1'24'10253'0'0,"-2"3"-4133"0"0,-6 28-2354 0 0,-1 0-5284 0 0,7-32-495 0 0,2-6-2043 0 0,-2-1 0 0 0,0 0 0 0 0,-7 23-1 0 0,6-31 2522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5:29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0 392 0 0,'-13'2'14071'0'0,"-4"2"-6191"0"0,16-3-7448 0 0,0-1 0 0 0,0 0 0 0 0,0 0 0 0 0,0 1 0 0 0,-1-1 0 0 0,1 1 0 0 0,0-1 0 0 0,0 1 1 0 0,0-1-1 0 0,0 1 0 0 0,1 0 0 0 0,-1-1 0 0 0,0 1 0 0 0,0 0 0 0 0,0 0 0 0 0,0 0 0 0 0,1 0 1 0 0,-1 0-1 0 0,0 0 0 0 0,1-1 0 0 0,-1 3 0 0 0,41 3 486 0 0,11-1-918 0 0,-21-2 0 0 0,0 0 0 0 0,46 13 0 0 0,-46-10-8198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5:30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1536 0 0,'-10'1'18438'0'0,"4"15"-12457"0"0,0 19-3091 0 0,5-2-1911 0 0,2 1-1 0 0,8 60 1 0 0,1 0 7 0 0,-6-36-4058 0 0,1 62-8927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5:30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56 0 0,'12'7'16958'0'0,"4"1"-9324"0"0,26 0-1974 0 0,-28-6-7102 0 0,-1-2-3660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5:31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1 900 0 0,'6'13'29032'0'0,"1"-11"-27422"0"0,2 2-3340 0 0,5 2 544 0 0,-11-5-352 0 0,-1 0 1 0 0,0-1-1 0 0,0 1 1 0 0,1-1-1 0 0,-1 1 0 0 0,0-1 1 0 0,1 0-1 0 0,-1 0 1 0 0,0 0-1 0 0,1 0 0 0 0,-1-1 1 0 0,1 1-1 0 0,3-2 1 0 0,11-5-2860 0 0,-4 0 2170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5:31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1 704 0 0,'-13'20'25884'0'0,"13"-20"-25606"0"0,13 2 2552 0 0,21 2 350 0 0,-28-3-3393 0 0,-1 0 0 0 0,0 0 0 0 0,1-1 0 0 0,-1 0 0 0 0,1 1 1 0 0,-1-2-1 0 0,0 1 0 0 0,1-1 0 0 0,-1 0 0 0 0,0 0 0 0 0,8-2 0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5:34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13 132 0 0,'-5'-13'25745'0'0,"6"22"-21569"0"0,3 40-1513 0 0,14 211-2612 0 0,-23 24-51 0 0,-3-94 0 0 0,3-57 0 0 0,-9 143 0 0 0,-4 203 0 0 0,3 251 0 0 0,-26 115 0 0 0,25-522 0 0 0,7-220 0 0 0,0-60 0 0 0,-1 6 0 0 0,10-48 0 0 0,0 0 0 0 0,1 0 0 0 0,-1 0 0 0 0,0 0 0 0 0,0 0 0 0 0,0 0 0 0 0,1 0 0 0 0,-1 0 0 0 0,1 0 0 0 0,-1 0 0 0 0,1 0 0 0 0,-1-1 0 0 0,1 1 0 0 0,-1 0 0 0 0,1 0 0 0 0,0 0 0 0 0,-1-1 0 0 0,1 1 0 0 0,0 0 0 0 0,0-1 0 0 0,-1 1 0 0 0,1 0 0 0 0,0-1 0 0 0,0 1 0 0 0,0-1 0 0 0,0 0 0 0 0,0 1 0 0 0,0-1 0 0 0,0 0 0 0 0,0 1 0 0 0,0-1 0 0 0,0 0 0 0 0,0 0 0 0 0,0 0 0 0 0,1 0 0 0 0,42-2 0 0 0,-28 0 0 0 0,-4 3 0 0 0,1 0 0 0 0,-1 1 0 0 0,0 1 0 0 0,-1 0 0 0 0,1 0 0 0 0,0 1 0 0 0,19 11 0 0 0,-23-9-2757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5:38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88 1096 0 0,'38'-20'23930'0'0,"-37"19"-23024"0"0,-1 0 0 0 0,1 0-1 0 0,0-3 1 0 0,-4-16 3212 0 0,2 17-4118 0 0,0 1 0 0 0,1 0 0 0 0,-1 0 0 0 0,-1 0 0 0 0,1-1 0 0 0,0 1 0 0 0,0 0 0 0 0,-1 1 0 0 0,1-1 0 0 0,-1 0 0 0 0,0 0 0 0 0,1 1 0 0 0,-1-1 0 0 0,0 1 0 0 0,0-1 0 0 0,0 1 0 0 0,0 0 0 0 0,0 0 0 0 0,-1 0 0 0 0,1 0 0 0 0,0 0 0 0 0,0 0 0 0 0,-1 0 0 0 0,1 1 0 0 0,0 0 0 0 0,-1-1 0 0 0,1 1 0 0 0,-1 0 0 0 0,1 0 0 0 0,0 0 0 0 0,-5 1 0 0 0,-2-1 0 0 0,0 1 0 0 0,0 1 0 0 0,0 0 0 0 0,0 0 0 0 0,0 0 0 0 0,1 1 0 0 0,-1 1 0 0 0,1-1 0 0 0,0 2 0 0 0,0-1 0 0 0,0 1 0 0 0,1 0 0 0 0,-1 0 0 0 0,1 1 0 0 0,0 0 0 0 0,1 0 0 0 0,0 1 0 0 0,0 0 0 0 0,-7 10 0 0 0,8-10 0 0 0,-1 1 0 0 0,2-1 0 0 0,-1 1 0 0 0,1 1 0 0 0,0-1 0 0 0,1 1 0 0 0,0-1 0 0 0,0 1 0 0 0,1 0 0 0 0,0 0 0 0 0,1 0 0 0 0,0 0 0 0 0,0 0 0 0 0,1 1 0 0 0,0-1 0 0 0,0 0 0 0 0,1 0 0 0 0,1 0 0 0 0,3 13 0 0 0,-4-18 0 0 0,1 0 0 0 0,1 0 0 0 0,-1 0 0 0 0,1 0 0 0 0,-1 0 0 0 0,1-1 0 0 0,0 1 0 0 0,1-1 0 0 0,-1 0 0 0 0,0 0 0 0 0,1 0 0 0 0,0 0 0 0 0,0-1 0 0 0,0 1 0 0 0,0-1 0 0 0,0 0 0 0 0,0 0 0 0 0,0 0 0 0 0,1-1 0 0 0,-1 0 0 0 0,1 0 0 0 0,-1 0 0 0 0,1 0 0 0 0,6 0 0 0 0,15 1 0 0 0,0-1 0 0 0,0-1 0 0 0,30-5 0 0 0,-35 3 0 0 0,9-1-2827 0 0,-20 2-700 0 0,1-2-1 0 0,0 1 0 0 0,0-1 0 0 0,-1-1 0 0 0,11-5 1 0 0,12-9-1536 0 0,-12 3 2356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5:38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61 1900 0 0,'-3'-15'19936'0'0,"-1"8"-14610"0"0,-3-4-1984 0 0,1 3-1152 0 0,5 6-2187 0 0,-1 1 0 0 0,0-1 0 0 0,0 0 0 0 0,0 1 0 0 0,0-1 1 0 0,0 1-1 0 0,0 0 0 0 0,0 0 0 0 0,-1-1 0 0 0,1 1 0 0 0,0 1 1 0 0,-1-1-1 0 0,1 0 0 0 0,-1 1 0 0 0,1-1 0 0 0,0 1 0 0 0,-1 0 1 0 0,1-1-1 0 0,-1 1 0 0 0,1 0 0 0 0,-1 1 0 0 0,1-1 0 0 0,-1 0 1 0 0,1 1-1 0 0,-1 0 0 0 0,1-1 0 0 0,0 1 0 0 0,-5 2 0 0 0,-2 0-5 0 0,1 1-1 0 0,0-1 0 0 0,0 2 1 0 0,0-1-1 0 0,0 1 1 0 0,-11 10-1 0 0,10-6 3 0 0,0 1 0 0 0,1 0 0 0 0,1 0 0 0 0,0 1 0 0 0,0 0 0 0 0,1 0 0 0 0,0 0 0 0 0,1 1 0 0 0,0 0 0 0 0,1 0 0 0 0,1 0 0 0 0,-4 21 0 0 0,5-25 0 0 0,1 0 0 0 0,0 0 0 0 0,1 0 0 0 0,-1 1 0 0 0,2-1 0 0 0,-1 0 0 0 0,1 0 0 0 0,0 0 0 0 0,1 0 0 0 0,0 0 0 0 0,0 0 0 0 0,0 0 0 0 0,1-1 0 0 0,1 1 0 0 0,-1-1 0 0 0,1 0 0 0 0,0 0 0 0 0,1 0 0 0 0,-1 0 0 0 0,10 9 0 0 0,-8-12 0 0 0,0-1 0 0 0,-1 1 0 0 0,1-1 0 0 0,1 0 0 0 0,-1-1 0 0 0,0 1 0 0 0,1-1 0 0 0,-1 0 0 0 0,1-1 0 0 0,0 0 0 0 0,-1 0 0 0 0,1 0 0 0 0,0-1 0 0 0,0 0 0 0 0,-1 0 0 0 0,1-1 0 0 0,0 0 0 0 0,0 0 0 0 0,8-3 0 0 0,0 1 0 0 0,0-1 0 0 0,-1-1 0 0 0,0 0 0 0 0,1-1 0 0 0,-2 0 0 0 0,1-2 0 0 0,20-13 0 0 0,-29 17 0 0 0,0 0 0 0 0,-1 0 0 0 0,1 0 0 0 0,-1-1 0 0 0,0 1 0 0 0,0-1 0 0 0,0 0 0 0 0,-1 0 0 0 0,0 0 0 0 0,0-1 0 0 0,0 1 0 0 0,0-1 0 0 0,-1 1 0 0 0,0-1 0 0 0,-1 0 0 0 0,1 0 0 0 0,-1 0 0 0 0,0 0 0 0 0,0-10 0 0 0,-1 8 0 0 0,-1 0 0 0 0,0 0 0 0 0,-1 0 0 0 0,1 1 0 0 0,-2-1 0 0 0,1 0 0 0 0,-1 1 0 0 0,0 0 0 0 0,-1-1 0 0 0,1 1 0 0 0,-2 1 0 0 0,1-1 0 0 0,-1 0 0 0 0,-9-9 0 0 0,3 4-1054 0 0,0 0 1 0 0,-1 1-1 0 0,0 0 1 0 0,0 2-1 0 0,-17-11 1 0 0,23 16 471 0 0,-1 1 0 0 0,0 0-1 0 0,0 0 1 0 0,0 0 0 0 0,0 1 0 0 0,0 0 0 0 0,0 0 0 0 0,0 1 0 0 0,-1 0 0 0 0,1 0 0 0 0,-1 1 0 0 0,1 0 0 0 0,-10 1 0 0 0,-27 14-13613 0 0,34-11 11657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5:39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1832 0 0,'-13'15'3238'0'0,"3"8"8273"0"0,10-22-11197 0 0,0-1-1 0 0,0 0 1 0 0,0 1-1 0 0,0-1 1 0 0,0 1-1 0 0,4 6 6270 0 0,-3-6-6269 0 0,-1-1-1 0 0,1 0 1 0 0,0 0-1 0 0,24-2 3537 0 0,1-4-3590 0 0,0 2 1 0 0,0 1 0 0 0,1 0-1 0 0,-1 2 1 0 0,0 1 0 0 0,1 2-1 0 0,-1 0 1 0 0,27 7 0 0 0,44 1 11 0 0,-56-9-3116 0 0,-27-3-709 0 0,1 0 1 0 0,-1-1 0 0 0,0-1-1 0 0,0 0 1 0 0,16-7 0 0 0,15-7-1566 0 0,-45 18 5111 0 0,19-7-2617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5:39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29 2300 0 0,'7'-15'21423'0'0,"-6"15"-20793"0"0,12-7 6396 0 0,-2 3-5639 0 0,-7 3-1387 0 0,1 1 0 0 0,-1-1 0 0 0,1 1 0 0 0,0-1 0 0 0,-1 1 0 0 0,1 1 0 0 0,-1-1 1 0 0,1 1-1 0 0,-1-1 0 0 0,1 1 0 0 0,-1 1 0 0 0,1-1 0 0 0,6 4 0 0 0,-9-5 0 0 0,-1 1 0 0 0,0 0 0 0 0,0 0 0 0 0,0 0 0 0 0,0 0 0 0 0,0 0 0 0 0,0 0 0 0 0,0 0 0 0 0,-1 0 0 0 0,1 0 0 0 0,0 1 0 0 0,-1-1 0 0 0,1 0 0 0 0,0 0 0 0 0,-1 1 0 0 0,0-1 0 0 0,1 0 0 0 0,-1 3 0 0 0,1-1 0 0 0,-1 0 0 0 0,-1 0 0 0 0,1 0 0 0 0,0 0 0 0 0,-1 0 0 0 0,1 0 0 0 0,-1 0 0 0 0,0 0 0 0 0,0 0 0 0 0,0 0 0 0 0,-3 3 0 0 0,-21 39 0 0 0,18-35 0 0 0,1 0 0 0 0,0 1 0 0 0,0 0 0 0 0,1 0 0 0 0,1 0 0 0 0,-1 0 0 0 0,-1 14 0 0 0,6-23 0 0 0,0 0 0 0 0,0 1 0 0 0,0-1 0 0 0,1 0 0 0 0,-1 0 0 0 0,1 1 0 0 0,0-1 0 0 0,0 0 0 0 0,-1 0 0 0 0,1 0 0 0 0,1 0 0 0 0,-1 0 0 0 0,0 0 0 0 0,0 0 0 0 0,1 0 0 0 0,-1-1 0 0 0,4 4 0 0 0,36 30 0 0 0,-23-21 0 0 0,-4-2 0 0 0,-11-11 0 0 0,-1 0 0 0 0,1 1 0 0 0,-1 0 0 0 0,1-1 0 0 0,-1 1 0 0 0,0 0 0 0 0,0 0 0 0 0,0 1 0 0 0,0-1 0 0 0,0 0 0 0 0,0 1 0 0 0,0-1 0 0 0,-1 1 0 0 0,1-1 0 0 0,-1 1 0 0 0,0 0 0 0 0,0-1 0 0 0,0 1 0 0 0,0 0 0 0 0,-1 0 0 0 0,1 0 0 0 0,-1 0 0 0 0,1 0 0 0 0,-1 5 0 0 0,-1-6 0 0 0,0-1 0 0 0,0 1 0 0 0,0-1 0 0 0,0 0 0 0 0,0 1 0 0 0,0-1 0 0 0,0 0 0 0 0,0 1 0 0 0,-1-1 0 0 0,1 0 0 0 0,0 0 0 0 0,-1 0 0 0 0,1 0 0 0 0,-1-1 0 0 0,1 1 0 0 0,-1 0 0 0 0,1-1 0 0 0,-1 1 0 0 0,0-1 0 0 0,1 1 0 0 0,-1-1 0 0 0,0 0 0 0 0,-2 1 0 0 0,-41 2 0 0 0,31-2 0 0 0,0-2 0 0 0,0 0 0 0 0,1 0 0 0 0,-1-1 0 0 0,1-1 0 0 0,-1 0 0 0 0,-21-9 0 0 0,35 12-72 0 0,0 0 0 0 0,-1 0 0 0 0,1 0 0 0 0,0 0 0 0 0,0 0 1 0 0,0 0-1 0 0,-1 0 0 0 0,1 0 0 0 0,0 0 0 0 0,0 0 0 0 0,0 0 0 0 0,-1 0 0 0 0,1 0 0 0 0,0 0 0 0 0,0-1 0 0 0,0 1 0 0 0,0 0 1 0 0,-1 0-1 0 0,1 0 0 0 0,0 0 0 0 0,0 0 0 0 0,0 0 0 0 0,0-1 0 0 0,0 1 0 0 0,-1 0 0 0 0,1 0 0 0 0,0 0 0 0 0,0 0 1 0 0,0 0-1 0 0,0-1 0 0 0,0 1 0 0 0,0 0 0 0 0,0 0 0 0 0,0 0 0 0 0,0-1 0 0 0,0 1 0 0 0,0 0 0 0 0,0 0 0 0 0,0 0 0 0 0,0-1 1 0 0,0 1-1 0 0,0 0 0 0 0,0 0 0 0 0,0 0 0 0 0,0-1 0 0 0,0 1 0 0 0,0 0 0 0 0,0 0 0 0 0,0 0 0 0 0,0 0 0 0 0,0-1 0 0 0,0 1 1 0 0,0 0-1 0 0,0 0 0 0 0,1 0 0 0 0,-1 0 0 0 0,0-1 0 0 0,0 1 0 0 0,0 0 0 0 0,0 0 0 0 0,18-5-9721 0 0,12 2-1984 0 0,-18 3 7950 0 0,9 0 1432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3:47:07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0 852 0 0,'4'24'10671'0'0,"0"4"-3646"0"0,-11 44-1301 0 0,-7-1-5721 0 0,0-2-7004 0 0,10-25-6716 0 0,4-36 11600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5:45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 1748 0 0,'-9'-1'22904'0'0,"23"1"-16177"0"0,28 0-5372 0 0,-9 5-1483 0 0,20 2 253 0 0,-17-5-3800 0 0,-23-3-894 0 0,12-6-15046 0 0,-19 5 18091 0 0,3-1-1008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5:46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58 1204 0 0,'8'-9'3960'0'0,"2"-6"8440"0"0,-13 0-337 0 0,-8 6-8923 0 0,5 7-3140 0 0,0 0 0 0 0,0 0 0 0 0,0 1 0 0 0,0 0 0 0 0,0 0 0 0 0,0 1 0 0 0,0 0 0 0 0,0 0 0 0 0,0 0 0 0 0,0 0 0 0 0,0 1 0 0 0,-7 2 0 0 0,-70 21 0 0 0,77-23 0 0 0,1 1 0 0 0,0 1 0 0 0,0-1 0 0 0,0 1 0 0 0,0 0 0 0 0,0 0 0 0 0,0 0 0 0 0,1 1 0 0 0,0-1 0 0 0,0 1 0 0 0,0 0 0 0 0,0 1 0 0 0,0-1 0 0 0,1 0 0 0 0,-4 7 0 0 0,6-8 0 0 0,0 0 0 0 0,0 0 0 0 0,0 0 0 0 0,0 0 0 0 0,1 0 0 0 0,-1 0 0 0 0,1 0 0 0 0,0 1 0 0 0,0-1 0 0 0,0 0 0 0 0,0 0 0 0 0,1 0 0 0 0,-1 0 0 0 0,1 0 0 0 0,0 0 0 0 0,0 0 0 0 0,0 0 0 0 0,0 0 0 0 0,0 0 0 0 0,1 0 0 0 0,-1 0 0 0 0,1-1 0 0 0,0 1 0 0 0,0-1 0 0 0,0 1 0 0 0,0-1 0 0 0,5 4 0 0 0,32 29 0 0 0,-32-30 0 0 0,0 0 0 0 0,0 1 0 0 0,0 0 0 0 0,0 0 0 0 0,-1 1 0 0 0,0 0 0 0 0,-1 0 0 0 0,1 0 0 0 0,-1 0 0 0 0,-1 1 0 0 0,1 0 0 0 0,-2 0 0 0 0,7 17 0 0 0,-10-23 0 0 0,1 0 0 0 0,-1 0 0 0 0,0 0 0 0 0,0 0 0 0 0,0 0 0 0 0,0 0 0 0 0,-1 0 0 0 0,1 0 0 0 0,-1 0 0 0 0,1 0 0 0 0,-1 0 0 0 0,1 0 0 0 0,-1 0 0 0 0,0 0 0 0 0,0-1 0 0 0,0 1 0 0 0,0 0 0 0 0,0-1 0 0 0,-1 1 0 0 0,1 0 0 0 0,0-1 0 0 0,-1 0 0 0 0,1 1 0 0 0,-1-1 0 0 0,1 0 0 0 0,-1 0 0 0 0,0 0 0 0 0,1 0 0 0 0,-1 0 0 0 0,0 0 0 0 0,0 0 0 0 0,0 0 0 0 0,0-1 0 0 0,0 1 0 0 0,0-1 0 0 0,0 0 0 0 0,-2 1 0 0 0,-11 1 0 0 0,1 0 0 0 0,-1-1 0 0 0,0-1 0 0 0,-15-1 0 0 0,9 0 0 0 0,29 0-2809 0 0,39-5-18234 0 0,-26 3 16004 0 0,4-3 2299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5:51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214 116 936 0 0,'1'-18'11289'0'0,"-1"-6"1157"0"0,-6-1-5789 0 0,5 23-6637 0 0,0 0 0 0 0,-1 0 0 0 0,1 0 0 0 0,0 0 0 0 0,0 0 0 0 0,-1 0 0 0 0,1 1 0 0 0,-1-1 0 0 0,0 0 0 0 0,1 1 0 0 0,-1 0 0 0 0,0-1 0 0 0,0 1 0 0 0,0 0 0 0 0,0 0 0 0 0,0 0 0 0 0,0 0 0 0 0,0 0 0 0 0,0 0 0 0 0,0 1 0 0 0,-1-1 0 0 0,-3 0 0 0 0,1 1 23 0 0,0 0-1 0 0,1 1 1 0 0,-1-1 0 0 0,0 1-1 0 0,1 0 1 0 0,-1 0-1 0 0,0 0 1 0 0,1 1-1 0 0,-1 0 1 0 0,-6 4 0 0 0,3-2-1 0 0,-1 1 1 0 0,2 0-1 0 0,-1 0 1 0 0,1 1-1 0 0,-1 0 1 0 0,2 1-1 0 0,-1-1 1 0 0,1 1-1 0 0,0 1 1 0 0,0-1-1 0 0,-5 11 1 0 0,7-9-43 0 0,1 0 0 0 0,0 0 0 0 0,1 1 0 0 0,0-1 0 0 0,0 1 0 0 0,1 0 0 0 0,1 0 0 0 0,-1-1 0 0 0,1 1 0 0 0,1 0 0 0 0,0 0 0 0 0,0-1 0 0 0,1 1 0 0 0,5 14 0 0 0,-5-17 0 0 0,1 1 0 0 0,0-1 0 0 0,1 1 0 0 0,-1-1 0 0 0,1 0 0 0 0,1-1 0 0 0,-1 1 0 0 0,1-1 0 0 0,0 0 0 0 0,1 0 0 0 0,0 0 0 0 0,-1-1 0 0 0,2 0 0 0 0,-1 0 0 0 0,1 0 0 0 0,-1-1 0 0 0,1 0 0 0 0,10 4 0 0 0,-12-6 0 0 0,1 0 0 0 0,-1 0 0 0 0,1-1 0 0 0,0 0 0 0 0,0 0 0 0 0,0 0 0 0 0,-1 0 0 0 0,1-1 0 0 0,0 0 0 0 0,0 0 0 0 0,0-1 0 0 0,0 0 0 0 0,0 0 0 0 0,-1 0 0 0 0,1-1 0 0 0,0 1 0 0 0,8-5 0 0 0,-6 2 0 0 0,-1-1 0 0 0,-1 1 0 0 0,1-1 0 0 0,-1-1 0 0 0,0 1 0 0 0,0-1 0 0 0,0 0 0 0 0,-1 0 0 0 0,0-1 0 0 0,0 1 0 0 0,7-14 0 0 0,-7 10 0 0 0,0 0 0 0 0,0 0 0 0 0,-1-1 0 0 0,0 1 0 0 0,-1-1 0 0 0,0 0 0 0 0,-1 0 0 0 0,0-1 0 0 0,-1 1 0 0 0,0 0 0 0 0,0-1 0 0 0,-2 1 0 0 0,1 0 0 0 0,-1-1 0 0 0,-1 1 0 0 0,0 0 0 0 0,-1 0 0 0 0,-6-17 0 0 0,6 22 4 0 0,0 0 0 0 0,0 0 1 0 0,-1 0-1 0 0,0 0 0 0 0,0 1 0 0 0,-1 0 0 0 0,1 0 1 0 0,-1 0-1 0 0,0 0 0 0 0,0 1 0 0 0,-1-1 0 0 0,1 1 1 0 0,-7-3-1 0 0,8 6-16 0 0,0-1-1 0 0,1 1 1 0 0,-1 0 0 0 0,0 0 0 0 0,0 0-1 0 0,0 0 1 0 0,0 1 0 0 0,0 0 0 0 0,0-1-1 0 0,0 2 1 0 0,0-1 0 0 0,0 0-1 0 0,0 1 1 0 0,0 0 0 0 0,0 0 0 0 0,0 0-1 0 0,0 0 1 0 0,1 0 0 0 0,-1 1 0 0 0,0 0-1 0 0,1 0 1 0 0,-1 0 0 0 0,-3 3 0 0 0,-22 14-3977 0 0,-14 10-6263 0 0,5 3-5544 0 0,31-25 13661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5:51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60 368 0 0,'-2'-4'19619'0'0,"11"-5"-11496"0"0,16-7-3657 0 0,-14 11-4442 0 0,0 0-1 0 0,1 1 1 0 0,-1 0 0 0 0,1 0 0 0 0,0 2 0 0 0,0-1 0 0 0,0 1 0 0 0,0 1 0 0 0,24 0 0 0 0,-19 2-31 0 0,-1 0 0 0 0,1 1 0 0 0,-1 0 1 0 0,0 2-1 0 0,1 0 0 0 0,27 11 0 0 0,-30-9 7 0 0,-2 0 0 0 0,-1-1 0 0 0,2 0 0 0 0,-1-1 0 0 0,0 0 0 0 0,1-1 0 0 0,0 0 0 0 0,0-1 0 0 0,17 1 0 0 0,-17-3 0 0 0,10 1-2 0 0,1-2 0 0 0,-1 0 0 0 0,0-1 0 0 0,0-1 1 0 0,35-10-1 0 0,-57 13-121 0 0,-1 0 0 0 0,0 0 0 0 0,0 0 0 0 0,0 0 0 0 0,1 0 0 0 0,-1 0 0 0 0,0 0 0 0 0,0 0 0 0 0,0 0 0 0 0,0 0 0 0 0,1 0 0 0 0,-1 0 0 0 0,0 0 0 0 0,0 0 0 0 0,0-1 0 0 0,0 1 0 0 0,0 0 0 0 0,2-2-1476 0 0,-2 2 1476 0 0,0 0 0 0 0,0 0 0 0 0,0 0 0 0 0,0 0 0 0 0,0-1 0 0 0,0 1 0 0 0,0 0 0 0 0,0 0 0 0 0,0 0 0 0 0,0-1 0 0 0,0 1 1 0 0,0 0-1 0 0,0 0 0 0 0,0 0 0 0 0,0 0 0 0 0,0-1 0 0 0,0 1 0 0 0,0 0 0 0 0,-1 0 0 0 0,1 0 0 0 0,0 0 0 0 0,0 0 0 0 0,0-1-369 0 0,-13-8-7936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5:51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33 1184 0 0,'8'-11'8720'0'0,"-7"10"-7630"0"0,0 0 0 0 0,1 0 0 0 0,-1 1 0 0 0,1-1 0 0 0,-1 0 0 0 0,0 0 0 0 0,1 1 0 0 0,-1-1 0 0 0,1 1 0 0 0,0-1 0 0 0,2 0 0 0 0,33-8 8417 0 0,-31 8-9469 0 0,0 0 1 0 0,-1 0-1 0 0,1 1 0 0 0,0 0 1 0 0,-1 0-1 0 0,1 0 0 0 0,0 1 1 0 0,10 2-1 0 0,-15-3-39 0 0,0 0-1 0 0,0 1 1 0 0,-1-1-1 0 0,1 1 1 0 0,0-1-1 0 0,0 0 1 0 0,-1 1 0 0 0,1 0-1 0 0,0-1 1 0 0,-1 1-1 0 0,1-1 1 0 0,0 1-1 0 0,-1 0 1 0 0,1-1-1 0 0,-1 1 1 0 0,1 0 0 0 0,-1 0-1 0 0,1 0 1 0 0,-1-1-1 0 0,0 1 1 0 0,1 0-1 0 0,-1 0 1 0 0,0 1 0 0 0,0 0-2 0 0,0 1 1 0 0,0-1-1 0 0,0 1 1 0 0,-1-1-1 0 0,1 0 1 0 0,-1 1-1 0 0,0-1 1 0 0,1 0-1 0 0,-1 0 1 0 0,0 0-1 0 0,0 1 1 0 0,-1-1-1 0 0,-1 2 1 0 0,-57 92 2 0 0,59-95 0 0 0,1 0 0 0 0,0 1 0 0 0,-1-1 0 0 0,1 0 0 0 0,0 1 0 0 0,0-1 0 0 0,0 0 0 0 0,0 0 0 0 0,0 1 0 0 0,0-1 0 0 0,1 0 0 0 0,-1 1 0 0 0,0-1 0 0 0,1 0 0 0 0,-1 0 0 0 0,1 0 0 0 0,-1 1 0 0 0,1-1 0 0 0,0 0 0 0 0,-1 0 0 0 0,1 0 0 0 0,0 0 0 0 0,0 0 0 0 0,0 0 0 0 0,1 1 0 0 0,34 28 0 0 0,-17-15 0 0 0,-18-13 0 0 0,1-1 0 0 0,0 1 0 0 0,0 0 0 0 0,-1 0 0 0 0,1-1 0 0 0,-1 1 0 0 0,1 0 0 0 0,-1 0 0 0 0,0 0 0 0 0,0 1 0 0 0,0-1 0 0 0,0 0 0 0 0,0 0 0 0 0,0 1 0 0 0,-1-1 0 0 0,1 0 0 0 0,-1 1 0 0 0,1-1 0 0 0,-1 1 0 0 0,0-1 0 0 0,0 4 0 0 0,-2-4 0 0 0,1 0 0 0 0,0-1 0 0 0,0 1 0 0 0,-1 0 0 0 0,1-1 0 0 0,0 0 0 0 0,-1 1 0 0 0,0-1 0 0 0,1 0 0 0 0,-1 0 0 0 0,0 0 0 0 0,1 0 0 0 0,-1 0 0 0 0,0 0 0 0 0,0 0 0 0 0,0-1 0 0 0,0 1 0 0 0,0-1 0 0 0,0 1 0 0 0,0-1 0 0 0,0 0 0 0 0,0 0 0 0 0,0 0 0 0 0,0 0 0 0 0,0 0 0 0 0,-4-1 0 0 0,-1 1-2 0 0,-1 0 1 0 0,0-1-1 0 0,1-1 0 0 0,-1 1 0 0 0,1-1 1 0 0,-1 0-1 0 0,1-1 0 0 0,0 1 1 0 0,0-2-1 0 0,0 1 0 0 0,0-1 0 0 0,0 0 1 0 0,1 0-1 0 0,0-1 0 0 0,0 1 1 0 0,0-2-1 0 0,0 1 0 0 0,-6-9 0 0 0,8 8-4781 0 0,40 22-21034 0 0,-24-13 23843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6:10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7 676 0 0,'0'0'620'0'0,"0"-3"-112"0"0,-3 3-140 0 0,0-4-160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6:10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43 320 0 0,'18'-12'4946'0'0,"13"-3"20526"0"0,-31 15-25376 0 0,0 0 1 0 0,0 0 0 0 0,0 0-1 0 0,0 0 1 0 0,0 0 0 0 0,0 0-1 0 0,0 1 1 0 0,0-1-1 0 0,0 0 1 0 0,0 0 0 0 0,0 0-1 0 0,0 0 1 0 0,0 0 0 0 0,0 0-1 0 0,0 1 1 0 0,0-1-1 0 0,0 0 194 0 0,0 0-193 0 0,-3-2-97 0 0,1 0 0 0 0,-1 0 0 0 0,0 1 0 0 0,0-1 0 0 0,0 1 0 0 0,0-1 0 0 0,0 1 0 0 0,0 0 0 0 0,0 0 0 0 0,-1 0 0 0 0,1 1 0 0 0,0-1 0 0 0,-1 1 0 0 0,1 0 0 0 0,0 0 0 0 0,-1 0 0 0 0,1 0 0 0 0,0 0 0 0 0,-1 1 0 0 0,1 0 0 0 0,-5 1 0 0 0,-1 0 0 0 0,0 1 0 0 0,1 0 0 0 0,-1 1 0 0 0,0 0 0 0 0,1 0 0 0 0,-12 8 0 0 0,14-7 0 0 0,1-1 0 0 0,-1 1 0 0 0,1 0 0 0 0,0 0 0 0 0,1 1 0 0 0,-1-1 0 0 0,1 1 0 0 0,0 0 0 0 0,1 0 0 0 0,0 0 0 0 0,-1 1 0 0 0,2-1 0 0 0,-1 1 0 0 0,1 0 0 0 0,0-1 0 0 0,0 1 0 0 0,1 0 0 0 0,0 0 0 0 0,1 0 0 0 0,-1 0 0 0 0,1 1 0 0 0,0-1 0 0 0,2 11 0 0 0,0-10 0 0 0,0 0 0 0 0,0-1 0 0 0,0 1 0 0 0,1-1 0 0 0,0 1 0 0 0,0-1 0 0 0,1 0 0 0 0,0 0 0 0 0,0 0 0 0 0,0-1 0 0 0,1 0 0 0 0,0 1 0 0 0,8 6 0 0 0,-6-7 0 0 0,1 1 0 0 0,0-1 0 0 0,0-1 0 0 0,1 1 0 0 0,0-1 0 0 0,0-1 0 0 0,0 1 0 0 0,0-2 0 0 0,0 1 0 0 0,1-1 0 0 0,0-1 0 0 0,0 0 0 0 0,0 0 0 0 0,19 0 0 0 0,-22-2 0 0 0,1 0 0 0 0,0-1 0 0 0,0 0 0 0 0,-1-1 0 0 0,1 1 0 0 0,-1-1 0 0 0,0-1 0 0 0,1 0 0 0 0,-1 0 0 0 0,0 0 0 0 0,0-1 0 0 0,10-7 0 0 0,-5 2 0 0 0,0 0 0 0 0,-1-1 0 0 0,0 0 0 0 0,-1-1 0 0 0,0-1 0 0 0,-1 1 0 0 0,0-2 0 0 0,0 1 0 0 0,6-15 0 0 0,-13 22 0 0 0,1 1 0 0 0,-2-1 0 0 0,1 0 0 0 0,0 0 0 0 0,-1 0 0 0 0,0 1 0 0 0,0-1 0 0 0,0 0 0 0 0,-1 0 0 0 0,0-1 0 0 0,0 1 0 0 0,0 0 0 0 0,-1 0 0 0 0,1 0 0 0 0,-1 0 0 0 0,0 0 0 0 0,0 1 0 0 0,-1-1 0 0 0,0 0 0 0 0,0 0 0 0 0,0 1 0 0 0,0-1 0 0 0,-1 1 0 0 0,1 0 0 0 0,-1 0 0 0 0,0 0 0 0 0,-1 0 0 0 0,1 0 0 0 0,-1 0 0 0 0,-5-4 0 0 0,2 3-403 0 0,-1-1 1 0 0,0 1-1 0 0,0 1 0 0 0,0-1 1 0 0,0 1-1 0 0,0 1 0 0 0,-1-1 1 0 0,0 2-1 0 0,0-1 1 0 0,-14-1-1 0 0,-55-2-4223 0 0,72 6 3270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6:27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52 604 0 0,'20'-38'29153'0'0,"-18"28"-26143"0"0,-7 9-3010 0 0,1 0 0 0 0,-1 0 0 0 0,1 1 0 0 0,-1-1 0 0 0,1 1 0 0 0,-1 0 0 0 0,-8 1 0 0 0,-2 2 0 0 0,-1 1 0 0 0,0 0 0 0 0,1 1 0 0 0,0 0 0 0 0,0 2 0 0 0,0-1 0 0 0,1 2 0 0 0,-17 11 0 0 0,30-18 0 0 0,0 0 0 0 0,0 0 0 0 0,0 0 0 0 0,1 0 0 0 0,-1 1 0 0 0,0-1 0 0 0,1 0 0 0 0,-1 0 0 0 0,1 0 0 0 0,-1 1 0 0 0,1-1 0 0 0,-1 0 0 0 0,1 1 0 0 0,0-1 0 0 0,0 0 0 0 0,0 1 0 0 0,0-1 0 0 0,0 0 0 0 0,0 1 0 0 0,0-1 0 0 0,0 1 0 0 0,0-1 0 0 0,1 0 0 0 0,-1 0 0 0 0,0 1 0 0 0,1-1 0 0 0,-1 0 0 0 0,1 1 0 0 0,0-1 0 0 0,-1 0 0 0 0,1 0 0 0 0,0 0 0 0 0,0 0 0 0 0,-1 0 0 0 0,3 1 0 0 0,37 44 0 0 0,-31-38 0 0 0,1 3 0 0 0,10 8 0 0 0,-2 1 0 0 0,21 29 0 0 0,-35-44 0 0 0,-1 0 0 0 0,1 0 0 0 0,-1 1 0 0 0,-1-1 0 0 0,1 1 0 0 0,-1-1 0 0 0,0 1 0 0 0,0 0 0 0 0,-1 0 0 0 0,0 0 0 0 0,0-1 0 0 0,0 1 0 0 0,0 1 0 0 0,-1-1 0 0 0,0 0 0 0 0,-1 8 0 0 0,0-12 0 0 0,1 0 0 0 0,-1 1 0 0 0,0-1 0 0 0,1 0 0 0 0,-1 0 0 0 0,0 0 0 0 0,0 0 0 0 0,0 0 0 0 0,-1-1 0 0 0,1 1 0 0 0,0 0 0 0 0,-1 0 0 0 0,1-1 0 0 0,-1 1 0 0 0,1-1 0 0 0,-1 1 0 0 0,0-1 0 0 0,0 0 0 0 0,0 0 0 0 0,-2 2 0 0 0,0-2 0 0 0,0 0 0 0 0,0 1 0 0 0,0-2 0 0 0,0 1 0 0 0,0 0 0 0 0,0-1 0 0 0,-1 1 0 0 0,1-1 0 0 0,-8-1 0 0 0,-5-2 0 0 0,1 0 0 0 0,-1-1 0 0 0,-30-13 0 0 0,30 10-2124 0 0,3-2-6200 0 0,36-7-4181 0 0,28 2 5550 0 0,-20 5 4644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6:28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79 412 0 0,'-2'-14'3891'0'0,"-5"-15"8814"0"0,-6 2-210 0 0,2 18-9231 0 0,9 9-3264 0 0,-1 0 0 0 0,0 0 0 0 0,0 1 0 0 0,0-1 0 0 0,1 1 0 0 0,-1 0 0 0 0,0-1 0 0 0,1 1 0 0 0,-1 0 0 0 0,1 1 0 0 0,-1-1 0 0 0,1 0 0 0 0,-1 1 0 0 0,1 0 0 0 0,0-1 0 0 0,0 1 0 0 0,0 0 0 0 0,0 0 0 0 0,-4 4 0 0 0,-33 44 0 0 0,34-40 0 0 0,0 0 0 0 0,1 0 0 0 0,0 0 0 0 0,1 1 0 0 0,0 0 0 0 0,0-1 0 0 0,2 1 0 0 0,-1 0 0 0 0,1 0 0 0 0,1 0 0 0 0,0 0 0 0 0,0 0 0 0 0,1 0 0 0 0,1 0 0 0 0,-1 0 0 0 0,2-1 0 0 0,4 14 0 0 0,-4-12 0 0 0,2-1 0 0 0,-1 1 0 0 0,2-1 0 0 0,-1 0 0 0 0,2 0 0 0 0,-1 0 0 0 0,2-1 0 0 0,11 14 0 0 0,-13-18 0 0 0,0 0 0 0 0,0-1 0 0 0,0 0 0 0 0,0 0 0 0 0,1-1 0 0 0,0 0 0 0 0,0 0 0 0 0,9 4 0 0 0,-13-7 0 0 0,1 0 0 0 0,0 0 0 0 0,0 0 0 0 0,0 0 0 0 0,0-1 0 0 0,0 1 0 0 0,0-1 0 0 0,0 0 0 0 0,0 0 0 0 0,0-1 0 0 0,0 1 0 0 0,0-1 0 0 0,0 0 0 0 0,-1 0 0 0 0,1 0 0 0 0,5-2 0 0 0,-2-1 0 0 0,-1 1 0 0 0,1-1 0 0 0,-1 0 0 0 0,0-1 0 0 0,0 1 0 0 0,-1-1 0 0 0,1 0 0 0 0,6-9 0 0 0,-4 4 0 0 0,-1 1 0 0 0,0-1 0 0 0,-1 0 0 0 0,0-1 0 0 0,-1 0 0 0 0,5-14 0 0 0,-7 18 0 0 0,-1 0 0 0 0,0 0 0 0 0,-1-1 0 0 0,0 1 0 0 0,1-12 0 0 0,-3 15 0 0 0,0-1 0 0 0,0 1 0 0 0,0-1 0 0 0,-1 1 0 0 0,1 0 0 0 0,-1-1 0 0 0,0 1 0 0 0,0 0 0 0 0,-1 0 0 0 0,1 0 0 0 0,-1 1 0 0 0,0-1 0 0 0,0 1 0 0 0,0-1 0 0 0,-1 1 0 0 0,1 0 0 0 0,-1 0 0 0 0,1 1 0 0 0,-1-1 0 0 0,-8-3 0 0 0,-10-7 0 0 0,0 2 0 0 0,-35-13 0 0 0,50 22 0 0 0,-3-2-210 0 0,-63-21-7060 0 0,67 24 6566 0 0,0 0 1 0 0,1 0 0 0 0,-1 0-1 0 0,0 0 1 0 0,0 1-1 0 0,0 0 1 0 0,1 0-1 0 0,-1 1 1 0 0,0 0-1 0 0,-9 2 1 0 0,15-3 317 0 0,-1 0 1 0 0,1 1 0 0 0,-1-1-1 0 0,1 0 1 0 0,-1 1-386 0 0,1 0 385 0 0,-1-1 1 0 0,1 1 0 0 0,0-1-1 0 0,-1 1 1 0 0,1-1-1 0 0,0 1 1 0 0,0 0-1 0 0,-1-1 1 0 0,1 1-1 0 0,0-1 1 0 0,0 1 0 0 0,0 0-1 0 0,0-1 1 0 0,0 1-1 0 0,0-1 1 0 0,0 1-1 0 0,0 0 1 0 0,0-1-1 0 0,0 1 1 0 0,0-1 0 0 0,0 1-1 0 0,0 0 1 0 0,1-1-1 0 0,-1 1 1 0 0,0-1-1 0 0,1 1 1 0 0,-1 2-387 0 0,1 4-1600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6:28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15 1776 0 0,'-28'12'22274'0'0,"44"-18"-17210"0"0,-1 1-4516 0 0,-1 0 1 0 0,1 2-1 0 0,0 0 0 0 0,0 1 1 0 0,1 0-1 0 0,25 1 1 0 0,96 13-753 0 0,1 0 211 0 0,-121-13-1797 0 0,6-2-6312 0 0,-21 3 6666 0 0,0 0 0 0 0,0 0 0 0 0,1 0-1 0 0,-1 0 1 0 0,0 0 0 0 0,0 0-1 0 0,0 1 1 0 0,0-1 0 0 0,-1 1-1 0 0,1-1 1 0 0,0 1 0 0 0,2 1-1 0 0,2 4-1163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3:47:0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1084 0 0,'13'1'12294'0'0,"-12"-1"-12001"0"0,10 23 5775 0 0,-1 26-1918 0 0,-17 41-3488 0 0,1-46-4255 0 0,4 1-6105 0 0,6-21 1484 0 0,-4-16 6188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6:28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65 1436 0 0,'-10'-7'9872'0'0,"10"6"-9402"0"0,0 1 0 0 0,-1-1 0 0 0,1 1 1 0 0,0-1-1 0 0,0 0 0 0 0,0 1 0 0 0,0-1 0 0 0,-1 1 0 0 0,1-1 0 0 0,0 0 0 0 0,0 1 0 0 0,0-1 0 0 0,0 0 1 0 0,0 1-1 0 0,1-1 0 0 0,-1 1 0 0 0,0-1 0 0 0,0 0 0 0 0,0 1 0 0 0,0-1 0 0 0,1 1 0 0 0,-1-1 470 0 0,1 0-469 0 0,10-10 6888 0 0,1 2-4492 0 0,-7 6-3463 0 0,38-16 691 0 0,-24 19-104 0 0,-19 0 8 0 0,1 1 1 0 0,-1-1 0 0 0,1 1-1 0 0,-1 0 1 0 0,0-1 0 0 0,1 1-1 0 0,-1-1 1 0 0,0 1 0 0 0,0 0-1 0 0,0-1 1 0 0,1 1 0 0 0,-1 0-1 0 0,0-1 1 0 0,0 1 0 0 0,0 0-1 0 0,0 0 1 0 0,0-1 0 0 0,0 1-1 0 0,0 0 1 0 0,0-1 0 0 0,-1 1 0 0 0,1 0-1 0 0,0-1 1 0 0,0 1 0 0 0,0-1-1 0 0,-1 1 1 0 0,1 0 0 0 0,0-1-1 0 0,-1 2 1 0 0,-8 19 0 0 0,3-9 0 0 0,1 1 0 0 0,1-1 0 0 0,-6 26 0 0 0,10-35 0 0 0,-1 1 0 0 0,1-1 0 0 0,0 1 0 0 0,0-1 0 0 0,0 1 0 0 0,1-1 0 0 0,-1 0 0 0 0,1 1 0 0 0,0-1 0 0 0,0 1 0 0 0,0-1 0 0 0,0 0 0 0 0,0 0 0 0 0,1 0 0 0 0,-1 0 0 0 0,1 0 0 0 0,0 0 0 0 0,0 0 0 0 0,5 5 0 0 0,33 30 0 0 0,-30-30 0 0 0,0 0 0 0 0,0 1 0 0 0,-1 1 0 0 0,0-1 0 0 0,-1 2 0 0 0,0-1 0 0 0,0 1 0 0 0,-1 0 0 0 0,-1 0 0 0 0,0 1 0 0 0,8 22 0 0 0,-13-33 0 0 0,-1 1 0 0 0,1 0 0 0 0,-1-1 0 0 0,0 1 0 0 0,1 0 0 0 0,-1 0 0 0 0,0-1 0 0 0,0 1 0 0 0,0 0 0 0 0,0-1 0 0 0,0 1 0 0 0,-1 0 0 0 0,1 0 0 0 0,0-1 0 0 0,-1 1 0 0 0,1 0 0 0 0,-1-1 0 0 0,0 1 0 0 0,1-1 0 0 0,-1 1 0 0 0,0-1 0 0 0,0 1 0 0 0,0-1 0 0 0,0 0 0 0 0,-3 3 0 0 0,2-3 0 0 0,-1 1 0 0 0,1-1 0 0 0,-1 0 0 0 0,0 1 0 0 0,0-2 0 0 0,0 1 0 0 0,0 0 0 0 0,0 0 0 0 0,0-1 0 0 0,0 0 0 0 0,0 1 0 0 0,0-1 0 0 0,-4-1 0 0 0,-8 0 0 0 0,1-1 0 0 0,0-1 0 0 0,0 0 0 0 0,-27-10 0 0 0,20 6 0 0 0,-2 0 0 0 0,-23-4 0 0 0,46 11-50 0 0,0 0-1 0 0,-1 0 1 0 0,1-1 0 0 0,0 1-1 0 0,0 0 1 0 0,0 0-1 0 0,0 0 1 0 0,-1 0 0 0 0,1 0-1 0 0,0 0 1 0 0,0 0 0 0 0,0 0-1 0 0,0 0 1 0 0,-1 0 0 0 0,1 0-1 0 0,0 0 1 0 0,0 0 0 0 0,0 0-1 0 0,-1 1 1 0 0,1-1-1 0 0,0 0 1 0 0,0 0 0 0 0,0 0-1 0 0,0 0 1 0 0,0 0 0 0 0,-1 0-1 0 0,1 0 1 0 0,0 0 0 0 0,0 1-1 0 0,0-1 1 0 0,0 0-1 0 0,0 0 1 0 0,0 0 0 0 0,0 0-1 0 0,-1 0 1 0 0,1 1 0 0 0,0-1-1 0 0,0 0 1 0 0,0 0 0 0 0,0 0-1 0 0,0 0 1 0 0,0 1 0 0 0,0-1-1 0 0,0 0 1 0 0,0 0-1 0 0,0 0 1 0 0,0 0 0 0 0,0 1-1 0 0,5 12-5632 0 0,16 11-5014 0 0,16-9 1722 0 0,-13-8 5683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6:32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291 162 772 0 0,'1'-23'5135'0'0,"12"-35"18495"0"0,-6 40-20400 0 0,-6 17-3230 0 0,0 0 0 0 0,-1 0 0 0 0,1-1 0 0 0,0 1 0 0 0,-1 0 0 0 0,1 0 0 0 0,-1-1 0 0 0,0 1 0 0 0,0 0 0 0 0,1-1 0 0 0,-1 1 0 0 0,0-1 0 0 0,0 1 0 0 0,0 0 0 0 0,0-1 0 0 0,-1 1 0 0 0,1 0 0 0 0,0-1 0 0 0,0 1 0 0 0,-1 0 0 0 0,1-1 0 0 0,-1 1 0 0 0,1 0 0 0 0,-1 0 0 0 0,0-1 0 0 0,1 1 0 0 0,-1 0 0 0 0,0 0 0 0 0,0 0 0 0 0,0 0 0 0 0,-1-1 0 0 0,-2-1 0 0 0,1 1 0 0 0,-1 0 0 0 0,0 0 0 0 0,0 0 0 0 0,0 1 0 0 0,0-1 0 0 0,0 1 0 0 0,0 0 0 0 0,0 0 0 0 0,-7 0 0 0 0,-2-1 0 0 0,0 1 0 0 0,0 1 0 0 0,0 0 0 0 0,0 1 0 0 0,0 0 0 0 0,-22 5 0 0 0,25-2 0 0 0,-1 1 0 0 0,1-1 0 0 0,0 2 0 0 0,1-1 0 0 0,-1 1 0 0 0,1 1 0 0 0,1-1 0 0 0,-11 11 0 0 0,14-12 0 0 0,1 0 0 0 0,-1-1 0 0 0,1 1 0 0 0,1 1 0 0 0,-1-1 0 0 0,1 0 0 0 0,0 1 0 0 0,0 0 0 0 0,1 0 0 0 0,-1 0 0 0 0,1 0 0 0 0,1 0 0 0 0,-1 0 0 0 0,1 0 0 0 0,0 1 0 0 0,0 6 0 0 0,1-11 0 0 0,1 1 0 0 0,-1 0 0 0 0,1 0 0 0 0,0 0 0 0 0,0-1 0 0 0,0 1 0 0 0,0 0 0 0 0,0-1 0 0 0,0 1 0 0 0,1-1 0 0 0,-1 1 0 0 0,1-1 0 0 0,0 0 0 0 0,0 1 0 0 0,0-1 0 0 0,0 0 0 0 0,0 0 0 0 0,0-1 0 0 0,1 1 0 0 0,-1 0 0 0 0,0-1 0 0 0,1 1 0 0 0,0-1 0 0 0,5 2 0 0 0,9 4 0 0 0,0-1 0 0 0,36 7 0 0 0,-15-3 0 0 0,-15-3-699 0 0,-5 0-1927 0 0,0-2-1 0 0,29 6 0 0 0,-42-11 2052 0 0,0 1 0 0 0,1-1-1 0 0,-1 0 1 0 0,0 0 0 0 0,0-1 0 0 0,1 1-1 0 0,-1-1 1 0 0,7-2 0 0 0,16-8-16182 0 0,-19 5 14715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6:33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87 1348 0 0,'2'-17'7549'0'0,"0"-11"10586"0"0,-7 7-12400 0 0,5 21-5735 0 0,-1-1 0 0 0,1 0 0 0 0,-1 1 0 0 0,1-1 0 0 0,-1 0 0 0 0,1 1 0 0 0,-1-1 0 0 0,1 1 0 0 0,-1-1 0 0 0,0 1 0 0 0,1-1 0 0 0,-1 1 0 0 0,0-1 0 0 0,1 1 0 0 0,-1 0 0 0 0,0-1 0 0 0,0 1 0 0 0,1 0 0 0 0,-1 0 0 0 0,0 0 0 0 0,0-1 0 0 0,1 1 0 0 0,-1 0 0 0 0,0 0 0 0 0,0 0 0 0 0,0 0 0 0 0,1 0 0 0 0,-1 1 0 0 0,-1-1 0 0 0,-30 12 0 0 0,-21 29 0 0 0,45-33 0 0 0,1 1 0 0 0,-1-1 0 0 0,1 2 0 0 0,1-1 0 0 0,0 1 0 0 0,0 0 0 0 0,1 0 0 0 0,-7 19 0 0 0,9-21 0 0 0,1 0 0 0 0,1 0 0 0 0,0 0 0 0 0,0 0 0 0 0,0 1 0 0 0,1-1 0 0 0,0 0 0 0 0,1 0 0 0 0,0 1 0 0 0,0-1 0 0 0,1 0 0 0 0,0 0 0 0 0,3 8 0 0 0,-1-4 0 0 0,1-1 0 0 0,1 1 0 0 0,0-1 0 0 0,0 0 0 0 0,1 0 0 0 0,0-1 0 0 0,1 0 0 0 0,1 0 0 0 0,-1-1 0 0 0,1 0 0 0 0,1 0 0 0 0,20 14 0 0 0,-25-20 0 0 0,0 0 0 0 0,0 0 0 0 0,0-1 0 0 0,0 0 0 0 0,1 0 0 0 0,-1 0 0 0 0,1 0 0 0 0,0-1 0 0 0,-1 0 0 0 0,1 0 0 0 0,0 0 0 0 0,0-1 0 0 0,0 0 0 0 0,-1 0 0 0 0,1 0 0 0 0,0-1 0 0 0,0 0 0 0 0,-1 0 0 0 0,1-1 0 0 0,0 1 0 0 0,-1-1 0 0 0,1 0 0 0 0,-1-1 0 0 0,0 1 0 0 0,0-1 0 0 0,0 0 0 0 0,0 0 0 0 0,0-1 0 0 0,-1 0 0 0 0,6-5 0 0 0,-1 0 0 0 0,0 0 0 0 0,-1-1 0 0 0,0 1 0 0 0,-1-1 0 0 0,0-1 0 0 0,-1 0 0 0 0,0 0 0 0 0,0 0 0 0 0,-1 0 0 0 0,-1-1 0 0 0,3-12 0 0 0,-5 16 0 0 0,0 0 0 0 0,-1 0 0 0 0,0 0 0 0 0,0 0 0 0 0,-1 0 0 0 0,0 0 0 0 0,-1 0 0 0 0,0 0 0 0 0,0 0 0 0 0,0 0 0 0 0,-1 0 0 0 0,0 1 0 0 0,-1-1 0 0 0,0 0 0 0 0,0 1 0 0 0,-1 0 0 0 0,-7-13 0 0 0,1 5-450 0 0,-1 1-1 0 0,0 1 1 0 0,0-1 0 0 0,-2 2-1 0 0,1 0 1 0 0,-19-14 0 0 0,27 23 279 0 0,0 1 1 0 0,0-1 0 0 0,0 1 0 0 0,-1 0 0 0 0,1 0-1 0 0,-1 0 1 0 0,0 0 0 0 0,1 1 0 0 0,-1 0-1 0 0,0 0 1 0 0,0 0 0 0 0,0 1 0 0 0,1-1 0 0 0,-1 1-1 0 0,0 0 1 0 0,0 1 0 0 0,0-1 0 0 0,0 1 0 0 0,0 0-1 0 0,1 0 1 0 0,-1 0 0 0 0,0 1 0 0 0,1 0 0 0 0,-1 0-1 0 0,1 0 1 0 0,-8 5 0 0 0,8-4-970 0 0,-2 0-1264 0 0,0 1 0 0 0,0 0 0 0 0,0 0 0 0 0,1 1 0 0 0,-1-1 1 0 0,1 1-1 0 0,0 0 0 0 0,-6 9 0 0 0,5-4 508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6:33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60 0 0,'-23'13'22882'0'0,"38"-13"-16794"0"0,20-4-5638 0 0,0 2 0 0 0,45 4 0 0 0,147 26 1314 0 0,-35-1-1141 0 0,-168-24-3458 0 0,-20-2 914 0 0,1 0 0 0 0,0 1 0 0 0,-1-1 0 0 0,1 1 0 0 0,-1 0 0 0 0,0 0 0 0 0,1 0 0 0 0,-1 1 0 0 0,0 0 0 0 0,6 5 0 0 0,8 14-3009 0 0,-13-13 2491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6:33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52 508 0 0,'-8'-31'29046'0'0,"22"23"-25833"0"0,-10 6-3213 0 0,-1 0 0 0 0,1 1 0 0 0,0-1 0 0 0,0 1 0 0 0,0 0 0 0 0,0 0 0 0 0,0 0 0 0 0,0 0 0 0 0,1 1 0 0 0,-1 0 0 0 0,0 0 0 0 0,0 0 0 0 0,0 0 0 0 0,1 1 0 0 0,-1-1 0 0 0,0 1 0 0 0,5 2 0 0 0,-8-2 0 0 0,1 0 0 0 0,0 0 0 0 0,-1 0 0 0 0,1 0 0 0 0,-1 0 0 0 0,0 0 0 0 0,1 1 0 0 0,-1-1 0 0 0,0 1 0 0 0,0-1 0 0 0,1 1 0 0 0,-1-1 0 0 0,0 1 0 0 0,-1-1 0 0 0,1 1 0 0 0,0 0 0 0 0,0 0 0 0 0,-1-1 0 0 0,1 1 0 0 0,-1 0 0 0 0,0 0 0 0 0,1 0 0 0 0,-1 0 0 0 0,0 0 0 0 0,0-1 0 0 0,0 1 0 0 0,0 0 0 0 0,0 0 0 0 0,-1 0 0 0 0,1 0 0 0 0,-1 0 0 0 0,1-1 0 0 0,-1 1 0 0 0,0 0 0 0 0,1 0 0 0 0,-1-1 0 0 0,0 1 0 0 0,-1 1 0 0 0,-9 21 0 0 0,5-14 0 0 0,1 1 0 0 0,0 0 0 0 0,1 1 0 0 0,1-1 0 0 0,-4 15 0 0 0,7-24 0 0 0,0 0 0 0 0,0 0 0 0 0,0 0 0 0 0,0 0 0 0 0,0 0 0 0 0,0 0 0 0 0,0 0 0 0 0,1 1 0 0 0,-1-1 0 0 0,1 0 0 0 0,0 0 0 0 0,-1 0 0 0 0,1 0 0 0 0,0 0 0 0 0,0-1 0 0 0,0 1 0 0 0,3 3 0 0 0,-2-3 0 0 0,0 0 0 0 0,0-1 0 0 0,0 1 0 0 0,0-1 0 0 0,0 1 0 0 0,0-1 0 0 0,1 0 0 0 0,-1 0 0 0 0,0 0 0 0 0,1 0 0 0 0,3 0 0 0 0,-5 0 0 0 0,0-1 0 0 0,0 0 0 0 0,0 0 0 0 0,0 0 0 0 0,0 1 0 0 0,0-1 0 0 0,0 0 0 0 0,0 1 0 0 0,0-1 0 0 0,0 1 0 0 0,0 0 0 0 0,0-1 0 0 0,0 1 0 0 0,0 0 0 0 0,0-1 0 0 0,-1 1 0 0 0,1 0 0 0 0,0 0 0 0 0,0 0 0 0 0,-1 0 0 0 0,1-1 0 0 0,-1 1 0 0 0,2 2 0 0 0,-2-2 0 0 0,-1 0 0 0 0,1 0 0 0 0,0 0 0 0 0,0 0 0 0 0,0 0 0 0 0,0 0 0 0 0,-1 0 0 0 0,1 0 0 0 0,0-1 0 0 0,-1 1 0 0 0,1 0 0 0 0,-1 0 0 0 0,1 0 0 0 0,-1 0 0 0 0,1 0 0 0 0,-1-1 0 0 0,0 1 0 0 0,1 0 0 0 0,-1 0 0 0 0,-1 0 0 0 0,-1 2 0 0 0,0-1 0 0 0,0 1 0 0 0,-1-1 0 0 0,1 0 0 0 0,-1 0 0 0 0,1 0 0 0 0,-1-1 0 0 0,0 1 0 0 0,0-1 0 0 0,0 0 0 0 0,0 0 0 0 0,-5 1 0 0 0,-4-3-363 0 0,1 0-1 0 0,-1-1 1 0 0,1-1-1 0 0,0 0 1 0 0,0 0 0 0 0,-16-7-1 0 0,5 1-830 0 0,66 37-27815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6:52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283 147 700 0 0,'-2'-9'3623'0'0,"-3"-5"7899"0"0,-2-2 1827 0 0,5 4-9776 0 0,2 10-3573 0 0,0 0 0 0 0,0 0 0 0 0,0 0 0 0 0,0 0 0 0 0,0 0 0 0 0,-1 0 0 0 0,1 0 0 0 0,-1 0 0 0 0,1 0 0 0 0,-1 0 0 0 0,0 0 0 0 0,0 0 0 0 0,0 1 0 0 0,0-1 0 0 0,0 0 0 0 0,0 1 0 0 0,0-1 0 0 0,-1 1 0 0 0,1-1 0 0 0,0 1 0 0 0,-1-1 0 0 0,-2 0 0 0 0,1 0 0 0 0,0 1 0 0 0,0-1 0 0 0,0 1 0 0 0,0 0 0 0 0,0 1 0 0 0,0-1 0 0 0,-1 0 0 0 0,1 1 0 0 0,0 0 0 0 0,0 0 0 0 0,-1 0 0 0 0,-4 0 0 0 0,-2 2 0 0 0,0 0 0 0 0,0 0 0 0 0,0 1 0 0 0,1 0 0 0 0,-1 0 0 0 0,1 1 0 0 0,0 0 0 0 0,-11 8 0 0 0,10-6 0 0 0,1 1 0 0 0,0 0 0 0 0,0 1 0 0 0,1 0 0 0 0,0 0 0 0 0,1 1 0 0 0,-1 0 0 0 0,-9 15 0 0 0,14-18 0 0 0,1 0 0 0 0,-1 0 0 0 0,1 0 0 0 0,0 0 0 0 0,0 0 0 0 0,1 0 0 0 0,-1 1 0 0 0,2-1 0 0 0,-1 0 0 0 0,1 1 0 0 0,0-1 0 0 0,0 1 0 0 0,0-1 0 0 0,1 0 0 0 0,0 1 0 0 0,4 11 0 0 0,-3-10 0 0 0,1-1 0 0 0,0 1 0 0 0,0-1 0 0 0,1 0 0 0 0,0 0 0 0 0,0 0 0 0 0,0 0 0 0 0,1-1 0 0 0,0 1 0 0 0,1-1 0 0 0,-1-1 0 0 0,1 1 0 0 0,0-1 0 0 0,1 0 0 0 0,-1 0 0 0 0,1-1 0 0 0,0 0 0 0 0,0 0 0 0 0,0 0 0 0 0,1-1 0 0 0,-1 0 0 0 0,1-1 0 0 0,13 3 0 0 0,-12-3 0 0 0,0-1 0 0 0,1 0 0 0 0,-1-1 0 0 0,0 0 0 0 0,0-1 0 0 0,0 0 0 0 0,0 0 0 0 0,1-1 0 0 0,-2 0 0 0 0,1-1 0 0 0,0 0 0 0 0,0 0 0 0 0,-1-1 0 0 0,0 0 0 0 0,1 0 0 0 0,-2-1 0 0 0,1 0 0 0 0,0 0 0 0 0,-1-1 0 0 0,10-10 0 0 0,-13 12 0 0 0,1-1 0 0 0,-1 0 0 0 0,1 0 0 0 0,-2-1 0 0 0,1 0 0 0 0,0 1 0 0 0,-1-1 0 0 0,0 0 0 0 0,-1 0 0 0 0,1-1 0 0 0,-1 1 0 0 0,0 0 0 0 0,-1-1 0 0 0,1 0 0 0 0,-1 1 0 0 0,-1-1 0 0 0,1 0 0 0 0,-1 1 0 0 0,-1-8 0 0 0,-1 2 0 0 0,-1 1 0 0 0,0-1 0 0 0,0 1 0 0 0,-2 0 0 0 0,1 0 0 0 0,-1 0 0 0 0,-1 1 0 0 0,0 0 0 0 0,0 0 0 0 0,-9-11 0 0 0,12 18 0 0 0,-51-60 0 0 0,51 60 0 0 0,1 0 0 0 0,-1 0 0 0 0,0 1 0 0 0,-1-1 0 0 0,1 1 0 0 0,0 0 0 0 0,-1 0 0 0 0,1 0 0 0 0,-1 0 0 0 0,1 1 0 0 0,-1-1 0 0 0,0 1 0 0 0,0 0 0 0 0,1 0 0 0 0,-1 0 0 0 0,0 1 0 0 0,0-1 0 0 0,-5 1 0 0 0,-4 5-2831 0 0,-3 9-8124 0 0,12 4-552 0 0,11-7 7697 0 0,0-5 1114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7:31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207 155 200 0 0,'-10'-4'3782'0'0,"5"-11"8695"0"0,0-1 431 0 0,-6 12-9508 0 0,4 4-3400 0 0,0 0 0 0 0,0 0 0 0 0,-1 1 0 0 0,1 0 0 0 0,0 0 0 0 0,0 0 0 0 0,0 1 0 0 0,0 0 0 0 0,1 1 0 0 0,-1-1 0 0 0,1 1 0 0 0,-1 1 0 0 0,1-1 0 0 0,0 1 0 0 0,0 0 0 0 0,0 1 0 0 0,1-1 0 0 0,-1 1 0 0 0,1 0 0 0 0,0 0 0 0 0,1 1 0 0 0,-1-1 0 0 0,1 1 0 0 0,0 0 0 0 0,1 0 0 0 0,-1 1 0 0 0,1-1 0 0 0,1 1 0 0 0,-1 0 0 0 0,1 0 0 0 0,0-1 0 0 0,0 1 0 0 0,1 1 0 0 0,0-1 0 0 0,1 0 0 0 0,-1 0 0 0 0,1 0 0 0 0,1 9 0 0 0,0-7 0 0 0,0 1 0 0 0,0 0 0 0 0,1 0 0 0 0,0-1 0 0 0,1 1 0 0 0,0-1 0 0 0,1 0 0 0 0,0 0 0 0 0,0 0 0 0 0,1 0 0 0 0,0-1 0 0 0,0 0 0 0 0,10 11 0 0 0,-11-15 0 0 0,0 0 0 0 0,0 0 0 0 0,1-1 0 0 0,-1 0 0 0 0,1 0 0 0 0,0 0 0 0 0,0 0 0 0 0,0-1 0 0 0,0 1 0 0 0,1-1 0 0 0,-1-1 0 0 0,0 1 0 0 0,1-1 0 0 0,-1 0 0 0 0,1 0 0 0 0,0-1 0 0 0,-1 1 0 0 0,1-1 0 0 0,0 0 0 0 0,-1-1 0 0 0,1 0 0 0 0,-1 0 0 0 0,1 0 0 0 0,9-3 0 0 0,0-2 0 0 0,1 0 0 0 0,-1-1 0 0 0,-1 0 0 0 0,1-1 0 0 0,-1-1 0 0 0,-1 0 0 0 0,0-1 0 0 0,0-1 0 0 0,-1 0 0 0 0,0 0 0 0 0,-1-1 0 0 0,0-1 0 0 0,15-23 0 0 0,-21 29 0 0 0,-1 0 0 0 0,0 0 0 0 0,0 0 0 0 0,-1-1 0 0 0,0 1 0 0 0,0-1 0 0 0,0 0 0 0 0,-1 0 0 0 0,-1 0 0 0 0,1 0 0 0 0,-1 0 0 0 0,-1 0 0 0 0,1 0 0 0 0,-1 0 0 0 0,-1 0 0 0 0,0 0 0 0 0,0 0 0 0 0,0-1 0 0 0,-1 2 0 0 0,0-1 0 0 0,-1 0 0 0 0,0 0 0 0 0,0 1 0 0 0,0-1 0 0 0,-1 1 0 0 0,0 0 0 0 0,-1 0 0 0 0,1 1 0 0 0,-8-9 0 0 0,5 7 0 0 0,0 1 0 0 0,0-1 0 0 0,-1 1 0 0 0,0 1 0 0 0,0-1 0 0 0,-1 2 0 0 0,0-1 0 0 0,0 1 0 0 0,-17-8 0 0 0,21 12 0 0 0,1 0 0 0 0,-1 0 0 0 0,0 0 0 0 0,0 1 0 0 0,1-1 0 0 0,-1 1 0 0 0,0 0 0 0 0,0 0 0 0 0,1 1 0 0 0,-1-1 0 0 0,0 1 0 0 0,0 0 0 0 0,1 1 0 0 0,-1-1 0 0 0,1 1 0 0 0,-1 0 0 0 0,1 0 0 0 0,0 0 0 0 0,0 0 0 0 0,0 1 0 0 0,0 0 0 0 0,0 0 0 0 0,-4 4 0 0 0,-20 22-7963 0 0,13-14 2849 0 0,44-32-8785 0 0,-10 8 10954 0 0,5-6 627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7:32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294 113 764 0 0,'0'-18'5269'0'0,"-8"-19"18258"0"0,1 24-20320 0 0,5 11-3207 0 0,0 0 0 0 0,0 0 0 0 0,0 0 0 0 0,-1 0 0 0 0,1 1 0 0 0,0-1 0 0 0,-1 1 0 0 0,1-1 0 0 0,-1 1 0 0 0,0 0 0 0 0,1 0 0 0 0,-1 0 0 0 0,0 0 0 0 0,0 1 0 0 0,1-1 0 0 0,-1 1 0 0 0,0 0 0 0 0,0 0 0 0 0,0 0 0 0 0,1 0 0 0 0,-1 0 0 0 0,0 0 0 0 0,0 1 0 0 0,0-1 0 0 0,1 1 0 0 0,-4 1 0 0 0,-2 0 0 0 0,0 0 0 0 0,0 1 0 0 0,0 0 0 0 0,0 1 0 0 0,1-1 0 0 0,-1 1 0 0 0,-12 10 0 0 0,8-4 0 0 0,0 1 0 0 0,1 0 0 0 0,0 1 0 0 0,0 0 0 0 0,1 1 0 0 0,1 0 0 0 0,0 1 0 0 0,1 0 0 0 0,1 0 0 0 0,0 1 0 0 0,-6 18 0 0 0,10-24 0 0 0,1 1 0 0 0,0-1 0 0 0,1 1 0 0 0,0-1 0 0 0,0 1 0 0 0,1 0 0 0 0,0-1 0 0 0,1 1 0 0 0,0 0 0 0 0,1-1 0 0 0,0 1 0 0 0,0-1 0 0 0,1 0 0 0 0,0 0 0 0 0,1 0 0 0 0,-1 0 0 0 0,2 0 0 0 0,0-1 0 0 0,11 16 0 0 0,-11-17 0 0 0,0 0 0 0 0,1 0 0 0 0,0-1 0 0 0,0 1 0 0 0,1-1 0 0 0,0 0 0 0 0,0-1 0 0 0,0 0 0 0 0,0 0 0 0 0,1-1 0 0 0,0 0 0 0 0,0 0 0 0 0,0 0 0 0 0,1-1 0 0 0,-1-1 0 0 0,1 1 0 0 0,15 1 0 0 0,-16-4 0 0 0,0 0 0 0 0,0 0 0 0 0,0-1 0 0 0,0 0 0 0 0,0-1 0 0 0,0 1 0 0 0,0-2 0 0 0,0 1 0 0 0,-1-1 0 0 0,1 0 0 0 0,-1-1 0 0 0,0 1 0 0 0,0-1 0 0 0,0-1 0 0 0,0 0 0 0 0,-1 0 0 0 0,1 0 0 0 0,-1 0 0 0 0,7-10 0 0 0,4-4 0 0 0,0-1 0 0 0,-2-1 0 0 0,0 0 0 0 0,-1-1 0 0 0,-2 0 0 0 0,0-1 0 0 0,-1-1 0 0 0,-1 0 0 0 0,-2 0 0 0 0,0-1 0 0 0,6-35 0 0 0,-14 56 0 0 0,1 0 0 0 0,-1-1 0 0 0,1 1 0 0 0,-1 0 0 0 0,0 0 0 0 0,-1-1 0 0 0,1 1 0 0 0,-1 0 0 0 0,0 0 0 0 0,0 0 0 0 0,0-1 0 0 0,-1 1 0 0 0,1 0 0 0 0,-1 1 0 0 0,0-1 0 0 0,0 0 0 0 0,0 0 0 0 0,-1 1 0 0 0,1-1 0 0 0,-5-3 0 0 0,3 4 0 0 0,-1-1 0 0 0,0 1 0 0 0,1 1 0 0 0,-1-1 0 0 0,0 1 0 0 0,0 0 0 0 0,-1 0 0 0 0,1 0 0 0 0,0 1 0 0 0,-1 0 0 0 0,1 0 0 0 0,-1 0 0 0 0,-8 0 0 0 0,-10 2 0 0 0,1 1 0 0 0,0 0 0 0 0,0 2 0 0 0,0 1 0 0 0,1 0 0 0 0,-27 11 0 0 0,27-6 0 0 0,15-7 0 0 0,1 0 0 0 0,-1-1 0 0 0,0 1 0 0 0,0-1 0 0 0,0 0 0 0 0,-11 1 0 0 0,17-3-44 0 0,1 0 1 0 0,0 0-1 0 0,0 0 1 0 0,0 0-1 0 0,0 0 1 0 0,-1 0-1 0 0,1 0 1 0 0,0 0-1 0 0,0 0 1 0 0,0 0-1 0 0,0 0 0 0 0,-1 0 1 0 0,1 0-1 0 0,0 0 1 0 0,0 0-1 0 0,0 0 1 0 0,-1 0-1 0 0,1 0 1 0 0,0 0-1 0 0,0-1 1 0 0,0 1-1 0 0,0 0 0 0 0,0 0 1 0 0,-1 0-1 0 0,1 0 1 0 0,0 0-1 0 0,0 0 1 0 0,0 0-1 0 0,0-1 1 0 0,0 1-1 0 0,0 0 1 0 0,-1 0-1 0 0,1 0 0 0 0,0 0 1 0 0,0-1-1 0 0,0 1 1 0 0,0 0-1 0 0,0 0 1 0 0,0 0-1 0 0,0 0 1 0 0,0-1-1 0 0,0 1 1 0 0,0 0-1 0 0,0 0 0 0 0,0 0 1 0 0,0-1-1 0 0,0 1 1 0 0,0 0-1 0 0,0 0 1 0 0,0 0-1 0 0,0 0 1 0 0,0-1-1 0 0,0 1 1 0 0,10-13-5401 0 0,15-9-5054 0 0,-11 13 7376 0 0,1 0-1 0 0,0 1 1 0 0,31-11 0 0 0,-6 7 1181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7:33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20 380 0 0,'-21'-20'32808'0'0,"22"33"-32109"0"0,-1-6-1942 0 0,7 66 1126 0 0,-4 0 0 0 0,-13 146 0 0 0,8-207-948 0 0,0 1-1 0 0,-1-1 1 0 0,-1 1-1 0 0,-7 19 1 0 0,-2-8-4015 0 0,-4-3-4097 0 0,17-21 9013 0 0,0 0 1 0 0,0 1-1 0 0,-3 1-2456 0 0,3-2 2456 0 0,-1 0 0 0 0,1 0 0 0 0,0 0 1 0 0,0 0-1 0 0,0 0 0 0 0,-1 0 0 0 0,1 0 0 0 0,0 0 1 0 0,0 0-1 0 0,-1 0 0 0 0,1 0 0 0 0,0-1 1 0 0,0 1-1 0 0,0 0 0 0 0,-1 0 0 0 0,1 0 1 0 0,0 0-1 0 0,0 0 0 0 0,0 0 0 0 0,-2-3-2456 0 0,1 3 2456 0 0,1-1 0 0 0,0 1 1 0 0,0 0-1 0 0,0 0 0 0 0,0-1 0 0 0,0 1 1 0 0,0-6-1989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7:36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382 139 780 0 0,'-16'-16'2354'0'0,"8"7"2563"0"0,-1 0 0 0 0,0 0 0 0 0,0 1 0 0 0,-20-13 0 0 0,-7 7 131 0 0,29 13-5048 0 0,0 0 0 0 0,0 0 0 0 0,0 1 0 0 0,-1 0 0 0 0,1 1 0 0 0,0-1 0 0 0,0 2 0 0 0,0-1 0 0 0,0 1 0 0 0,0 0 0 0 0,1 0 0 0 0,-1 0 0 0 0,1 1 0 0 0,-1 0 0 0 0,1 1 0 0 0,0-1 0 0 0,0 1 0 0 0,0 1 0 0 0,0-1 0 0 0,1 1 0 0 0,0 0 0 0 0,0 0 0 0 0,-6 9 0 0 0,-3 1 0 0 0,2 1 0 0 0,0 1 0 0 0,2 0 0 0 0,-1 1 0 0 0,2 0 0 0 0,0 0 0 0 0,-6 23 0 0 0,11-28 0 0 0,1 0 0 0 0,1 0 0 0 0,0 0 0 0 0,1 0 0 0 0,0 0 0 0 0,1 1 0 0 0,0-1 0 0 0,1 0 0 0 0,1 1 0 0 0,4 17 0 0 0,-5-26 0 0 0,0 0 0 0 0,1-1 0 0 0,-1 1 0 0 0,1-1 0 0 0,0 1 0 0 0,0-1 0 0 0,0 0 0 0 0,0 0 0 0 0,1 0 0 0 0,0 0 0 0 0,-1 0 0 0 0,2 0 0 0 0,-1-1 0 0 0,0 1 0 0 0,1-1 0 0 0,-1 0 0 0 0,1 0 0 0 0,0-1 0 0 0,0 1 0 0 0,0-1 0 0 0,1 0 0 0 0,-1 0 0 0 0,0 0 0 0 0,1 0 0 0 0,-1-1 0 0 0,1 0 0 0 0,0 0 0 0 0,-1 0 0 0 0,1 0 0 0 0,0-1 0 0 0,0 0 0 0 0,4 0 0 0 0,5-2 0 0 0,-1 0 0 0 0,0-1 0 0 0,-1-1 0 0 0,1 0 0 0 0,0-1 0 0 0,-1 0 0 0 0,0-1 0 0 0,0 0 0 0 0,-1-1 0 0 0,0 0 0 0 0,0-1 0 0 0,-1 0 0 0 0,0-1 0 0 0,14-15 0 0 0,-8 8 0 0 0,-2-1 0 0 0,0-1 0 0 0,-1 0 0 0 0,0-1 0 0 0,-2 0 0 0 0,0-1 0 0 0,14-39 0 0 0,-23 53 0 0 0,0 0 0 0 0,0 0 0 0 0,-1 0 0 0 0,0 0 0 0 0,0 0 0 0 0,0 0 0 0 0,-1 0 0 0 0,0-1 0 0 0,0 1 0 0 0,-1 0 0 0 0,0 0 0 0 0,0 0 0 0 0,0 0 0 0 0,-1 0 0 0 0,0 0 0 0 0,0 0 0 0 0,0 1 0 0 0,-1-1 0 0 0,0 1 0 0 0,0-1 0 0 0,0 1 0 0 0,-6-7 0 0 0,2 4 0 0 0,-2 0 0 0 0,1 0 0 0 0,-1 0 0 0 0,0 1 0 0 0,-1 1 0 0 0,0 0 0 0 0,0 0 0 0 0,0 0 0 0 0,-1 1 0 0 0,0 1 0 0 0,-11-4 0 0 0,5 2-484 0 0,-34-9-3345 0 0,49 14 3615 0 0,0 1 1 0 0,0-1 0 0 0,0 1-1 0 0,0 0 1 0 0,-1 0-1 0 0,1 0 1 0 0,0 0-1 0 0,0 0 1 0 0,0 0-1 0 0,0 1 1 0 0,0-1 0 0 0,0 1-1 0 0,0-1 1 0 0,0 1-1 0 0,0 0 1 0 0,0 0-1 0 0,0 0 1 0 0,1 0-1 0 0,-1 0 1 0 0,-2 1 0 0 0,1 6-6753 0 0,4-8 6699 0 0,-1 1-1 0 0,0-1 0 0 0,0 0 0 0 0,0 1 0 0 0,0-1 0 0 0,1 2-1071 0 0,14 7-4279 0 0,18 2 204 0 0,-9-8 3018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3:47:0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48 0 0,'3'2'15980'0'0,"3"16"-10774"0"0,4 26-3349 0 0,-11-18-1507 0 0,-8 51 1 0 0,-4-10-3709 0 0,5-28-1849 0 0,1 0-3351 0 0,6-19 3745 0 0,1-12 3077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7:36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71 1868 0 0,'-3'-11'13287'0'0,"-6"0"-4694"0"0,-5-1-2807 0 0,-7 1-2609 0 0,12 8-3172 0 0,-1 0 1 0 0,0 0-1 0 0,0 1 1 0 0,0 0-1 0 0,0 1 0 0 0,0 0 1 0 0,0 1-1 0 0,-1 0 0 0 0,1 1 1 0 0,0 0-1 0 0,0 0 1 0 0,-19 6-1 0 0,23-5-6 0 0,-1 1 1 0 0,1 0-1 0 0,0 0 0 0 0,0 0 1 0 0,1 1-1 0 0,-1 0 0 0 0,1 0 1 0 0,-1 1-1 0 0,1-1 0 0 0,1 1 1 0 0,-1 0-1 0 0,1 0 0 0 0,0 1 1 0 0,0-1-1 0 0,0 1 0 0 0,1 0 1 0 0,0 0-1 0 0,0 0 0 0 0,0 1 1 0 0,-2 9-1 0 0,2-3 1 0 0,1-1 0 0 0,1 0 0 0 0,-1 1 0 0 0,2-1 0 0 0,0 1 0 0 0,1-1 0 0 0,0 0 0 0 0,0 1 0 0 0,1-1 0 0 0,1 0 0 0 0,0 0 0 0 0,1 0 0 0 0,0 0 0 0 0,1-1 0 0 0,1 1 0 0 0,-1-1 0 0 0,2 0 0 0 0,-1-1 0 0 0,1 0 0 0 0,1 0 0 0 0,0 0 0 0 0,1-1 0 0 0,-1 0 0 0 0,13 9 0 0 0,-13-12 0 0 0,0 0 0 0 0,1 0 0 0 0,-1 0 0 0 0,1-1 0 0 0,0-1 0 0 0,0 0 0 0 0,1 0 0 0 0,-1 0 0 0 0,1-1 0 0 0,0-1 0 0 0,0 0 0 0 0,0 0 0 0 0,12 0 0 0 0,-13-2 0 0 0,0 0 0 0 0,-1-1 0 0 0,1-1 0 0 0,-1 1 0 0 0,1-1 0 0 0,-1-1 0 0 0,0 0 0 0 0,0 0 0 0 0,0 0 0 0 0,0-1 0 0 0,0 0 0 0 0,-1 0 0 0 0,0-1 0 0 0,0 0 0 0 0,0-1 0 0 0,0 1 0 0 0,7-9 0 0 0,-6 5 0 0 0,0-1 0 0 0,0 1 0 0 0,-1-1 0 0 0,0 0 0 0 0,-1-1 0 0 0,0 0 0 0 0,0 0 0 0 0,-1 0 0 0 0,-1-1 0 0 0,0 1 0 0 0,4-19 0 0 0,-7 23 0 0 0,0 1 0 0 0,-1-1 0 0 0,1 1 0 0 0,-1-1 0 0 0,-1 0 0 0 0,1 1 0 0 0,-1-1 0 0 0,0 1 0 0 0,0-1 0 0 0,-1 1 0 0 0,0-1 0 0 0,0 1 0 0 0,-1 0 0 0 0,0 0 0 0 0,0 0 0 0 0,0 0 0 0 0,-1 1 0 0 0,1-1 0 0 0,-1 1 0 0 0,-1 0 0 0 0,1 0 0 0 0,-1 0 0 0 0,-5-4 0 0 0,-5-2 0 0 0,0 0 0 0 0,0 1 0 0 0,-1 1 0 0 0,0 0 0 0 0,-1 1 0 0 0,0 1 0 0 0,-1 0 0 0 0,1 2 0 0 0,-1 0 0 0 0,0 1 0 0 0,0 0 0 0 0,-1 2 0 0 0,-22-1 0 0 0,22 5-2254 0 0,-8 6-6189 0 0,41-14-612 0 0,27-10 601 0 0,-11 4 5349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7:37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409 102 1948 0 0,'-14'-23'22049'0'0,"2"10"-15992"0"0,3 4-3504 0 0,5 4-2547 0 0,0 1 0 0 0,-1-1 0 0 0,1 1 0 0 0,-1 0 0 0 0,0 0 0 0 0,0 0-1 0 0,-1 0 1 0 0,1 1 0 0 0,-1 0 0 0 0,0 1 0 0 0,0-1 0 0 0,0 1 0 0 0,0 0 0 0 0,0 0 0 0 0,0 1 0 0 0,-1 0 0 0 0,1 0 0 0 0,0 0 0 0 0,-1 1 0 0 0,1 0-1 0 0,0 0 1 0 0,-1 1 0 0 0,1-1 0 0 0,0 2 0 0 0,-1-1 0 0 0,-6 3 0 0 0,1 0-6 0 0,-1 1 0 0 0,1 0 0 0 0,0 1 0 0 0,0 0 0 0 0,0 1 0 0 0,1 0 0 0 0,0 1 0 0 0,1 0 0 0 0,-1 1 0 0 0,2 0 0 0 0,-1 0 0 0 0,1 1 0 0 0,1 1 0 0 0,0-1 0 0 0,0 1 0 0 0,1 1 0 0 0,-7 15 0 0 0,10-18 0 0 0,0-1 0 0 0,1 1 0 0 0,0 0 0 0 0,1 0 0 0 0,0 1 0 0 0,0-1 0 0 0,1 1 0 0 0,0-1 0 0 0,1 0 0 0 0,0 1 0 0 0,0-1 0 0 0,1 1 0 0 0,0-1 0 0 0,1 1 0 0 0,0-1 0 0 0,0 0 0 0 0,1 0 0 0 0,0 0 0 0 0,1 0 0 0 0,0-1 0 0 0,0 1 0 0 0,1-1 0 0 0,0 0 0 0 0,11 13 0 0 0,-10-14 0 0 0,1 0 0 0 0,-1 0 0 0 0,1-1 0 0 0,0 0 0 0 0,1 0 0 0 0,0-1 0 0 0,-1 0 0 0 0,2 0 0 0 0,-1-1 0 0 0,0 0 0 0 0,1 0 0 0 0,0-1 0 0 0,0 0 0 0 0,0-1 0 0 0,0 0 0 0 0,0 0 0 0 0,0-1 0 0 0,1 0 0 0 0,-1-1 0 0 0,0 0 0 0 0,12-1 0 0 0,-8-1 0 0 0,0-1 0 0 0,-1 0 0 0 0,1-1 0 0 0,-1 0 0 0 0,0-1 0 0 0,0 0 0 0 0,0-1 0 0 0,-1 0 0 0 0,0-1 0 0 0,0 0 0 0 0,-1-1 0 0 0,0 0 0 0 0,0-1 0 0 0,16-18 0 0 0,-17 16 0 0 0,0 1 0 0 0,-1-2 0 0 0,0 1 0 0 0,-1-1 0 0 0,0 0 0 0 0,-1-1 0 0 0,0 1 0 0 0,-1-1 0 0 0,5-17 0 0 0,-9 24 0 0 0,0-1 0 0 0,0 0 0 0 0,-1 1 0 0 0,0-1 0 0 0,0 0 0 0 0,0 0 0 0 0,-1 1 0 0 0,0-1 0 0 0,0 0 0 0 0,-1 1 0 0 0,1-1 0 0 0,-2 1 0 0 0,1 0 0 0 0,-1 0 0 0 0,0 0 0 0 0,0 0 0 0 0,0 0 0 0 0,-1 0 0 0 0,0 1 0 0 0,-8-10 0 0 0,-1 2 0 0 0,0 0 0 0 0,-1 1 0 0 0,-28-20 0 0 0,35 28 0 0 0,0-1 0 0 0,-1 1 0 0 0,1 0 0 0 0,-1 1 0 0 0,0 0 0 0 0,0 0 0 0 0,0 1 0 0 0,0 0 0 0 0,0 0 0 0 0,-15-1 0 0 0,16 5-1680 0 0,-7 2-5010 0 0,61-8-13079 0 0,-23-2 16621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6:17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80 744 0 0,'-7'-14'3928'0'0,"1"-11"8647"0"0,6 0-265 0 0,7 12-9100 0 0,-2 10-3210 0 0,-4 4 0 0 0,0-1 0 0 0,-1 0 0 0 0,1 0 0 0 0,0 0 0 0 0,-1 1 0 0 0,1-1 0 0 0,0 0 0 0 0,-1 1 0 0 0,1-1 0 0 0,0 0 0 0 0,-1 1 0 0 0,1-1 0 0 0,-1 1 0 0 0,1-1 0 0 0,-1 1 0 0 0,1-1 0 0 0,-1 1 0 0 0,1 0 0 0 0,-1-1 0 0 0,1 1 0 0 0,-1-1 0 0 0,0 1 0 0 0,1 0 0 0 0,-1-1 0 0 0,0 1 0 0 0,0 0 0 0 0,0 0 0 0 0,1-1 0 0 0,-1 2 0 0 0,6 21 0 0 0,-6-23 0 0 0,3 25 0 0 0,-1-1 0 0 0,-2 1 0 0 0,0 0 0 0 0,-2 0 0 0 0,-6 37 0 0 0,2-18 0 0 0,-10 49 0 0 0,10-60 0 0 0,0 0 0 0 0,0 47 0 0 0,6-80 0 0 0,0 1 0 0 0,0-1 0 0 0,0 0 0 0 0,0 0 0 0 0,0 1 0 0 0,0-1 0 0 0,1 0 0 0 0,-1 0 0 0 0,0 1 0 0 0,0-1 0 0 0,0 0 0 0 0,1 0 0 0 0,-1 0 0 0 0,0 1 0 0 0,0-1 0 0 0,1 0 0 0 0,-1 0 0 0 0,0 0 0 0 0,0 0 0 0 0,1 0 0 0 0,-1 0 0 0 0,0 1 0 0 0,1-1 0 0 0,-1 0 0 0 0,0 0 0 0 0,0 0 0 0 0,1 0 0 0 0,-1 0 0 0 0,0 0 0 0 0,1 0 0 0 0,-1 0 0 0 0,0 0 0 0 0,0 0 0 0 0,1-1 0 0 0,-1 1 0 0 0,0 0 0 0 0,0 0 0 0 0,1 0 0 0 0,-1 0 0 0 0,0 0 0 0 0,0 0 0 0 0,1-1 0 0 0,-1 1 0 0 0,0 0 0 0 0,0 0 0 0 0,1 0 0 0 0,-1-1 0 0 0,0 1 0 0 0,0 0 0 0 0,26-15 0 0 0,3 0 0 0 0,-18 13 0 0 0,-1 1 0 0 0,1 0 0 0 0,0 1 0 0 0,0 0 0 0 0,0 1 0 0 0,0 0 0 0 0,0 1 0 0 0,-1 0 0 0 0,17 5 0 0 0,23 4 0 0 0,-32-7-1873 0 0,-16-3 1338 0 0,0 0-1 0 0,0 0 1 0 0,0 0 0 0 0,0-1-1 0 0,1 1 1 0 0,-1-1-1 0 0,0 0 1 0 0,0 1 0 0 0,0-1-1 0 0,1 0 1 0 0,-1 0 0 0 0,0 0-1 0 0,0 0 1 0 0,1-1-1 0 0,-1 1 1 0 0,0-1 0 0 0,0 1-1 0 0,0-1 1 0 0,0 0 0 0 0,0 0-1 0 0,4-2 1 0 0,16-6-17861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6:17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97 80 0 0,'5'-24'5380'0'0,"-3"19"-2711"0"0,1 0 0 0 0,0 0-1 0 0,1 0 1 0 0,-1 0 0 0 0,1 1 0 0 0,0 0 0 0 0,0-1 0 0 0,7-4 0 0 0,5-3 618 0 0,-15 10-3287 0 0,1 1 0 0 0,-1 0 0 0 0,1 0 0 0 0,-1 0 0 0 0,1 0 0 0 0,-1 0 0 0 0,1 0 0 0 0,0 0 0 0 0,-1 1 0 0 0,1-1 0 0 0,0 0 0 0 0,0 1 0 0 0,-1 0 0 0 0,1-1 0 0 0,0 1 0 0 0,0 0 0 0 0,0 0 0 0 0,0 0 0 0 0,-1 0 0 0 0,1 0 0 0 0,0 0 0 0 0,0 1 0 0 0,0-1 0 0 0,-1 0 0 0 0,1 1 0 0 0,0 0 0 0 0,0-1 0 0 0,-1 1 0 0 0,1 0 0 0 0,-1 0 0 0 0,1 0 0 0 0,0 0 0 0 0,-1 0 0 0 0,0 0 0 0 0,1 1 0 0 0,-1-1 0 0 0,0 0 0 0 0,0 1 0 0 0,1-1 0 0 0,-1 1 0 0 0,0-1 0 0 0,0 1 0 0 0,-1-1 0 0 0,1 1 0 0 0,1 3 0 0 0,1 1 0 0 0,-1 1 0 0 0,0 0 0 0 0,0 0 0 0 0,-1 0 0 0 0,0 0 0 0 0,0 0 0 0 0,-1 0 0 0 0,0 0 0 0 0,0 1 0 0 0,-2 10 0 0 0,0-7 0 0 0,-1-1 0 0 0,-1 1 0 0 0,1-1 0 0 0,-2 0 0 0 0,1-1 0 0 0,-1 1 0 0 0,-1-1 0 0 0,0 0 0 0 0,-11 13 0 0 0,13-17 0 0 0,0 0 0 0 0,0-1 0 0 0,-1 1 0 0 0,0-1 0 0 0,0 0 0 0 0,0-1 0 0 0,0 1 0 0 0,-1-1 0 0 0,1 0 0 0 0,-1 0 0 0 0,0-1 0 0 0,0 1 0 0 0,0-1 0 0 0,0-1 0 0 0,0 1 0 0 0,0-1 0 0 0,-11 1 0 0 0,16-2 0 0 0,1 0 0 0 0,0 0 0 0 0,-1 0 0 0 0,1 1 0 0 0,-1-1 0 0 0,1 0 0 0 0,-1 0 0 0 0,1 0 0 0 0,0 0 0 0 0,-1 0 0 0 0,1 0 0 0 0,-1 0 0 0 0,1 0 0 0 0,-1 0 0 0 0,1 0 0 0 0,-1 0 0 0 0,1 0 0 0 0,0-1 0 0 0,-1 1 0 0 0,1 0 0 0 0,-1 0 0 0 0,1 0 0 0 0,0-1 0 0 0,-1 1 0 0 0,1 0 0 0 0,-1 0 0 0 0,1-1 0 0 0,0 1 0 0 0,0 0 0 0 0,-1-1 0 0 0,1 1 0 0 0,0 0 0 0 0,-1-1 0 0 0,1 1 0 0 0,0 0 0 0 0,0-1 0 0 0,0 1 0 0 0,-1-1 0 0 0,1 1 0 0 0,0 0 0 0 0,0-1 0 0 0,0 1 0 0 0,0-1 0 0 0,0 1 0 0 0,0-1 0 0 0,0 1 0 0 0,0 0 0 0 0,0-1 0 0 0,0 1 0 0 0,0-1 0 0 0,0 1 0 0 0,0-1 0 0 0,0 1 0 0 0,0-1 0 0 0,0 1 0 0 0,1 0 0 0 0,-1-1 0 0 0,0 1 0 0 0,0-1 0 0 0,0 1 0 0 0,1-1 0 0 0,0-1 0 0 0,0 1 0 0 0,1-1 0 0 0,-1 0 0 0 0,1 1 0 0 0,-1-1 0 0 0,1 1 0 0 0,0-1 0 0 0,-1 1 0 0 0,1 0 0 0 0,0 0 0 0 0,4-2 0 0 0,0 1 0 0 0,0 0 0 0 0,0 1 0 0 0,0 0 0 0 0,0 0 0 0 0,0 0 0 0 0,0 1 0 0 0,0 0 0 0 0,1 0 0 0 0,-1 0 0 0 0,0 1 0 0 0,9 2 0 0 0,-1 2 0 0 0,1 0 0 0 0,-1 0 0 0 0,15 9 0 0 0,-14-6 0 0 0,1-1 0 0 0,29 10 0 0 0,-36-17-5034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6:57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90 1412 0 0,'-23'-25'27903'0'0,"21"15"-24451"0"0,2 9-3452 0 0,0-1 0 0 0,0 1 0 0 0,0 0 0 0 0,-1 0 0 0 0,1 0 0 0 0,0 0 0 0 0,0-1 0 0 0,-1 1 0 0 0,1 0 0 0 0,0 0 0 0 0,-1 0 0 0 0,1 0 0 0 0,-1 0 0 0 0,0 0 0 0 0,1 0 0 0 0,-1 0 0 0 0,0 0 0 0 0,1 0 0 0 0,-1 0 0 0 0,0 0 0 0 0,0 1 0 0 0,0-1 0 0 0,0 0 0 0 0,0 1 0 0 0,0-1 0 0 0,0 0 0 0 0,0 1 0 0 0,0-1 0 0 0,0 1 0 0 0,-1-1 0 0 0,-3 0 0 0 0,1 1 0 0 0,0-1 0 0 0,0 1 0 0 0,0 0 0 0 0,0 0 0 0 0,-1 0 0 0 0,1 1 0 0 0,0-1 0 0 0,-5 2 0 0 0,-3 1 0 0 0,1 0 0 0 0,-1 1 0 0 0,1 1 0 0 0,0 0 0 0 0,-21 12 0 0 0,27-14 0 0 0,0 1 0 0 0,0 0 0 0 0,1 0 0 0 0,-1 0 0 0 0,1 1 0 0 0,0-1 0 0 0,0 1 0 0 0,1 0 0 0 0,-1 0 0 0 0,1 1 0 0 0,0-1 0 0 0,1 1 0 0 0,-1-1 0 0 0,1 1 0 0 0,-3 11 0 0 0,4-7 0 0 0,0 0 0 0 0,1 1 0 0 0,0-1 0 0 0,1 0 0 0 0,0 1 0 0 0,0-1 0 0 0,1 0 0 0 0,5 16 0 0 0,-2-10 0 0 0,0 0 0 0 0,1-1 0 0 0,0 1 0 0 0,2-1 0 0 0,-1 0 0 0 0,2-1 0 0 0,0 0 0 0 0,19 22 0 0 0,-25-32 0 0 0,0-1 0 0 0,0 0 0 0 0,1 0 0 0 0,-1 0 0 0 0,1 0 0 0 0,0 0 0 0 0,0-1 0 0 0,0 1 0 0 0,0-1 0 0 0,1 0 0 0 0,-1-1 0 0 0,0 1 0 0 0,1-1 0 0 0,0 0 0 0 0,-1 0 0 0 0,1 0 0 0 0,-1 0 0 0 0,1-1 0 0 0,0 0 0 0 0,-1 0 0 0 0,1 0 0 0 0,0-1 0 0 0,-1 1 0 0 0,1-1 0 0 0,0 0 0 0 0,-1-1 0 0 0,1 1 0 0 0,-1-1 0 0 0,0 0 0 0 0,1 0 0 0 0,-1 0 0 0 0,0 0 0 0 0,0-1 0 0 0,-1 0 0 0 0,5-3 0 0 0,5-4 0 0 0,0-1 0 0 0,-1-1 0 0 0,0 0 0 0 0,0-1 0 0 0,-1 0 0 0 0,-1-1 0 0 0,-1 0 0 0 0,12-22 0 0 0,-17 29 0 0 0,-1 1 0 0 0,0-1 0 0 0,0 1 0 0 0,0-1 0 0 0,-1 0 0 0 0,0 0 0 0 0,-1 0 0 0 0,0 0 0 0 0,0 0 0 0 0,0-1 0 0 0,-1 1 0 0 0,0 0 0 0 0,0 0 0 0 0,-1-1 0 0 0,0 1 0 0 0,0 0 0 0 0,-1 0 0 0 0,0 0 0 0 0,0 0 0 0 0,0 0 0 0 0,-1 1 0 0 0,-5-9 0 0 0,2 4-242 0 0,-2 1 0 0 0,1 0 0 0 0,-1 0 0 0 0,-1 1-1 0 0,0 0 1 0 0,0 0 0 0 0,-1 1 0 0 0,0 0 0 0 0,0 1 0 0 0,-1 0 0 0 0,0 0 0 0 0,0 1-1 0 0,-20-7 1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7:00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90 1496 0 0,'12'-34'26595'0'0,"-32"29"-21919"0"0,13 5-4676 0 0,-1 1 0 0 0,0-1 0 0 0,1 1 0 0 0,-1 1 0 0 0,0-1 0 0 0,1 2 0 0 0,0-1 0 0 0,-1 1 0 0 0,1-1 0 0 0,0 2 0 0 0,0-1 0 0 0,1 1 0 0 0,-1 0 0 0 0,1 1 0 0 0,0 0 0 0 0,0 0 0 0 0,0 0 0 0 0,1 0 0 0 0,0 1 0 0 0,0 0 0 0 0,0 0 0 0 0,0 0 0 0 0,1 1 0 0 0,1 0 0 0 0,-1-1 0 0 0,1 1 0 0 0,0 1 0 0 0,0-1 0 0 0,1 0 0 0 0,0 1 0 0 0,0-1 0 0 0,1 1 0 0 0,0-1 0 0 0,0 1 0 0 0,1 0 0 0 0,0 0 0 0 0,0-1 0 0 0,1 1 0 0 0,0 0 0 0 0,0-1 0 0 0,1 1 0 0 0,0-1 0 0 0,4 10 0 0 0,-1-6 0 0 0,0 0 0 0 0,1 0 0 0 0,1 0 0 0 0,-1-1 0 0 0,2 0 0 0 0,-1 0 0 0 0,2-1 0 0 0,-1 0 0 0 0,1-1 0 0 0,0 1 0 0 0,1-2 0 0 0,0 1 0 0 0,0-1 0 0 0,20 9 0 0 0,-24-13 0 0 0,0-1 0 0 0,1 1 0 0 0,-1-1 0 0 0,1-1 0 0 0,-1 1 0 0 0,1-1 0 0 0,-1-1 0 0 0,1 1 0 0 0,0-1 0 0 0,-1 0 0 0 0,1 0 0 0 0,0-1 0 0 0,-1 0 0 0 0,1 0 0 0 0,-1-1 0 0 0,1 0 0 0 0,-1 0 0 0 0,0 0 0 0 0,0-1 0 0 0,0 0 0 0 0,0 0 0 0 0,0 0 0 0 0,0-1 0 0 0,-1 0 0 0 0,0 0 0 0 0,0 0 0 0 0,0-1 0 0 0,8-8 0 0 0,-4 2 0 0 0,1-1 0 0 0,-2 0 0 0 0,1 0 0 0 0,-2-1 0 0 0,0 1 0 0 0,0-2 0 0 0,-1 1 0 0 0,-1-1 0 0 0,0 0 0 0 0,-1 0 0 0 0,4-24 0 0 0,-7 30 0 0 0,0-1 0 0 0,-1 0 0 0 0,0 0 0 0 0,0 0 0 0 0,-1 0 0 0 0,0 0 0 0 0,-1 0 0 0 0,0 1 0 0 0,0-1 0 0 0,-1 0 0 0 0,0 1 0 0 0,0 0 0 0 0,-1 0 0 0 0,0 0 0 0 0,0 0 0 0 0,-1 1 0 0 0,0-1 0 0 0,-1 1 0 0 0,0 0 0 0 0,-9-8 0 0 0,11 11-429 0 0,-1 0 1 0 0,1 0-1 0 0,-1 1 1 0 0,0-1-1 0 0,0 1 1 0 0,0 0-1 0 0,-1 1 1 0 0,1-1-1 0 0,-1 1 1 0 0,1 1-1 0 0,-1-1 1 0 0,0 1-1 0 0,0-1 1 0 0,-11 1-1 0 0,12 1 17 0 0,1 0 0 0 0,0 0-1 0 0,0 1 1 0 0,0 0-1 0 0,0 0 1 0 0,0 0-1 0 0,0 1 1 0 0,0-1-1 0 0,0 1 1 0 0,0 0-1 0 0,0 0 1 0 0,1 0 0 0 0,-1 0-1 0 0,1 1 1 0 0,-1 0-1 0 0,1-1 1 0 0,0 1-1 0 0,0 0 1 0 0,1 0-1 0 0,-1 1 1 0 0,-3 5 0 0 0,5-7-382 0 0,0-1 0 0 0,0 1 1 0 0,1-1-1 0 0,-1 1 0 0 0,1-1 0 0 0,0 1 1 0 0,-1 0-1 0 0,1-1 0 0 0,0 1 1 0 0,0 0-1 0 0,0-1 0 0 0,0 1 1 0 0,0-1-1 0 0,0 1 0 0 0,1 0 1 0 0,-1 1-1 0 0,6 10-1963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7:00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39 456 0 0,'5'-38'27431'0'0,"-7"57"-22551"0"0,-12 88-4870 0 0,-12 54-180 0 0,-3 22-835 0 0,17-147-4877 0 0,3-14-1467 0 0,5-4-8025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7:40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12 740 0 0,'-12'13'28795'0'0,"27"-19"-25563"0"0,-4 2-3232 0 0,1 0 0 0 0,0 1 0 0 0,0 0 0 0 0,0 1 0 0 0,0 1 0 0 0,0 0 0 0 0,0 0 0 0 0,1 1 0 0 0,-1 1 0 0 0,0 0 0 0 0,0 1 0 0 0,0 0 0 0 0,0 1 0 0 0,0 0 0 0 0,0 1 0 0 0,12 5 0 0 0,-18-6 0 0 0,-4-2 0 0 0,0 1 0 0 0,0-2 0 0 0,0 1 0 0 0,0 0 0 0 0,0 0 0 0 0,1-1 0 0 0,-1 1 0 0 0,0-1 0 0 0,0 1 0 0 0,0-1 0 0 0,0 0 0 0 0,1 0 0 0 0,-1 0 0 0 0,0 0 0 0 0,0 0 0 0 0,5-2 0 0 0,-2 0 0 0 0,-2-2 0 0 0,-2 1 0 0 0,-1 0 0 0 0,-15 142 0 0 0,-1 167 0 0 0,-5 36 0 0 0,-33 289 0 0 0,-19 152 0 0 0,52-551 0 0 0,5-83 0 0 0,11-91 0 0 0,-55 489 0 0 0,20-253 0 0 0,5 23 0 0 0,12-141 0 0 0,5-114 0 0 0,6-24 0 0 0,-7 21 0 0 0,17-59 0 0 0,0 0 0 0 0,0 0 0 0 0,-1 0 0 0 0,1-1 0 0 0,0 1 0 0 0,0-1 0 0 0,0 0 0 0 0,0 0 0 0 0,0 0 0 0 0,0 0 0 0 0,0 0 0 0 0,0 0 0 0 0,0 0 0 0 0,1-1 0 0 0,-4-1 0 0 0,-2-2 0 0 0,-20-9 0 0 0,0 1 0 0 0,-1 0 0 0 0,0 3 0 0 0,-1 0 0 0 0,-33-6 0 0 0,26 1-6201 0 0,34 15 5787 0 0,1-1-1 0 0,-1 0 0 0 0,1 0 1 0 0,0 0-1 0 0,-1 0 0 0 0,1-1 1 0 0,0 1-1 0 0,0 0 0 0 0,0 0 1 0 0,0-1-1 0 0,0 1 0 0 0,0-1 1 0 0,0 1-1 0 0,0-1 0 0 0,1 1 1 0 0,-1-1-1 0 0,0 1 0 0 0,1-1 1 0 0,-1 0-1 0 0,1-2 0 0 0,15-2-12899 0 0,-5 6 10218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7:46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74 284 0 0,'-6'-28'30420'0'0,"7"26"-29499"0"0,3-4 1712 0 0,3 1-4151 0 0,39-22 1552 0 0,-45 27-34 0 0,1-1-1 0 0,0 0 1 0 0,0 0 0 0 0,0 0-1 0 0,0 1 1 0 0,0-1 0 0 0,-1 1 0 0 0,1 0-1 0 0,0-1 1 0 0,0 1 0 0 0,0 0-1 0 0,0 0 1 0 0,0 0 0 0 0,0 1 0 0 0,0-1-1 0 0,0 0 1 0 0,0 1 0 0 0,0-1-1 0 0,0 1 1 0 0,0 0 0 0 0,0-1 0 0 0,-1 1-1 0 0,3 2 1 0 0,-3-2 0 0 0,0 0 0 0 0,0 0 0 0 0,-1 0 0 0 0,1 0 0 0 0,-1 1 0 0 0,1-1 0 0 0,-1 0 0 0 0,0 1 0 0 0,1-1 0 0 0,-1 0 0 0 0,0 1 0 0 0,0-1 0 0 0,0 0 0 0 0,0 1 0 0 0,0-1 0 0 0,0 0 0 0 0,0 1 0 0 0,0-1 0 0 0,-1 0 0 0 0,1 1 0 0 0,0-1 0 0 0,-1 0 0 0 0,0 2 0 0 0,-18 36 0 0 0,8-18 0 0 0,10-18 0 0 0,-1 1 0 0 0,1 0 0 0 0,0-1 0 0 0,0 1 0 0 0,0 0 0 0 0,1 0 0 0 0,-1-1 0 0 0,1 1 0 0 0,0 0 0 0 0,0 0 0 0 0,0 0 0 0 0,0 0 0 0 0,1 0 0 0 0,0-1 0 0 0,0 1 0 0 0,0 0 0 0 0,0-1 0 0 0,3 8 0 0 0,2-3 0 0 0,0-1 0 0 0,0 0 0 0 0,0 0 0 0 0,0-1 0 0 0,1 1 0 0 0,11 6 0 0 0,-9-5 0 0 0,-7-7 0 0 0,0 1 0 0 0,0 0 0 0 0,0 0 0 0 0,0 0 0 0 0,-1 1 0 0 0,1-1 0 0 0,-1 0 0 0 0,1 1 0 0 0,-1-1 0 0 0,0 1 0 0 0,0-1 0 0 0,0 1 0 0 0,0-1 0 0 0,0 1 0 0 0,-1 0 0 0 0,1 0 0 0 0,-1-1 0 0 0,0 1 0 0 0,0 0 0 0 0,0 0 0 0 0,0-1 0 0 0,0 1 0 0 0,0 0 0 0 0,-1 0 0 0 0,0-1 0 0 0,1 1 0 0 0,-1 0 0 0 0,0-1 0 0 0,0 1 0 0 0,0-1 0 0 0,-1 1 0 0 0,1-1 0 0 0,0 0 0 0 0,-1 1 0 0 0,0-1 0 0 0,-2 3 0 0 0,1-1 0 0 0,0-1 0 0 0,0 1 0 0 0,0-1 0 0 0,-1 0 0 0 0,1 0 0 0 0,-1 0 0 0 0,0-1 0 0 0,1 1 0 0 0,-1-1 0 0 0,0 0 0 0 0,-1 0 0 0 0,1 0 0 0 0,0 0 0 0 0,0-1 0 0 0,-1 0 0 0 0,1 0 0 0 0,-1 0 0 0 0,1 0 0 0 0,-1-1 0 0 0,0 1 0 0 0,-7-2 0 0 0,-32-19 111 0 0,40 17-168 0 0,-1 0 0 0 0,1 1 0 0 0,0-1 0 0 0,-1 1 1 0 0,0 0-1 0 0,1 1 0 0 0,-1-1 0 0 0,0 1 0 0 0,-8-1 0 0 0,13 2-312 0 0,-1 0-1 0 0,0 0 1 0 0,0 0 0 0 0,1 0 0 0 0,-1 0-1 0 0,0 0 1 0 0,1 1 0 0 0,-1-1-1 0 0,0 0 1 0 0,1 1 0 0 0,-1-1 0 0 0,0 0-1 0 0,1 1 1 0 0,-1-1 0 0 0,1 1 0 0 0,-1-1-1 0 0,0 1 1 0 0,1-1 0 0 0,-1 1-1 0 0,1-1 1 0 0,0 1 0 0 0,-1-1 0 0 0,1 1-1 0 0,-1 0 1 0 0,1-1 0 0 0,0 1 0 0 0,0 0-1 0 0,-1-1 1 0 0,1 1 0 0 0,0 0-1 0 0,0 0 1 0 0,0-1 0 0 0,0 1 0 0 0,0 0-1 0 0,0-1 1 0 0,0 1 0 0 0,0 0-1 0 0,0 0 1 0 0,0-1 0 0 0,0 1 0 0 0,0 0-1 0 0,0 0 1 0 0,1-1 0 0 0,-1 1 0 0 0,0 0-1 0 0,1-1 1 0 0,-1 1 0 0 0,0-1-1 0 0,2 2 1 0 0,7 20-7213 0 0,2-7 4489 0 0,4 1 627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7:47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61 788 0 0,'1'-10'3457'0'0,"5"-5"7702"0"0,1-6 2512 0 0,-5 6-9979 0 0,-5 23-3692 0 0,0-1 0 0 0,-1 1 0 0 0,1-1 0 0 0,-1 0 0 0 0,-1 0 0 0 0,1-1 0 0 0,-7 7 0 0 0,-15 26 0 0 0,10-9 0 0 0,3-7 0 0 0,0 1 0 0 0,2 1 0 0 0,-17 50 0 0 0,28-75 0 0 0,0 0 0 0 0,0 0 0 0 0,0 1 0 0 0,0-1 0 0 0,0 0 0 0 0,0 0 0 0 0,0 1 0 0 0,0-1 0 0 0,0 0 0 0 0,0 0 0 0 0,0 1 0 0 0,0-1 0 0 0,0 0 0 0 0,0 0 0 0 0,0 1 0 0 0,1-1 0 0 0,-1 0 0 0 0,0 0 0 0 0,0 1 0 0 0,0-1 0 0 0,0 0 0 0 0,0 0 0 0 0,0 0 0 0 0,1 1 0 0 0,-1-1 0 0 0,0 0 0 0 0,0 0 0 0 0,0 0 0 0 0,0 1 0 0 0,1-1 0 0 0,-1 0 0 0 0,0 0 0 0 0,0 0 0 0 0,1 0 0 0 0,-1 0 0 0 0,0 0 0 0 0,0 0 0 0 0,1 0 0 0 0,-1 1 0 0 0,0-1 0 0 0,17-1 0 0 0,21-10 0 0 0,-32 9 0 0 0,55-8 76 0 0,-51 10-133 0 0,0-1 1 0 0,-1-1-1 0 0,1 1 1 0 0,-1-2-1 0 0,0 1 1 0 0,13-6-1 0 0,13-27-30371 0 0,-26 26 28493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3:47:09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1160 0 0,'1'15'12929'0'0,"0"14"-7619"0"0,-1-16-4993 0 0,0 0-1 0 0,0-1 1 0 0,-1 1-1 0 0,-4 16 0 0 0,-9 23-185 0 0,2-5-4641 0 0,-2-2-9400 0 0,11-41 12058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7:47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12 288 0 0,'-8'-11'23976'0'0,"3"40"-14819"0"0,2-5-9882 0 0,-6 181 1093 0 0,1-17-1324 0 0,-2-64-7129 0 0,9-123 7599 0 0,1-1 243 0 0,0 1 0 0 0,0-1 0 0 0,-1 0 0 0 0,1 0 0 0 0,0 1 0 0 0,0-1 0 0 0,0 1 0 0 0,0-1 0 0 0,0 0 0 0 0,0 1 0 0 0,0-1 0 0 0,0 0 0 0 0,0 1 0 0 0,0-1 1 0 0,0 0-1 0 0,0 1 0 0 0,0-1 0 0 0,0 0 0 0 0,0 1 0 0 0,0-1 0 0 0,0 0 0 0 0,0 1 0 0 0,0-1 0 0 0,1 0 0 0 0,-1 1 0 0 0,0-1 0 0 0,0 0 0 0 0,0 1 0 0 0,1-1 0 0 0,1 2-2187 0 0,-1-2 2188 0 0,-1 0-1 0 0,0 0 0 0 0,1 1 0 0 0,-1-1 0 0 0,0 0 0 0 0,1 0 0 0 0,-1 0 0 0 0,1 0 0 0 0,8-6-6218 0 0,-3-2 5329 0 0,6-7-1759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7:48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25 292 0 0,'-15'-3'29192'0'0,"20"-1"-25909"0"0,6 0-3283 0 0,0 1 0 0 0,0 0 0 0 0,0 0 0 0 0,1 1 0 0 0,-1 1 0 0 0,0 0 0 0 0,1 0 0 0 0,-1 1 0 0 0,14 2 0 0 0,5-1 0 0 0,-17 2-4026 0 0,-12 1 296 0 0,-1-3 3197 0 0,0-1 0 0 0,0 1 0 0 0,0 0 0 0 0,0-1 0 0 0,0 1 0 0 0,0 0 0 0 0,0-1 1 0 0,0 1-1 0 0,-1-1 0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7:48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1 832 0 0,'-1'0'822'0'0,"0"0"0"0"0,0 0 0 0 0,-1 0-1 0 0,1 0 1 0 0,0 1 0 0 0,0-1 0 0 0,0 1 0 0 0,-1-1-1 0 0,1 0 1 0 0,0 1 0 0 0,0 0 0 0 0,0-1 0 0 0,0 1 0 0 0,0 0-1 0 0,0 0 1 0 0,0-1 0 0 0,-1 3 0 0 0,-11 20 8354 0 0,3 30-1497 0 0,3 107-7028 0 0,0-14-1788 0 0,-3-49-8069 0 0,7-64 720 0 0,3-12-539 0 0,6-20 3996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7:49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1780 0 0,'-28'23'26517'0'0,"44"-20"-22047"0"0,52-9-12709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7:49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1 636 0 0,'9'11'25536'0'0,"10"-13"-18941"0"0,0 5-9190 0 0,20 19-11563 0 0,-29-15 11771 0 0,-4-3-2624 0 0,10-2-769 0 0,-9-4 3496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7:50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1556 0 0,'-8'1'29873'0'0,"13"2"-28768"0"0,7 0-1071 0 0,1 0 0 0 0,0-1 0 0 0,-1 0-1 0 0,1-1 1 0 0,0-1 0 0 0,0 0 0 0 0,19-3-1 0 0,21 1-70 0 0,-60 4-4601 0 0,-24 5-17105 0 0,16-11 17181 0 0,9-1 2750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7:54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9 44 0 0,'0'-9'25806'0'0,"-10"34"-20701"0"0,9 12-3616 0 0,11 37-1566 0 0,-9-66 433 0 0,9 79-333 0 0,-2 124 0 0 0,-5-71-25 0 0,-15 353 2 0 0,-3-119 0 0 0,13-178 0 0 0,-6 97 0 0 0,-1 82 0 0 0,11-225 0 0 0,2-50 0 0 0,-19 513 0 0 0,12-420 0 0 0,-4-158 0 0 0,5-27 0 0 0,0-1 0 0 0,0 1 0 0 0,1-1 0 0 0,0 1 0 0 0,0 12 0 0 0,1-19 0 0 0,1 0 0 0 0,-1 0 0 0 0,1-1 0 0 0,0 1 0 0 0,-1 0 0 0 0,1 0 0 0 0,0 0 0 0 0,-1-1 0 0 0,1 1 0 0 0,0 0 0 0 0,0 0 0 0 0,0-1 0 0 0,0 1 0 0 0,0-1 0 0 0,0 1 0 0 0,0-1 0 0 0,0 1 0 0 0,0-1 0 0 0,0 0 0 0 0,0 0 0 0 0,0 1 0 0 0,0-1 0 0 0,0 0 0 0 0,0 0 0 0 0,0 0 0 0 0,0 0 0 0 0,0 0 0 0 0,0 0 0 0 0,0 0 0 0 0,0 0 0 0 0,0-1 0 0 0,2 1 0 0 0,-2 0 0 0 0,133 9 0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8:03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 72 0 0,'-3'8'29393'0'0,"-4"-7"-26091"0"0,-3 0-3302 0 0,1 1 0 0 0,-1 0 0 0 0,1 0 0 0 0,-1 1 0 0 0,1 0 0 0 0,0 0 0 0 0,0 1 0 0 0,0 1 0 0 0,0-1 0 0 0,-12 11 0 0 0,-6 3 0 0 0,-44 43 0 0 0,65-56 0 0 0,1 0 0 0 0,0 1 0 0 0,1-1 0 0 0,-1 1 0 0 0,1 1 0 0 0,0-1 0 0 0,1 1 0 0 0,-1-1 0 0 0,1 1 0 0 0,1 0 0 0 0,-1 0 0 0 0,1 0 0 0 0,0 0 0 0 0,1 1 0 0 0,0-1 0 0 0,0 0 0 0 0,0 1 0 0 0,1 7 0 0 0,1-10 0 0 0,-1-1 0 0 0,1 1 0 0 0,0-1 0 0 0,1 1 0 0 0,-1-1 0 0 0,1 0 0 0 0,-1 1 0 0 0,1-1 0 0 0,1 0 0 0 0,-1 0 0 0 0,0-1 0 0 0,1 1 0 0 0,0 0 0 0 0,0-1 0 0 0,0 0 0 0 0,0 1 0 0 0,1-1 0 0 0,-1 0 0 0 0,1-1 0 0 0,0 1 0 0 0,0-1 0 0 0,0 0 0 0 0,0 1 0 0 0,0-2 0 0 0,0 1 0 0 0,0 0 0 0 0,1-1 0 0 0,-1 0 0 0 0,1 0 0 0 0,5 0 0 0 0,85 8-3985 0 0,-69-8 1227 0 0,0 1 1 0 0,40 8 0 0 0,-55-9-5543 0 0,6-3 2814 0 0,-4 0 2056 0 0,5-1 904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8:04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35 828 0 0,'-6'-33'29033'0'0,"-10"31"-26127"0"0,10 4-2906 0 0,1 0 0 0 0,0 1 0 0 0,-1-1 0 0 0,1 1 0 0 0,0 0 0 0 0,0 0 0 0 0,1 1 0 0 0,-1 0 0 0 0,1-1 0 0 0,-8 9 0 0 0,4-4 0 0 0,-5 5 0 0 0,1 0 0 0 0,0 1 0 0 0,1 1 0 0 0,0 0 0 0 0,2 1 0 0 0,-1-1 0 0 0,2 2 0 0 0,0-1 0 0 0,1 1 0 0 0,1 1 0 0 0,1-1 0 0 0,0 1 0 0 0,1 0 0 0 0,-3 29 0 0 0,5-27 0 0 0,1 0 0 0 0,1 0 0 0 0,1 0 0 0 0,0 0 0 0 0,1-1 0 0 0,2 1 0 0 0,0-1 0 0 0,0 1 0 0 0,2-1 0 0 0,1 0 0 0 0,0-1 0 0 0,1 0 0 0 0,14 23 0 0 0,-17-33-6 0 0,28 38-289 0 0,-31-44 234 0 0,0 1 1 0 0,0-1-1 0 0,0 0 0 0 0,0 0 1 0 0,0-1-1 0 0,0 1 1 0 0,0 0-1 0 0,1-1 0 0 0,-1 1 1 0 0,1-1-1 0 0,-1 0 1 0 0,1 0-1 0 0,-1 0 0 0 0,1 0 1 0 0,0 0-1 0 0,3 0 1 0 0,-2-2-1167 0 0,-1-1 0 0 0,0 1 0 0 0,0-1 0 0 0,0 0 0 0 0,0 0 1 0 0,0 0-1 0 0,0 0 0 0 0,-1-1 0 0 0,1 1 0 0 0,-1-1 0 0 0,1 0 0 0 0,-1 0 1 0 0,0 0-1 0 0,0 0 0 0 0,0 0 0 0 0,-1 0 0 0 0,3-7 0 0 0,12-13-4644 0 0,-4 10 3282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8:08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25 520 0 0,'-9'1'2650'0'0,"-21"-4"21576"0"0,41-4-21587 0 0,-1 3-2417 0 0,1 1 1 0 0,0 0-1 0 0,0 1 1 0 0,1 1-1 0 0,-1-1 1 0 0,0 2 0 0 0,0 0-1 0 0,1 0 1 0 0,-1 1-1 0 0,0 0 1 0 0,0 1-1 0 0,12 3 1 0 0,55 4-3738 0 0,-72-9 3227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3:47:09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1292 0 0,'0'7'13023'0'0,"0"26"-9531"0"0,2 26-1845 0 0,-1-21-1966 0 0,-4 49 1 0 0,1-73-1735 0 0,0 0-1 0 0,-1-1 1 0 0,-1 1-1 0 0,-4 12 1 0 0,-3 4-4782 0 0,10-21 5212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8:08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0 1796 0 0,'-1'0'914'0'0,"-1"0"-1"0"0,0 1 1 0 0,0-1-1 0 0,1 0 1 0 0,-1 1-1 0 0,1-1 1 0 0,-1 1-1 0 0,0-1 1 0 0,1 1-1 0 0,-1 0 1 0 0,1 0-1 0 0,-1 0 1 0 0,1 0-1 0 0,0 0 0 0 0,-2 1 1 0 0,-16 24 5958 0 0,-6 43-4422 0 0,18-46-1527 0 0,-4 6-1030 0 0,-19 62-1337 0 0,14-30-6730 0 0,16-61 8163 0 0,-1 10-6300 0 0,14-23-2935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8:09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1904 0 0,'-1'3'8374'0'0,"-3"3"-3555"0"0,-6 17 1303 0 0,-27 66 1164 0 0,12-26-10091 0 0,-4-5-7176 0 0,28-56 8955 0 0,0 0 1 0 0,0 0-1 0 0,0-1 0 0 0,0 1 1 0 0,0 0-1 0 0,0 0 1 0 0,1 0-1 0 0,-1 1 1 0 0,1-1-1 0 0,-1 0 0 0 0,1 0 1 0 0,0 4-1 0 0,2-3-1040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8:09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0 1676 0 0,'-1'5'9411'0'0,"-5"16"-1053"0"0,-6 8-6311 0 0,-1-1-1 0 0,-1 0 1 0 0,-2-1-1 0 0,-25 34 1 0 0,-14 26 1042 0 0,-20 47-5125 0 0,24-37-3082 0 0,-48 131 0 0 0,97-222 3569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8:10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57 115 1176 0 0,'0'-7'1882'0'0,"2"0"0"0"0,-1 0 0 0 0,1 1 0 0 0,0-1 0 0 0,0 1 1 0 0,1 0-1 0 0,0 0 0 0 0,0 0 0 0 0,4-6 0 0 0,19-19 6305 0 0,-25 29-7860 0 0,1 1-1 0 0,0-1 1 0 0,-1 1 0 0 0,1 0-1 0 0,0 0 1 0 0,0 0 0 0 0,0 0-1 0 0,0 0 1 0 0,0 1 0 0 0,0-1 0 0 0,0 1-1 0 0,0-1 1 0 0,4 0 0 0 0,-4 1-327 0 0,0 1 1 0 0,0-1-1 0 0,-1 0 0 0 0,1 0 1 0 0,0 1-1 0 0,-1-1 1 0 0,1 1-1 0 0,-1-1 0 0 0,1 1 1 0 0,0 0-1 0 0,-1 0 1 0 0,1 0-1 0 0,-1 0 1 0 0,0 0-1 0 0,1 0 0 0 0,-1 0 1 0 0,0 0-1 0 0,0 0 1 0 0,1 1-1 0 0,-1-1 1 0 0,1 2-1 0 0,0 1 0 0 0,1 0 1 0 0,-1 1-1 0 0,-1-1 0 0 0,1 0 0 0 0,0 1 1 0 0,-1-1-1 0 0,0 1 0 0 0,0 4 0 0 0,1 0 0 0 0,-2-1 0 0 0,1 1 0 0 0,-1-1-1 0 0,-1 1 1 0 0,1-1 0 0 0,-1 1 0 0 0,-1-1-1 0 0,-3 13 1 0 0,3-16 0 0 0,0 0 0 0 0,-1 0 0 0 0,0 0 0 0 0,0-1 0 0 0,0 1 0 0 0,0-1 0 0 0,-1 0 0 0 0,0 0 0 0 0,0 0 0 0 0,0-1 0 0 0,0 1 0 0 0,-8 4 0 0 0,-1-1 0 0 0,0-1 0 0 0,-1 0 0 0 0,-16 5 0 0 0,-30 12 0 0 0,129-13 0 0 0,-19-1 101 0 0,-41-7-224 0 0,1 0 0 0 0,0 0 0 0 0,0 0 0 0 0,0-1 0 0 0,0-1 0 0 0,0 0 0 0 0,0 0 0 0 0,17-3 0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8:11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67 924 0 0,'2'-5'2235'0'0,"-1"1"0"0"0,0 0 0 0 0,0-1 0 0 0,0 1 0 0 0,0-1 0 0 0,-1 1 0 0 0,1-1 0 0 0,-1 0 0 0 0,-1-7 0 0 0,0-2 4858 0 0,0 40-6423 0 0,-2-1 0 0 0,-8 34-1 0 0,0-4-278 0 0,4 7-2004 0 0,5-36-385 0 0,-1-1-1 0 0,-11 45 1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8:12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18 1516 0 0,'-9'-16'28154'0'0,"21"16"-25057"0"0,-5 0-3123 0 0,10-1-904 0 0,-1 0-1 0 0,0 2 0 0 0,1 0 1 0 0,-1 1-1 0 0,0 0 0 0 0,0 2 1 0 0,0-1-1 0 0,0 2 0 0 0,16 7 1 0 0,-2-3-11751 0 0,3-8 4633 0 0,-15-1 5810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8:12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84 104 0 0,'17'-13'3884'0'0,"-17"12"-3209"0"0,1 0-1 0 0,0 0 1 0 0,-1 0 0 0 0,1 0 0 0 0,-1 0-1 0 0,1 0 1 0 0,-1 0 0 0 0,1 0-1 0 0,-1 0 1 0 0,0 0 0 0 0,0 0-1 0 0,1 0 1 0 0,-1 0 0 0 0,0 0 0 0 0,0 0-1 0 0,0 0 1 0 0,0 0 0 0 0,-1-2-1 0 0,1 2-222 0 0,0 0 0 0 0,0 1 0 0 0,-1-1 0 0 0,1 0 0 0 0,0 1-1 0 0,-1-1 1 0 0,-1-2 2259 0 0,1 3-2259 0 0,1-1 0 0 0,-1 1 0 0 0,1-1-1 0 0,-1 1 1 0 0,0 0 0 0 0,1-1 0 0 0,-1 1 0 0 0,0 0 0 0 0,1 0-1 0 0,-1 0 1 0 0,0-1 0 0 0,1 1 0 0 0,-1 0 0 0 0,-1 0 0 0 0,-20 4 2856 0 0,18-1-3308 0 0,-1 0 0 0 0,1 0 0 0 0,-1 0 0 0 0,1 0 0 0 0,0 1 0 0 0,0-1 0 0 0,0 1 0 0 0,1 0 0 0 0,-1 0 0 0 0,1 1 0 0 0,0-1 0 0 0,0 1 0 0 0,1-1 0 0 0,-1 1 0 0 0,1 0 0 0 0,0 0 0 0 0,0 0 0 0 0,-1 6 0 0 0,1-3 0 0 0,0 0 0 0 0,0 0 0 0 0,1 0 0 0 0,0 1 0 0 0,1-1 0 0 0,0 0 0 0 0,0 0 0 0 0,0 1 0 0 0,1-1 0 0 0,4 16 0 0 0,-2-16 0 0 0,0-1 0 0 0,0 0 0 0 0,0 0 0 0 0,1 0 0 0 0,0 0 0 0 0,1-1 0 0 0,-1 0 0 0 0,1 0 0 0 0,1 0 0 0 0,-1 0 0 0 0,1-1 0 0 0,0 1 0 0 0,13 7 0 0 0,-16-11 0 0 0,0 0 0 0 0,1 0 0 0 0,-1-1 0 0 0,1 0 0 0 0,-1 1 0 0 0,1-1 0 0 0,-1 0 0 0 0,1-1 0 0 0,0 1 0 0 0,0-1 0 0 0,-1 0 0 0 0,1 1 0 0 0,0-2 0 0 0,0 1 0 0 0,-1 0 0 0 0,1-1 0 0 0,0 0 0 0 0,0 1 0 0 0,-1-2 0 0 0,1 1 0 0 0,-1 0 0 0 0,1-1 0 0 0,-1 1 0 0 0,0-1 0 0 0,1 0 0 0 0,-1 0 0 0 0,0 0 0 0 0,0-1 0 0 0,0 1 0 0 0,4-6 0 0 0,-1 1 0 0 0,1 0 0 0 0,-2 0 0 0 0,1 0 0 0 0,-1-1 0 0 0,-1 0 0 0 0,1 0 0 0 0,-1 0 0 0 0,0 0 0 0 0,-1-1 0 0 0,0 1 0 0 0,-1-1 0 0 0,3-15 0 0 0,-4 18 0 0 0,-1 0 0 0 0,1-1 0 0 0,-1 1 0 0 0,-1 0 0 0 0,1 0 0 0 0,-1-1 0 0 0,-1 1 0 0 0,1 0 0 0 0,-1 0 0 0 0,0 0 0 0 0,0 0 0 0 0,0 0 0 0 0,-1 1 0 0 0,0-1 0 0 0,0 1 0 0 0,-1-1 0 0 0,1 1 0 0 0,-1 0 0 0 0,-6-5 0 0 0,-8-10-1775 0 0,13 13-91 0 0,0 1 0 0 0,0 1 0 0 0,-1-1 0 0 0,0 1-1 0 0,0 0 1 0 0,-11-7 0 0 0,15 11 1548 0 0,0 0-1 0 0,0 1 1 0 0,0-1 0 0 0,0 0 0 0 0,0 1-1 0 0,0 0 1 0 0,0-1 0 0 0,0 1-1 0 0,0 0 1 0 0,0 0 0 0 0,0 0-1 0 0,0 0 1 0 0,0 1 0 0 0,0-1-1 0 0,0 0 1 0 0,0 1 0 0 0,0 0-1 0 0,0-1 1 0 0,0 1 0 0 0,0 0 0 0 0,0 0-1 0 0,0 0 1 0 0,0 0 0 0 0,1 0-1 0 0,-1 1 1 0 0,0-1 0 0 0,1 0-1 0 0,-1 1 1 0 0,1-1 0 0 0,-2 3-1 0 0,-16 17-5482 0 0,10-16 4321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8:12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1196 0 0,'-14'8'6987'0'0,"10"-6"-4252"0"0,0 0-1 0 0,0 1 1 0 0,0 0 0 0 0,1 0 0 0 0,0 0 0 0 0,-1 0 0 0 0,-3 5-1 0 0,14-6-2283 0 0,0-1 0 0 0,-1 0 0 0 0,1 0 0 0 0,0 0 0 0 0,9-1 0 0 0,3 0-451 0 0,19-1 0 0 0,0 1 0 0 0,1 2 0 0 0,-1 1 0 0 0,0 2 0 0 0,0 2 0 0 0,38 12 0 0 0,24 28-9750 0 0,-81-45-1592 0 0,10-10 1553 0 0,-17 3 7915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8:13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1000 0 0,'-16'6'31767'0'0,"10"6"-31767"0"0,1 0 0 0 0,0 1 0 0 0,1-1 0 0 0,0 1 0 0 0,-2 16 0 0 0,6-27 0 0 0,-2 5 0 0 0,1 1 0 0 0,0-1 0 0 0,0 1 0 0 0,1 0 0 0 0,1 11 0 0 0,-1-16 0 0 0,0-1 0 0 0,1 0 0 0 0,-1 1 0 0 0,1-1 0 0 0,-1 0 0 0 0,1 1 0 0 0,0-1 0 0 0,0 0 0 0 0,0 0 0 0 0,0 0 0 0 0,1 0 0 0 0,-1 0 0 0 0,0 0 0 0 0,1 0 0 0 0,-1 0 0 0 0,1 0 0 0 0,0-1 0 0 0,0 1 0 0 0,0-1 0 0 0,0 1 0 0 0,2 1 0 0 0,-1-2-305 0 0,0 0 0 0 0,0 1 0 0 0,1-1 0 0 0,-1 0 0 0 0,0 0-1 0 0,0-1 1 0 0,1 1 0 0 0,-1-1 0 0 0,5 1 0 0 0,-4-2-674 0 0,0 1 0 0 0,0-1 1 0 0,0 1-1 0 0,0-1 0 0 0,0 0 0 0 0,0-1 0 0 0,-1 1 1 0 0,1-1-1 0 0,-1 0 0 0 0,1 1 0 0 0,5-5 0 0 0,-2 0-1450 0 0,0 0-1 0 0,0 0 1 0 0,-1 0-1 0 0,9-11 1 0 0,7-14-1336 0 0,-15 16 1839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8:13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1064 0 0,'7'-2'16166'0'0,"-5"13"-7342"0"0,-6 26-3516 0 0,2-19-3990 0 0,-1 20-1286 0 0,3-1 0 0 0,0 0 0 0 0,9 49 0 0 0,-7-70-667 0 0,2-1 1 0 0,0 1-1 0 0,8 17 0 0 0,-12-33 339 0 0,0 0-1 0 0,0 1 1 0 0,0-1-1 0 0,0 1 0 0 0,0-1 1 0 0,0 0-1 0 0,0 1 1 0 0,0-1-1 0 0,0 1 0 0 0,0-1 1 0 0,0 0-1 0 0,1 1 0 0 0,-1-1 1 0 0,0 1-1 0 0,0-1 1 0 0,0 0-1 0 0,1 1 0 0 0,5 3-5042 0 0,-6-4 5043 0 0,1 0-1 0 0,-1 0 1 0 0,0 0-1 0 0,1 0 0 0 0,-1 0 1 0 0,1 0-1 0 0,-1 0 1 0 0,0-1-1 0 0,1 1 0 0 0,-1 0 1 0 0,1 0-1 0 0,-1 0 0 0 0,0 0 1 0 0,1 0-1 0 0,-1-1 1 0 0,0 1-1 0 0,1 0 0 0 0,1-2-1186 0 0,6-11-7193 0 0,-4 3 8306 0 0,2-6-2341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0:52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1140 0 0,'0'7'15010'0'0,"0"23"-9957"0"0,7 203 1637 0 0,-5 156-5030 0 0,-5-301-1612 0 0,12 114 0 0 0,0-3-189 0 0,-13-58-5 0 0,3 98 215 0 0,3-191-49 0 0,-3 0 0 0 0,-6 49 0 0 0,2-53-20 0 0,2 1-1 0 0,5 73 1 0 0,11 137-46 0 0,-9-143 313 0 0,-4-111-266 0 0,0 0 0 0 0,0-1-1 0 0,0 1 1 0 0,0 0 0 0 0,0-1 0 0 0,0 1 0 0 0,0 0 0 0 0,0-1 0 0 0,1 1 0 0 0,-1 0 0 0 0,0-1 0 0 0,0 1 0 0 0,1-1 0 0 0,-1 1 0 0 0,1 0-1 0 0,-1-1 1 0 0,0 1 0 0 0,1-1 0 0 0,-1 1 0 0 0,1-1 0 0 0,-1 0 0 0 0,1 1 0 0 0,-1-1 0 0 0,1 1 0 0 0,-1-1 0 0 0,1 0 0 0 0,0 1-1 0 0,-1-1 1 0 0,1 0 0 0 0,0 0 0 0 0,-1 0 0 0 0,1 1 0 0 0,0-1 0 0 0,-1 0 0 0 0,1 0 0 0 0,0 0 0 0 0,-1 0 0 0 0,1 0 0 0 0,0 0 0 0 0,-1 0-1 0 0,2-1 1 0 0,-2 1-18 0 0,-12-48-27855 0 0,12 32 26036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8:13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55 300 0 0,'-32'-35'27468'0'0,"24"22"-22469"0"0,8 13-4999 0 0,0 0 0 0 0,0 0 0 0 0,0 0 0 0 0,0 0 0 0 0,0 0 0 0 0,1 0 0 0 0,-1 0 0 0 0,0 0 0 0 0,0 0 0 0 0,0 0 0 0 0,0-1 0 0 0,0 1 0 0 0,0 0 0 0 0,1 0 0 0 0,-1 0 0 0 0,0 0 0 0 0,0 0 0 0 0,0 0 0 0 0,0 0 0 0 0,0 0 0 0 0,0 0 0 0 0,0 0 0 0 0,1-1 0 0 0,-1 1 0 0 0,0 0 0 0 0,0 0 0 0 0,0 0 0 0 0,0 0 0 0 0,0 0 0 0 0,0-1 0 0 0,0 1 0 0 0,0 0 0 0 0,0 0 0 0 0,0 0 0 0 0,0 0 0 0 0,0 0 0 0 0,0 0 0 0 0,0-1 0 0 0,0 1 0 0 0,0 0 0 0 0,0 0 0 0 0,0 0 0 0 0,0 0 0 0 0,0 0 0 0 0,0-1 0 0 0,0 1 0 0 0,0 0 0 0 0,0 0 0 0 0,0 0 0 0 0,0 0 0 0 0,0 0 0 0 0,-1-1 0 0 0,1 1 0 0 0,0 0 0 0 0,0 0 0 0 0,0 0 0 0 0,0 0 0 0 0,0 0 0 0 0,9 6 0 0 0,-8-6 0 0 0,13 18 0 0 0,-2 0 0 0 0,0 1 0 0 0,-1 0 0 0 0,0 0 0 0 0,-2 1 0 0 0,0 1 0 0 0,9 34 0 0 0,5 9 0 0 0,-7-24 0 0 0,-2 1 0 0 0,-2 1 0 0 0,-1 0 0 0 0,7 70 0 0 0,-16-93 0 0 0,0 1 0 0 0,-2 0 0 0 0,-1 0 0 0 0,0 0 0 0 0,-2 0 0 0 0,0 0 0 0 0,-1-1 0 0 0,-1 0 0 0 0,-1 0 0 0 0,0 0 0 0 0,-2 0 0 0 0,-12 22 0 0 0,-8-4-5525 0 0,27-35 5021 0 0,-1 0 0 0 0,0 0 0 0 0,1-1-1 0 0,-1 1 1 0 0,0-1 0 0 0,0 1 0 0 0,-1-1 0 0 0,1 0-1 0 0,0 0 1 0 0,0 0 0 0 0,-1 0 0 0 0,1 0 0 0 0,0 0-1 0 0,-1 0 1 0 0,-3 0 0 0 0,5-1 53 0 0,1-1-1 0 0,-1 1 1 0 0,0 0 0 0 0,1 0-1 0 0,-1 0 1 0 0,1-1 0 0 0,-1 1-1 0 0,0 0 1 0 0,1-1 0 0 0,-1 1-1 0 0,1 0 1 0 0,-5-7-4965 0 0,5 7 4964 0 0,0-1 1 0 0,-1 0-1 0 0,1 1 1 0 0,0-1 0 0 0,0 1-1 0 0,0-1 1 0 0,0 0 0 0 0,0 1-1 0 0,0-1 1 0 0,0 0 0 0 0,0 1-1 0 0,0-2 1 0 0,3-7-1692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8:17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11 180 0 0,'15'-5'29395'0'0,"-9"3"-26203"0"0,1 1-3192 0 0,0 0 0 0 0,-1 0 0 0 0,1 1 0 0 0,0-1 0 0 0,0 2 0 0 0,-1-1 0 0 0,1 1 0 0 0,8 1 0 0 0,23 2 0 0 0,-28-4-2892 0 0,23 0-18716 0 0,-19 0 16500 0 0,4 0 2629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8:17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20 1264 0 0,'-25'-18'28375'0'0,"15"17"-25247"0"0,3 1-3128 0 0,0 1 0 0 0,1 0 0 0 0,-1 0 0 0 0,0 1 0 0 0,0 0 0 0 0,1 0 0 0 0,-1 0 0 0 0,1 1 0 0 0,0 0 0 0 0,0 0 0 0 0,0 1 0 0 0,0 0 0 0 0,1 0 0 0 0,-1 0 0 0 0,-7 8 0 0 0,10-9 0 0 0,0 0 0 0 0,1 0 0 0 0,-1 0 0 0 0,1 0 0 0 0,-1 1 0 0 0,1-1 0 0 0,0 1 0 0 0,0-1 0 0 0,1 1 0 0 0,-1 0 0 0 0,1 0 0 0 0,0 0 0 0 0,0-1 0 0 0,0 1 0 0 0,0 0 0 0 0,1 0 0 0 0,-1 1 0 0 0,1-1 0 0 0,0 0 0 0 0,0 0 0 0 0,1 0 0 0 0,-1 0 0 0 0,1 0 0 0 0,0 0 0 0 0,0 0 0 0 0,0-1 0 0 0,2 5 0 0 0,26 41 0 0 0,9 19 0 0 0,-35-63 0 0 0,-1 0 0 0 0,-1 0 0 0 0,1 0 0 0 0,-1 0 0 0 0,0 1 0 0 0,0-1 0 0 0,0 0 0 0 0,-1 0 0 0 0,0 1 0 0 0,0-1 0 0 0,-1 10 0 0 0,-1-12 0 0 0,0 1 0 0 0,0 0 0 0 0,0-1 0 0 0,-1 0 0 0 0,1 1 0 0 0,-1-1 0 0 0,0 0 0 0 0,0 0 0 0 0,0-1 0 0 0,0 1 0 0 0,0-1 0 0 0,-1 1 0 0 0,1-1 0 0 0,-1 0 0 0 0,0 0 0 0 0,0-1 0 0 0,1 1 0 0 0,-1-1 0 0 0,0 0 0 0 0,0 0 0 0 0,0 0 0 0 0,0 0 0 0 0,-7 0 0 0 0,35-17-20027 0 0,-16 12 15221 0 0,10-2 958 0 0,1 0 946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8:18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 1340 0 0,'-7'13'31356'0'0,"-25"6"-31267"0"0,28-17-92 0 0,-1 0 1 0 0,1 0-1 0 0,-1 1 1 0 0,1-1-1 0 0,0 1 1 0 0,-6 5-1 0 0,-2 5 3 0 0,1 1 0 0 0,1 0 0 0 0,0 0 0 0 0,1 0 0 0 0,1 2 0 0 0,0-1 0 0 0,1 1 0 0 0,0 0 0 0 0,2 0 0 0 0,0 1 0 0 0,0-1 0 0 0,2 1 0 0 0,0 0 0 0 0,1 1 0 0 0,1-1 0 0 0,1 28 0 0 0,1-24 0 0 0,1 0 0 0 0,1 0 0 0 0,1 0 0 0 0,1 0 0 0 0,1 0 0 0 0,0-1 0 0 0,2 0 0 0 0,0 0 0 0 0,1-1 0 0 0,2 0 0 0 0,-1-1 0 0 0,2 0 0 0 0,15 18 0 0 0,-26-35-4 0 0,14 16-2391 0 0,4-3-6470 0 0,-18-13 8453 0 0,0-1 0 0 0,0 0 0 0 0,0 0 1 0 0,-1 0-1 0 0,1 0 0 0 0,0 0 0 0 0,0 0 0 0 0,0 0 0 0 0,0 0 0 0 0,0 0 0 0 0,-1-1 0 0 0,1 1 0 0 0,0 0 0 0 0,0 0 0 0 0,0-1 0 0 0,-1 1 0 0 0,1 0 1 0 0,0-1-1 0 0,0 1 0 0 0,-1-1 0 0 0,1 1 0 0 0,0-2 0 0 0,14-15-3067 0 0,3-11-2930 0 0,-8 12 4432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8:19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49 856 0 0,'-36'7'25778'0'0,"53"-18"-19645"0"0,-10 8-6210 0 0,0 0 1 0 0,0 0-1 0 0,0 1 0 0 0,1 0 0 0 0,-1 1 1 0 0,1-1-1 0 0,-1 1 0 0 0,1 1 0 0 0,-1-1 1 0 0,1 2-1 0 0,0-1 0 0 0,-1 1 1 0 0,1 0-1 0 0,7 2 0 0 0,-5-1-214 0 0,0-1 0 0 0,1 0-1 0 0,-1-1 1 0 0,0 0 0 0 0,0 0 0 0 0,17-4-1 0 0,-27 4-131 0 0,1 0-1 0 0,-1 0 1 0 0,1 0-1 0 0,-1 0 0 0 0,1 0 1 0 0,-1 0-1 0 0,1 0 0 0 0,-1-1 1 0 0,1 1-1 0 0,-6-28-22545 0 0,1 25 21237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8:19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 1216 0 0,'-18'12'10872'0'0,"-7"5"-2666"0"0,-11 27-1536 0 0,1 6-4044 0 0,10 4-5920 0 0,22-47 1446 0 0,1 0 0 0 0,0 0-1 0 0,1 0 1 0 0,0 1 0 0 0,-1 12 0 0 0,2-19 1493 0 0,0-1 0 0 0,0 1 1 0 0,0-1-1 0 0,0 1 1 0 0,0-1-1 0 0,0 1 0 0 0,0-1 1 0 0,0 1-1 0 0,0 0 1 0 0,0-1-1 0 0,0 1 0 0 0,0-1 1 0 0,0 1-1 0 0,0-1 1 0 0,1 1-1 0 0,-1-1 0 0 0,0 1 1 0 0,0-1-1 0 0,1 1 1 0 0,-1-1-1 0 0,0 1 0 0 0,0-1 1 0 0,1 1-1 0 0,-1-1 1 0 0,1 1-710 0 0,0-1 709 0 0,-1 1 0 0 0,1-1 1 0 0,-1 0-1 0 0,1 1 1 0 0,-1-1-1 0 0,1 0 0 0 0,-1 0 1 0 0,2 1-1 0 0,4-1-1567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8:19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9 1876 0 0,'15'-8'17039'0'0,"-14"24"-8058"0"0,-4-4-8980 0 0,-42 82 4996 0 0,13-33-5779 0 0,7-14-4154 0 0,2 0-5180 0 0,22-46 9730 0 0,1-1 0 0 0,-1 1 0 0 0,1-1 0 0 0,0 1 0 0 0,-1 0-1 0 0,1-1 1 0 0,0 1 0 0 0,-1-1 0 0 0,1 1 0 0 0,0 0 0 0 0,0 0 0 0 0,0-1-1 0 0,0 1 1 0 0,0 0 0 0 0,0-1 0 0 0,0 1 0 0 0,0 0 0 0 0,0 0 0 0 0,0-1-1 0 0,0 1 1 0 0,0 0 0 0 0,0-1 0 0 0,0 1 0 0 0,1 0 0 0 0,-1-1 0 0 0,0 1 0 0 0,1 0-1 0 0,-1-1 1 0 0,0 1 0 0 0,1-1 0 0 0,-1 1 0 0 0,1 0 0 0 0,-1-1 0 0 0,1 1-1 0 0,-1-1 1 0 0,1 1 0 0 0,-1-1 0 0 0,2 1 0 0 0,9 0-1531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8:20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11 40 0 0,'-8'-10'24969'0'0,"-5"38"-18570"0"0,8-16-5286 0 0,-149 262-750 0 0,-22 46-1767 0 0,175-318 1601 0 0,-6 14-1975 0 0,1 5-7449 0 0,30-18-8174 0 0,-10-10 14898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8:20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16 148 1264 0 0,'15'-35'5212'0'0,"15"-28"11240"0"0,-11 36-9481 0 0,5 8-4103 0 0,-23 19-2868 0 0,0-1 0 0 0,0 1 0 0 0,-1-1 0 0 0,1 1 0 0 0,0 0 0 0 0,0-1 0 0 0,1 1 0 0 0,-1 0 0 0 0,0 0 0 0 0,0-1 0 0 0,0 1 0 0 0,0 0 0 0 0,0 0 0 0 0,0 0 0 0 0,0 1 0 0 0,0-1 0 0 0,0 0 0 0 0,0 0 0 0 0,0 0 0 0 0,0 1 0 0 0,0-1 0 0 0,0 1 0 0 0,0-1 0 0 0,0 0 0 0 0,0 1 0 0 0,0 0 0 0 0,1 1 0 0 0,0 0 0 0 0,0 0 0 0 0,0 0 0 0 0,0 1 0 0 0,-1-1 0 0 0,1 1 0 0 0,-1 0 0 0 0,0-1 0 0 0,1 1 0 0 0,-1 0 0 0 0,0 3 0 0 0,2 6 0 0 0,0-1 0 0 0,-2 1 0 0 0,2 24 0 0 0,-3-16 0 0 0,-2 0 0 0 0,0 0 0 0 0,-1-1 0 0 0,-1 1 0 0 0,-1 0 0 0 0,-7 20 0 0 0,10-34 0 0 0,-1 1 0 0 0,1-1 0 0 0,-1 0 0 0 0,0 0 0 0 0,0 0 0 0 0,-1-1 0 0 0,1 1 0 0 0,-1-1 0 0 0,-1 0 0 0 0,1 0 0 0 0,-1 0 0 0 0,0-1 0 0 0,0 1 0 0 0,0-1 0 0 0,0 0 0 0 0,-1-1 0 0 0,0 1 0 0 0,0-1 0 0 0,0 0 0 0 0,0-1 0 0 0,-12 4 0 0 0,17-5 0 0 0,0-1 0 0 0,1 0 0 0 0,-1 1 0 0 0,1-1 0 0 0,-1 0 0 0 0,1 0 0 0 0,-1 0 0 0 0,0 0 0 0 0,1 0 0 0 0,-1 1 0 0 0,0-1 0 0 0,1 0 0 0 0,-1 0 0 0 0,1 0 0 0 0,-1-1 0 0 0,0 1 0 0 0,1 0 0 0 0,-1 0 0 0 0,1 0 0 0 0,-1 0 0 0 0,0-1 0 0 0,1 1 0 0 0,-1 0 0 0 0,1 0 0 0 0,-1-1 0 0 0,1 1 0 0 0,-1 0 0 0 0,1-1 0 0 0,-1 1 0 0 0,1-1 0 0 0,-1 1 0 0 0,1-1 0 0 0,-1 1 0 0 0,1-1 0 0 0,0 1 0 0 0,-1-1 0 0 0,1 1 0 0 0,0-1 0 0 0,0 1 0 0 0,-1-1 0 0 0,1 0 0 0 0,0 1 0 0 0,0-1 0 0 0,0 1 0 0 0,0-1 0 0 0,0 0 0 0 0,0 1 0 0 0,0-1 0 0 0,0 1 0 0 0,0-1 0 0 0,0 0 0 0 0,0 1 0 0 0,0-1 0 0 0,0 0 0 0 0,0 1 0 0 0,1-1 0 0 0,-1 1 0 0 0,0-1 0 0 0,0 1 0 0 0,1-1 0 0 0,-1 0 0 0 0,0 1 0 0 0,1-1 0 0 0,-1 1 0 0 0,0-1 0 0 0,1 1 0 0 0,-1 0 0 0 0,1-1 0 0 0,28-36 0 0 0,-24 34-209 0 0,-1-1 0 0 0,1 1 0 0 0,0 0-1 0 0,0 1 1 0 0,0-1 0 0 0,0 1 0 0 0,1 0 0 0 0,-1 0 0 0 0,1 1-1 0 0,-1 0 1 0 0,1 0 0 0 0,0 0 0 0 0,-1 0 0 0 0,1 1 0 0 0,0 0-1 0 0,-1 0 1 0 0,10 2 0 0 0,2 2-1177 0 0,0 1 0 0 0,-1 0 0 0 0,1 1 1 0 0,19 11-1 0 0,-16-8 262 0 0,23 9-13549 0 0,-20-10 10501 0 0,-1 2 2172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8:20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63 704 0 0,'5'-15'3825'0'0,"10"-33"21176"0"0,-20 67-21764 0 0,-3 18-3237 0 0,-7 74 0 0 0,1-2 0 0 0,11-89-1248 0 0,3-16 533 0 0,-1 0 0 0 0,1 0 0 0 0,-1-1 0 0 0,0 1 0 0 0,0 0 0 0 0,0 0 0 0 0,0 0-1 0 0,-1-1 1 0 0,1 1 0 0 0,-1 0 0 0 0,0-1 0 0 0,-3 4 0 0 0,-5-36-20324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1:45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29 644 0 0,'-8'-4'620'0'0,"0"0"-56"0"0,0 4-60 0 0,4-4-48 0 0,-4 0-44 0 0,5 0-56 0 0,-5 4-52 0 0,0-4-84 0 0,0 0-124 0 0,0 4-192 0 0,4 0-264 0 0,-3 0-320 0 0,-1 0-184 0 0,0 0-80 0 0,0 0 12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8:21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39 952 0 0,'8'-24'27494'0'0,"-5"23"-26331"0"0,5-3 1995 0 0,-2 2-3357 0 0,0 0 0 0 0,0 1 0 0 0,-1-1 1 0 0,2 1-1 0 0,-1 1 0 0 0,0-1 0 0 0,0 1 0 0 0,0 0 0 0 0,0 0 0 0 0,11 2 1 0 0,59 20-4598 0 0,-6-2 267 0 0,-52-18-5811 0 0,7-4 1969 0 0,-10-1 6171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8:21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203 101 260 0 0,'-2'-23'15396'0'0,"-1"2"-5334"0"0,0 2-4692 0 0,1-1-3737 0 0,2 19-1632 0 0,0 1 1 0 0,0-1-1 0 0,0 0 1 0 0,0 1-1 0 0,0-1 0 0 0,0 0 1 0 0,0 1-1 0 0,0-1 1 0 0,0 0-1 0 0,0 1 0 0 0,0-1 1 0 0,-1 0-1 0 0,1 1 1 0 0,0-1-1 0 0,-1 1 0 0 0,1-1 1 0 0,0 0-1 0 0,-1 1 0 0 0,1-1 1 0 0,-1 1-1 0 0,1-1 1 0 0,0 1-1 0 0,-1 0 0 0 0,1-1 1 0 0,-1 1-1 0 0,0-1 1 0 0,1 1-1 0 0,-1 0 0 0 0,1-1 1 0 0,-1 1-1 0 0,0 0 1 0 0,0-1-1 0 0,-24 6 11 0 0,-20 20-24 0 0,34-16 12 0 0,1 1 0 0 0,1 0 0 0 0,0 1 0 0 0,0 0 0 0 0,1 0 0 0 0,0 0 0 0 0,1 1 0 0 0,0 1 0 0 0,1-1 0 0 0,0 1 0 0 0,-6 22 0 0 0,10-27 0 0 0,0 0 0 0 0,0 0 0 0 0,1 0 0 0 0,0 0 0 0 0,0 0 0 0 0,1 0 0 0 0,0 0 0 0 0,0 0 0 0 0,1 1 0 0 0,0-1 0 0 0,1 0 0 0 0,-1 0 0 0 0,2 0 0 0 0,-1-1 0 0 0,1 1 0 0 0,0 0 0 0 0,1-1 0 0 0,0 0 0 0 0,0 0 0 0 0,0 0 0 0 0,6 7 0 0 0,-7-11 0 0 0,-1 0 0 0 0,1-1 0 0 0,0 1 0 0 0,-1-1 0 0 0,1 1 0 0 0,1-1 0 0 0,-1 0 0 0 0,0 0 0 0 0,0 0 0 0 0,1 0 0 0 0,-1-1 0 0 0,1 1 0 0 0,0-1 0 0 0,-1 0 0 0 0,1 0 0 0 0,0 0 0 0 0,0-1 0 0 0,7 1 0 0 0,-6-1 0 0 0,1-1 0 0 0,-1 0 0 0 0,0 0 0 0 0,0-1 0 0 0,0 1 0 0 0,0-1 0 0 0,0 0 0 0 0,0 0 0 0 0,-1-1 0 0 0,1 0 0 0 0,-1 1 0 0 0,7-6 0 0 0,-3 1 0 0 0,0 0 0 0 0,0-1 0 0 0,-1 0 0 0 0,0 0 0 0 0,-1-1 0 0 0,0 1 0 0 0,0-1 0 0 0,0-1 0 0 0,-1 1 0 0 0,-1-1 0 0 0,0 0 0 0 0,0 0 0 0 0,2-11 0 0 0,-5 13-130 0 0,-1 1-1 0 0,0 0 1 0 0,0 0-1 0 0,0 0 1 0 0,-1 0-1 0 0,0-1 1 0 0,-1 1-1 0 0,1 0 1 0 0,-1 0 0 0 0,-1 1-1 0 0,1-1 1 0 0,-1 0-1 0 0,-1 1 1 0 0,1 0-1 0 0,-1 0 1 0 0,-7-10-1 0 0,0 2-414 0 0,-1 0-1 0 0,-1 1 1 0 0,0 0-1 0 0,-1 1 0 0 0,-24-17 1 0 0,18 22-4697 0 0,18 7 4431 0 0,0 1-1 0 0,0-1 1 0 0,1 0-1 0 0,-1 1 1 0 0,0-1-1 0 0,0 1 0 0 0,1 0 1 0 0,-1 0-1 0 0,0-1 1 0 0,1 1-1 0 0,-1 0 1 0 0,1 1-1 0 0,-1-1 1 0 0,1 0-1 0 0,-1 0 1 0 0,1 1-1 0 0,0-1 1 0 0,0 0-1 0 0,0 1 1 0 0,0-1-1 0 0,0 1 1 0 0,0 0-1 0 0,-1 1 1 0 0,-2 4-1107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8:22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1 724 0 0,'-31'38'26967'0'0,"32"-38"-26706"0"0,26 4 4554 0 0,25-2-4815 0 0,65 11 0 0 0,-18 0 0 0 0,-73-12-2083 0 0,12-1-5226 0 0,-11-1 2754 0 0,-10 5-5778 0 0,-3 5 4435 0 0,-7-2 3717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8:22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2236 0 0,'-25'8'27519'0'0,"19"-3"-24507"0"0,6-5-3012 0 0,-3 5 0 0 0,-1 1 0 0 0,1-1 0 0 0,0 1 0 0 0,1-1 0 0 0,0 1 0 0 0,0 0 0 0 0,0 0 0 0 0,0 0 0 0 0,1 0 0 0 0,0 1 0 0 0,0-1 0 0 0,1 0 0 0 0,-1 0 0 0 0,2 1 0 0 0,-1-1 0 0 0,1 0 0 0 0,-1 1 0 0 0,2-1 0 0 0,-1 0 0 0 0,1 0 0 0 0,0 0 0 0 0,4 8 0 0 0,-6-12-161 0 0,1-1 0 0 0,0 1 0 0 0,0-1 1 0 0,0 1-1 0 0,0-1 0 0 0,0 0 0 0 0,0 1 0 0 0,0-1 0 0 0,1 0 0 0 0,-1 0 1 0 0,0 0-1 0 0,1 0 0 0 0,-1 0 0 0 0,1 0 0 0 0,-1 0 0 0 0,1-1 0 0 0,-1 1 1 0 0,1 0-1 0 0,-1-1 0 0 0,1 1 0 0 0,0-1 0 0 0,-1 0 0 0 0,3 1 0 0 0,-1-2-456 0 0,0 1-1 0 0,-1-1 1 0 0,1 1-1 0 0,-1-1 1 0 0,1 0-1 0 0,0 0 1 0 0,-1 0-1 0 0,0 0 1 0 0,1 0-1 0 0,-1-1 0 0 0,0 1 1 0 0,0-1-1 0 0,3-2 1 0 0,33-38-9873 0 0,-22 17 6952 0 0,3-12-837 0 0,-8 13 4486 0 0,-3 5 4018 0 0,1 0 5150 0 0,-22 60 4870 0 0,10-17-10908 0 0,2 33-3979 0 0,-1-33-369 0 0,2-1 1 0 0,0 1 0 0 0,1 0-1 0 0,1 0 1 0 0,1-1 0 0 0,2 1-1 0 0,10 33 1 0 0,-15-56 579 0 0,0 0 0 0 0,1-1 1 0 0,-1 1-1 0 0,0 0 0 0 0,1 0 0 0 0,-1 0 0 0 0,0-1 0 0 0,1 1 0 0 0,-1 0 0 0 0,1 0 1 0 0,0-1-1 0 0,-1 1 0 0 0,1 0 0 0 0,-1-1 0 0 0,1 1 0 0 0,0-1 0 0 0,-1 1 0 0 0,1-1 1 0 0,0 1-1 0 0,0-1 0 0 0,0 0 0 0 0,-1 1 0 0 0,1-1 0 0 0,0 0 0 0 0,0 1 1 0 0,0-1-1 0 0,0 0 0 0 0,0 0 0 0 0,-1 0 0 0 0,1 0 0 0 0,0 0 0 0 0,2 0 0 0 0,7-10-3102 0 0,-6-2 1639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8:23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84 912 0 0,'-3'-3'1126'0'0,"1"0"-1"0"0,0 0 1 0 0,0 0 0 0 0,0-1-1 0 0,0 1 1 0 0,1-1-1 0 0,-1 1 1 0 0,1-1 0 0 0,-1-5-1 0 0,-4-35 17727 0 0,8 45-18759 0 0,0 0 1 0 0,-1 0 0 0 0,1 0 0 0 0,-1 0 0 0 0,1 0-1 0 0,-1 0 1 0 0,0 1 0 0 0,0-1 0 0 0,1 0 0 0 0,-1 1 0 0 0,0-1-1 0 0,0 1 1 0 0,0-1 0 0 0,-1 1 0 0 0,1 0 0 0 0,0-1 0 0 0,0 4-1 0 0,2 1-34 0 0,22 41-59 0 0,-1 1 0 0 0,-3 1 0 0 0,-2 1 0 0 0,-2 0 0 0 0,-2 2 0 0 0,-3 0 0 0 0,-1 0 0 0 0,4 78 0 0 0,-15-110-185 0 0,-1 0 1 0 0,0 0-1 0 0,-2 0 0 0 0,0 0 1 0 0,-1 0-1 0 0,-1-1 0 0 0,-14 35 1 0 0,14-41-134 0 0,-1 0 0 0 0,-1 0 0 0 0,0 0 0 0 0,-1-1 0 0 0,0-1 0 0 0,-1 1 1 0 0,0-1-1 0 0,-1-1 0 0 0,0 1 0 0 0,0-2 0 0 0,-21 15 0 0 0,9-15-8118 0 0,18-7 4931 0 0,4-2 3286 0 0,0 0 0 0 0,-1 0 0 0 0,1 0 0 0 0,0 0 0 0 0,-1 0 0 0 0,1 0 0 0 0,0 0 0 0 0,-1 0 0 0 0,1 0-1 0 0,0 0 1 0 0,0 0 0 0 0,-1 0 0 0 0,1 0 0 0 0,0 0 0 0 0,-1-1 0 0 0,1 1 0 0 0,0 0 0 0 0,-3-5-4381 0 0,3 5 4381 0 0,0-1 0 0 0,0 1 0 0 0,0 0 0 0 0,0-1-1 0 0,0 1 1 0 0,0 0 0 0 0,0-1 0 0 0,0 1 0 0 0,0 0 0 0 0,0 0 0 0 0,0-1 0 0 0,1 1 0 0 0,4-7-2696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8:26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47 292 0 0,'5'-18'23064'0'0,"-10"11"-20455"0"0,3 5-2467 0 0,-1-1-1 0 0,0 1 1 0 0,0 0 0 0 0,0 0-1 0 0,0 1 1 0 0,0-1-1 0 0,-1 1 1 0 0,1 0 0 0 0,0-1-1 0 0,-1 1 1 0 0,1 1-1 0 0,-1-1 1 0 0,1 0 0 0 0,-1 1-1 0 0,1 0 1 0 0,-1 0-1 0 0,1 0 1 0 0,-1 0 0 0 0,0 1-1 0 0,1-1 1 0 0,-1 1 0 0 0,1 0-1 0 0,0 0 1 0 0,-1 0-1 0 0,-3 2 1 0 0,2-1 31 0 0,1 0 1 0 0,-1 0-1 0 0,1 1 0 0 0,-1-1 1 0 0,1 1-1 0 0,0 0 0 0 0,0 0 1 0 0,0 1-1 0 0,0-1 0 0 0,1 1 1 0 0,-1 0-1 0 0,1 0 0 0 0,0 0 1 0 0,0 0-1 0 0,0 1 0 0 0,1-1 1 0 0,-3 8-1 0 0,0 4-173 0 0,2-1 0 0 0,0 2 0 0 0,0-1 0 0 0,2 0 0 0 0,0 0 0 0 0,1 1 0 0 0,0-1 0 0 0,2 0 0 0 0,4 26 0 0 0,-4-34 0 0 0,0 0 0 0 0,1-1 0 0 0,0 1 0 0 0,0-1 0 0 0,0 1 0 0 0,1-1 0 0 0,0 0 0 0 0,1 0 0 0 0,7 9 0 0 0,-8-13 0 0 0,-1 1 0 0 0,1 0 0 0 0,0-1 0 0 0,0 0 0 0 0,1 0 0 0 0,-1 0 0 0 0,1-1 0 0 0,-1 0 0 0 0,1 0 0 0 0,0 0 0 0 0,0 0 0 0 0,0 0 0 0 0,0-1 0 0 0,0 0 0 0 0,10 1 0 0 0,-7-2 0 0 0,0-1 0 0 0,0 1 0 0 0,-1-1 0 0 0,1-1 0 0 0,0 1 0 0 0,-1-1 0 0 0,1-1 0 0 0,-1 1 0 0 0,1-1 0 0 0,-1-1 0 0 0,0 1 0 0 0,0-1 0 0 0,-1 0 0 0 0,1-1 0 0 0,-1 0 0 0 0,0 0 0 0 0,0 0 0 0 0,-1-1 0 0 0,1 1 0 0 0,-1-1 0 0 0,0-1 0 0 0,-1 1 0 0 0,0-1 0 0 0,0 1 0 0 0,0-1 0 0 0,-1 0 0 0 0,0-1 0 0 0,0 1 0 0 0,-1-1 0 0 0,0 1 0 0 0,0-1 0 0 0,-1 1 0 0 0,1-1 0 0 0,-2 0 0 0 0,1 0 0 0 0,-1 0 0 0 0,-1 0 0 0 0,1 1 0 0 0,-1-1 0 0 0,-1 0 0 0 0,1 0 0 0 0,-1 1 0 0 0,-1-1 0 0 0,-4-9 0 0 0,-1 2-1099 0 0,0 2-1 0 0,-1-1 1 0 0,-1 1 0 0 0,-20-21-1 0 0,27 30 663 0 0,-1 1-1 0 0,1 0 1 0 0,-1 0-1 0 0,0 1 1 0 0,0-1-1 0 0,0 1 1 0 0,0 0-1 0 0,0 0 1 0 0,-9-3-1 0 0,11 5 297 0 0,0 0 1 0 0,0-1-1 0 0,0 1 0 0 0,0 0 0 0 0,0 0 0 0 0,0 0 0 0 0,0 0 0 0 0,0 1 0 0 0,0-1 1 0 0,0 1-1 0 0,0-1 0 0 0,0 1 0 0 0,0-1 0 0 0,0 1 0 0 0,0 0 0 0 0,1 0 0 0 0,-1 0 1 0 0,0 0-1 0 0,0 0 0 0 0,1 1 0 0 0,-1-1 0 0 0,-2 3 0 0 0,3-3-580 0 0,-1 0-1 0 0,1 1 1 0 0,0-1-1 0 0,0 0 1 0 0,0 1-1 0 0,0-1 0 0 0,0 0 1 0 0,0 1-1 0 0,0-1 1 0 0,0 1-1 0 0,0-1 1 0 0,1 1-1 0 0,-1 0 1 0 0,1-1-1 0 0,-1 1 1 0 0,1 0-1 0 0,0-1 1 0 0,-1 1-1 0 0,1 0 1 0 0,0 0-1 0 0,0 1 1 0 0,3 7-1937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8:33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61 652 0 0,'-6'-11'12940'0'0,"8"-7"-4774"0"0,-1 16-7482 0 0,0-1 1 0 0,0 1 0 0 0,-1 0 0 0 0,1 0-1 0 0,0 0 1 0 0,1 0 0 0 0,-1 0 0 0 0,0 0-1 0 0,1 0 1 0 0,-1 0 0 0 0,1 1 0 0 0,-1-1-1 0 0,1 1 1 0 0,0-1 0 0 0,2-1 0 0 0,-4 44-632 0 0,-7 1-53 0 0,-3-2 0 0 0,-1 1 0 0 0,-30 69 0 0 0,0 0 0 0 0,42-110 0 0 0,-1 1 0 0 0,0 0 0 0 0,0-1 0 0 0,0 1 0 0 0,1 0 0 0 0,-1-1 0 0 0,0 1 0 0 0,1 0 0 0 0,-1-1 0 0 0,0 1 0 0 0,1-1 0 0 0,-1 1 0 0 0,1-1 0 0 0,-1 1 0 0 0,1-1 0 0 0,-1 1 0 0 0,1-1 0 0 0,0 1 0 0 0,-1-1 0 0 0,1 0 0 0 0,-1 1 0 0 0,1-1 0 0 0,0 0 0 0 0,-1 0 0 0 0,1 1 0 0 0,0-1 0 0 0,-1 0 0 0 0,1 0 0 0 0,0 0 0 0 0,0 0 0 0 0,-1 0 0 0 0,1 0 0 0 0,0 0 0 0 0,-1 0 0 0 0,1 0 0 0 0,0 0 0 0 0,-1 0 0 0 0,2-1 0 0 0,50 1 0 0 0,-17 0 0 0 0,-21 2-824 0 0,-1 1 0 0 0,0 0 0 0 0,1 1 0 0 0,13 6 0 0 0,-16-6-361 0 0,1 1 0 0 0,0-2-1 0 0,1 1 1 0 0,-1-2 0 0 0,1 0-1 0 0,18 1 1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8:37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23 152 0 0,'29'-23'29293'0'0,"-27"37"-25971"0"0,-3-4-3322 0 0,-1 1 0 0 0,0-1 0 0 0,0 0 0 0 0,-1 0 0 0 0,0 0 0 0 0,-1 0 0 0 0,-9 17 0 0 0,8-18 0 0 0,1 0 0 0 0,0 1 0 0 0,0 0 0 0 0,1-1 0 0 0,0 1 0 0 0,1 1 0 0 0,-2 18 0 0 0,4-29 0 0 0,0 1 0 0 0,0 0 0 0 0,0 0 0 0 0,0-1 0 0 0,1 1 0 0 0,-1 0 0 0 0,0-1 0 0 0,1 1 0 0 0,-1 0 0 0 0,1-1 0 0 0,-1 1 0 0 0,0 0 0 0 0,1-1 0 0 0,-1 1 0 0 0,1-1 0 0 0,0 1 0 0 0,-1-1 0 0 0,1 1 0 0 0,-1-1 0 0 0,1 0 0 0 0,0 1 0 0 0,-1-1 0 0 0,1 0 0 0 0,0 1 0 0 0,-1-1 0 0 0,1 0 0 0 0,0 0 0 0 0,0 0 0 0 0,-1 1 0 0 0,1-1 0 0 0,0 0 0 0 0,0 0 0 0 0,-1 0 0 0 0,1 0 0 0 0,0 0 0 0 0,0-1 0 0 0,-1 1 0 0 0,2 0 0 0 0,40-7 0 0 0,-25 3 0 0 0,-10 4-180 0 0,0-1-1 0 0,-1 1 1 0 0,1 0-1 0 0,0 0 1 0 0,-1 0-1 0 0,1 1 1 0 0,0 0-1 0 0,-1 1 1 0 0,1-1 0 0 0,-1 1-1 0 0,0 1 1 0 0,1-1-1 0 0,-1 1 1 0 0,0 0-1 0 0,0 0 1 0 0,-1 1-1 0 0,1 0 1 0 0,-1 0-1 0 0,6 6 1 0 0,23-49-27418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8:37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0 700 0 0,'-21'4'4109'0'0,"19"-4"-3273"0"0,1 1 1 0 0,-1 0-1 0 0,1 0 1 0 0,0-1-1 0 0,0 1 0 0 0,-1 0 1 0 0,1 0-1 0 0,0 0 1 0 0,0 0-1 0 0,0 1 1 0 0,0-1-1 0 0,0 0 0 0 0,0 0 1 0 0,-1 3-1 0 0,-4 22 11392 0 0,5-5-9044 0 0,11 75-3184 0 0,-1-20 0 0 0,-8-38-2435 0 0,-6 68-16057 0 0,0-61 13746 0 0,5-33 1417 0 0,2-5 680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8:49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80 740 0 0,'4'-25'21322'0'0,"-8"15"-17104"0"0,0 0-3682 0 0,3 9-395 0 0,1-1 1 0 0,0 0 0 0 0,-1 1-1 0 0,1-1 1 0 0,-1 1 0 0 0,0-1 0 0 0,0 1-1 0 0,1-1 1 0 0,-1 1 0 0 0,0-1-1 0 0,0 1 1 0 0,0 0 0 0 0,0-1-1 0 0,-1 1 1 0 0,1 0 0 0 0,0 0 0 0 0,0 0-1 0 0,-1 0 1 0 0,1 0 0 0 0,-1 0-1 0 0,1 0 1 0 0,-1 1 0 0 0,1-1-1 0 0,-1 0 1 0 0,1 1 0 0 0,-1 0 0 0 0,1-1-1 0 0,-1 1 1 0 0,0 0 0 0 0,1-1-1 0 0,-1 1 1 0 0,0 0 0 0 0,1 0-1 0 0,-1 0 1 0 0,0 1 0 0 0,1-1 0 0 0,-1 0-1 0 0,0 1 1 0 0,1-1 0 0 0,-1 1-1 0 0,-2 1 1 0 0,-6 2-142 0 0,0 0 0 0 0,0 1 0 0 0,1 0 0 0 0,0 1 0 0 0,0 0 0 0 0,0 0 0 0 0,1 1 0 0 0,0 0 0 0 0,0 1 0 0 0,1-1 0 0 0,0 1 0 0 0,0 1 0 0 0,0 0 0 0 0,-8 17 0 0 0,9-16 0 0 0,0 1 0 0 0,1 0 0 0 0,0 0 0 0 0,1 0 0 0 0,0 0 0 0 0,1 1 0 0 0,0 0 0 0 0,1 0 0 0 0,0 0 0 0 0,1 0 0 0 0,0 0 0 0 0,1 0 0 0 0,1 13 0 0 0,1-17 0 0 0,1 1 0 0 0,-1-1 0 0 0,1 0 0 0 0,1 0 0 0 0,-1-1 0 0 0,1 1 0 0 0,1 0 0 0 0,-1-1 0 0 0,1 0 0 0 0,1 0 0 0 0,-1-1 0 0 0,1 0 0 0 0,0 0 0 0 0,1 0 0 0 0,-1 0 0 0 0,1-1 0 0 0,0 0 0 0 0,1-1 0 0 0,-1 1 0 0 0,1-2 0 0 0,-1 1 0 0 0,1-1 0 0 0,17 5 0 0 0,-17-6 0 0 0,0 0 0 0 0,0 0 0 0 0,0-1 0 0 0,0 0 0 0 0,0 0 0 0 0,0-1 0 0 0,0 0 0 0 0,0 0 0 0 0,0-1 0 0 0,0 0 0 0 0,0 0 0 0 0,0-1 0 0 0,0 0 0 0 0,0-1 0 0 0,0 0 0 0 0,-1 0 0 0 0,0 0 0 0 0,1-1 0 0 0,-1 0 0 0 0,0-1 0 0 0,-1 1 0 0 0,1-1 0 0 0,-1-1 0 0 0,0 1 0 0 0,6-9 0 0 0,-4 5 0 0 0,-1-1 0 0 0,-1 0 0 0 0,0 0 0 0 0,0 0 0 0 0,-1-1 0 0 0,0 0 0 0 0,-1 0 0 0 0,0-1 0 0 0,-1 1 0 0 0,0-1 0 0 0,-1 1 0 0 0,1-20 0 0 0,-3 23 0 0 0,0 0 0 0 0,-1 0 0 0 0,0 1 0 0 0,0-1 0 0 0,-1 0 0 0 0,0 1 0 0 0,0 0 0 0 0,-1-1 0 0 0,0 1 0 0 0,0 0 0 0 0,-1 0 0 0 0,0 0 0 0 0,0 1 0 0 0,0 0 0 0 0,-1-1 0 0 0,0 1 0 0 0,0 1 0 0 0,-1-1 0 0 0,0 1 0 0 0,-9-7 0 0 0,-4-2 0 0 0,-1 0 0 0 0,-36-17 0 0 0,49 27 0 0 0,-1 1 0 0 0,1 0 0 0 0,-1 0 0 0 0,0 1 0 0 0,0 0 0 0 0,0 0 0 0 0,0 1 0 0 0,0 0 0 0 0,0 0 0 0 0,0 1 0 0 0,-14 1 0 0 0,21-1-219 0 0,0 0 0 0 0,0 0 1 0 0,1 0-1 0 0,-1 1 0 0 0,0-1 0 0 0,1 0 0 0 0,-1 0 0 0 0,0 1 1 0 0,1-1-1 0 0,-1 0 0 0 0,0 1 0 0 0,1-1 0 0 0,-1 0 0 0 0,1 1 1 0 0,-1-1-1 0 0,0 1 0 0 0,1-1 0 0 0,0 1 0 0 0,-1 0 0 0 0,1-1 1 0 0,-1 1-1 0 0,1-1 0 0 0,-1 1 0 0 0,1 0 0 0 0,0 0 0 0 0,0 0 45 0 0,0-1 0 0 0,0 0 0 0 0,0 1 0 0 0,0-1 0 0 0,0 0 0 0 0,1 1 0 0 0,-1-1 0 0 0,0 0-1 0 0,0 1 1 0 0,1-1 0 0 0,-1 0 0 0 0,0 0 0 0 0,1 1 0 0 0,-1-1 0 0 0,0 0 0 0 0,1 0-1 0 0,-1 0 1 0 0,0 1 0 0 0,1-1 0 0 0,-1 0 0 0 0,0 0 0 0 0,1 0 0 0 0,-1 0 0 0 0,0 0-1 0 0,1 0 1 0 0,-1 0 0 0 0,1 0 0 0 0,-1 0 0 0 0,0 0 0 0 0,1 0 0 0 0,-1 0 0 0 0,1 0-1 0 0,-1 0 1 0 0,0 0 0 0 0,1 0 0 0 0,-1 0 0 0 0,0 0 0 0 0,1 0 0 0 0,-1-1 0 0 0,0 1-1 0 0,1 0 1 0 0,-1 0 0 0 0,0 0 0 0 0,1-1 0 0 0,-1 1 0 0 0,1-1 0 0 0,29-8-11444 0 0,-8 4 6655 0 0,-4 1 2890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08:33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1 808 0 0,'0'0'360'0'0,"1"0"0"0"0,0 1 0 0 0,-1-1 0 0 0,1 1 0 0 0,-1-1 0 0 0,1 1-1 0 0,-1-1 1 0 0,1 1 0 0 0,-1-1 0 0 0,1 1 0 0 0,-1-1 0 0 0,1 1 0 0 0,-1 0 0 0 0,0-1 0 0 0,1 1 0 0 0,-1 0 0 0 0,0-1-1 0 0,0 1 1 0 0,1 0 0 0 0,-1 0 0 0 0,0-1 0 0 0,0 1 0 0 0,0 0 0 0 0,0-1 0 0 0,0 1 0 0 0,0 0 0 0 0,0 0 0 0 0,0-1-1 0 0,0 1 1 0 0,0 0 0 0 0,-1 0 0 0 0,1-1 0 0 0,0 2 0 0 0,-6 33 3651 0 0,4-28-2830 0 0,1 8-604 0 0,0 1 1 0 0,1 0-1 0 0,2 20 1 0 0,0 14-4869 0 0,-8 1-5040 0 0,-2-19 4384 0 0,4-16 3137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4:46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16 1136 0 0,'19'-12'23664'0'0,"-19"12"-23414"0"0,0 0-117 0 0,-1 1 0 0 0,1 0 0 0 0,0-1 1 0 0,-1 1-1 0 0,1 0 0 0 0,-1-1 0 0 0,1 1 0 0 0,-1-1 0 0 0,1 1 0 0 0,-1 0 0 0 0,0-1 0 0 0,1 0 0 0 0,-1 1 0 0 0,0-1 0 0 0,1 1 0 0 0,-1-1 0 0 0,0 0 0 0 0,0 1 0 0 0,1-1 1 0 0,-1 0-1 0 0,0 0 0 0 0,0 0 0 0 0,1 1 0 0 0,-1-1 0 0 0,0 0 0 0 0,0 0 0 0 0,0 0 0 0 0,1 0 0 0 0,-1 0 0 0 0,0-1 0 0 0,0 1 0 0 0,0 0 0 0 0,1 0 0 0 0,-1 0 0 0 0,0-1 1 0 0,-1 0-1 0 0,0 1 99 0 0,0 0 1 0 0,0 0 0 0 0,0-1 0 0 0,-1 1 0 0 0,1 1-1 0 0,0-1 1 0 0,0 0 0 0 0,0 0 0 0 0,0 1-1 0 0,0-1 1 0 0,-4 3 0 0 0,3 0-233 0 0,-1 1 0 0 0,1-1 0 0 0,0 1 0 0 0,1 0 0 0 0,-1 1 0 0 0,1-1 0 0 0,0 0 0 0 0,0 1 0 0 0,0-1 0 0 0,1 1 0 0 0,-1-1 0 0 0,1 1 0 0 0,-1 7 0 0 0,1-3 0 0 0,-1 0 0 0 0,1 0 0 0 0,1 0 0 0 0,-1 0 0 0 0,2 0 0 0 0,1 14 0 0 0,-1-20 0 0 0,0-1 0 0 0,0 0 0 0 0,0 1 0 0 0,1-1 0 0 0,-1 0 0 0 0,1 0 0 0 0,0 0 0 0 0,-1 0 0 0 0,1-1 0 0 0,0 1 0 0 0,0 0 0 0 0,0-1 0 0 0,0 1 0 0 0,0-1 0 0 0,0 0 0 0 0,1 1 0 0 0,-1-1 0 0 0,0 0 0 0 0,1 0 0 0 0,-1-1 0 0 0,1 1 0 0 0,-1-1 0 0 0,0 1 0 0 0,1-1 0 0 0,0 0 0 0 0,-1 1 0 0 0,4-2 0 0 0,1 2 0 0 0,0-1 0 0 0,-1 0 0 0 0,1-1 0 0 0,0 0 0 0 0,0 0 0 0 0,0 0 0 0 0,-1-1 0 0 0,1 0 0 0 0,8-4 0 0 0,-12 4 0 0 0,0 0 0 0 0,-1 0 0 0 0,1-1 0 0 0,0 1 0 0 0,-1-1 0 0 0,1 0 0 0 0,-1 0 0 0 0,0 0 0 0 0,0 0 0 0 0,0 0 0 0 0,-1 0 0 0 0,1-1 0 0 0,-1 1 0 0 0,1-1 0 0 0,-1 1 0 0 0,0-1 0 0 0,-1 1 0 0 0,1-1 0 0 0,0 1 0 0 0,-1-1 0 0 0,0 0 0 0 0,0 0 0 0 0,0 1 0 0 0,-1-1 0 0 0,1 1 0 0 0,-1-1 0 0 0,1 0 0 0 0,-1 1 0 0 0,-2-4 0 0 0,2 2 0 0 0,0 1 0 0 0,0-1 0 0 0,0 1 0 0 0,-1-1 0 0 0,0 1 0 0 0,0 0 0 0 0,0 0 0 0 0,0 0 0 0 0,-1 0 0 0 0,0 0 0 0 0,1 1 0 0 0,-1-1 0 0 0,-1 1 0 0 0,1 0 0 0 0,0 0 0 0 0,-1 0 0 0 0,0 0 0 0 0,1 0 0 0 0,-1 1 0 0 0,0 0 0 0 0,0 0 0 0 0,-7-3 0 0 0,7 5 0 0 0,0 1 0 0 0,0-1 0 0 0,0 1 0 0 0,0-1 0 0 0,1 1 0 0 0,-1 0 0 0 0,0 1 0 0 0,0-1 0 0 0,1 1 0 0 0,-1-1 0 0 0,1 1 0 0 0,-1 0 0 0 0,1 0 0 0 0,0 1 0 0 0,0-1 0 0 0,0 1 0 0 0,0 0 0 0 0,0-1 0 0 0,1 1 0 0 0,-4 5 0 0 0,3-5 0 0 0,0 0 0 0 0,1 1 0 0 0,-1-1 0 0 0,1 0 0 0 0,0 1 0 0 0,0 0 0 0 0,0-1 0 0 0,0 1 0 0 0,1 0 0 0 0,-1 0 0 0 0,1 0 0 0 0,0 0 0 0 0,0 0 0 0 0,1 0 0 0 0,-1 0 0 0 0,1 1 0 0 0,0-1 0 0 0,1 7 0 0 0,-1-10 0 0 0,0 0 0 0 0,1 1 0 0 0,-1-1 0 0 0,1 0 0 0 0,-1 0 0 0 0,1 1 0 0 0,0-1 0 0 0,0 0 0 0 0,-1 0 0 0 0,1 0 0 0 0,0 0 0 0 0,0 0 0 0 0,0 0 0 0 0,0 0 0 0 0,0 0 0 0 0,0 0 0 0 0,0-1 0 0 0,0 1 0 0 0,1 0 0 0 0,-1-1 0 0 0,0 1 0 0 0,0-1 0 0 0,1 1 0 0 0,-1-1 0 0 0,0 1 0 0 0,0-1 0 0 0,1 0 0 0 0,-1 0 0 0 0,0 0 0 0 0,1 0 0 0 0,-1 0 0 0 0,1 0 0 0 0,-1 0 0 0 0,0 0 0 0 0,1 0 0 0 0,-1-1 0 0 0,0 1 0 0 0,0 0 0 0 0,1-1 0 0 0,-1 0 0 0 0,0 1 0 0 0,0-1 0 0 0,1 1 0 0 0,-1-1 0 0 0,1-1 0 0 0,2 0 0 0 0,-1 0 0 0 0,0 0 0 0 0,0 0 0 0 0,0-1 0 0 0,-1 1 0 0 0,1-1 0 0 0,0 0 0 0 0,-1 1 0 0 0,0-1 0 0 0,0 0 0 0 0,0 0 0 0 0,0-1 0 0 0,0 1 0 0 0,0 0 0 0 0,1-6 0 0 0,4-12 0 0 0,-5 19 0 0 0,-1 0 0 0 0,0 0 0 0 0,0 0 0 0 0,0-1 0 0 0,-1 1 0 0 0,1 0 0 0 0,0 0 0 0 0,-1-1 0 0 0,0 1 0 0 0,1 0 0 0 0,-1-1 0 0 0,0 1 0 0 0,0 0 0 0 0,0-1 0 0 0,0 1 0 0 0,-2-4 0 0 0,-2 2 0 0 0,3 3-31 0 0,-1 0 1 0 0,0 0-1 0 0,1 0 0 0 0,-1 0 0 0 0,0 1 1 0 0,0-1-1 0 0,0 1 0 0 0,1-1 1 0 0,-1 1-1 0 0,0 0 0 0 0,0 0 1 0 0,0 0-1 0 0,0 0 0 0 0,0 0 0 0 0,0 0 1 0 0,1 0-1 0 0,-1 1 0 0 0,0-1 1 0 0,0 1-1 0 0,0-1 0 0 0,0 1 1 0 0,1 0-1 0 0,-3 1 0 0 0,-14 3-1272 0 0,1-3-6249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8:56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53 1612 0 0,'-17'-21'28047'0'0,"12"19"-24939"0"0,1 1-3108 0 0,0 0 0 0 0,0 0 0 0 0,1 0 0 0 0,-1 1 0 0 0,0 0 0 0 0,0-1 0 0 0,0 1 0 0 0,0 1 0 0 0,0-1 0 0 0,0 1 0 0 0,0-1 0 0 0,0 1 0 0 0,1 0 0 0 0,-1 0 0 0 0,0 1 0 0 0,-3 1 0 0 0,0 1 0 0 0,1-1 0 0 0,-1 2 0 0 0,1-1 0 0 0,0 1 0 0 0,0 0 0 0 0,1 0 0 0 0,0 0 0 0 0,-6 8 0 0 0,5-5 0 0 0,0-1 0 0 0,0 1 0 0 0,2 0 0 0 0,-1 1 0 0 0,1-1 0 0 0,0 1 0 0 0,0 0 0 0 0,1 0 0 0 0,0 0 0 0 0,1 0 0 0 0,0 0 0 0 0,1 1 0 0 0,0-1 0 0 0,0 11 0 0 0,2-13 0 0 0,0 0 0 0 0,0 0 0 0 0,1-1 0 0 0,0 1 0 0 0,1-1 0 0 0,-1 1 0 0 0,1-1 0 0 0,1 0 0 0 0,-1 0 0 0 0,1 0 0 0 0,0 0 0 0 0,0-1 0 0 0,1 0 0 0 0,-1 0 0 0 0,1 0 0 0 0,0 0 0 0 0,1-1 0 0 0,-1 1 0 0 0,1-2 0 0 0,0 1 0 0 0,0 0 0 0 0,0-1 0 0 0,0 0 0 0 0,1-1 0 0 0,-1 1 0 0 0,1-1 0 0 0,-1-1 0 0 0,10 2 0 0 0,-9-1 0 0 0,1-1 0 0 0,0 0 0 0 0,-1 0 0 0 0,1-1 0 0 0,0 0 0 0 0,0 0 0 0 0,-1-1 0 0 0,1 0 0 0 0,0 0 0 0 0,-1-1 0 0 0,1 0 0 0 0,-1 0 0 0 0,0-1 0 0 0,1 0 0 0 0,-1 0 0 0 0,-1-1 0 0 0,1 0 0 0 0,0 0 0 0 0,-1-1 0 0 0,0 1 0 0 0,0-1 0 0 0,0-1 0 0 0,-1 1 0 0 0,10-13 0 0 0,-11 11 0 0 0,1 0 0 0 0,-1 0 0 0 0,-1 0 0 0 0,0 0 0 0 0,0-1 0 0 0,0 1 0 0 0,-1-1 0 0 0,0 0 0 0 0,0 0 0 0 0,-1 0 0 0 0,0 0 0 0 0,-1 0 0 0 0,0 0 0 0 0,0 0 0 0 0,0 0 0 0 0,-3-10 0 0 0,1 8 0 0 0,-1 0 0 0 0,-1 1 0 0 0,0-1 0 0 0,0 1 0 0 0,0 0 0 0 0,-1 0 0 0 0,-1 1 0 0 0,0-1 0 0 0,0 1 0 0 0,0 0 0 0 0,-1 1 0 0 0,-13-12 0 0 0,17 16-403 0 0,-1 0 0 0 0,0 0 0 0 0,0 0 0 0 0,0 0-1 0 0,0 1 1 0 0,0-1 0 0 0,0 1 0 0 0,-1 0 0 0 0,1 1 0 0 0,-1-1 0 0 0,-9-1 0 0 0,11 3 42 0 0,0 0 0 0 0,0 0 1 0 0,0 0-1 0 0,0 0 1 0 0,0 0-1 0 0,0 1 0 0 0,0 0 1 0 0,1-1-1 0 0,-1 1 0 0 0,0 0 1 0 0,0 1-1 0 0,0-1 1 0 0,1 0-1 0 0,-1 1 0 0 0,1-1 1 0 0,-1 1-1 0 0,1 0 0 0 0,0 0 1 0 0,-5 4-1 0 0,31-9-19412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8:58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203 189 164 0 0,'4'-18'3366'0'0,"4"1"3784"0"0,-7 15-5730 0 0,1-1 0 0 0,-1 1 0 0 0,0-1 1 0 0,0 1-1 0 0,0-1 0 0 0,0 1 0 0 0,0-1 1 0 0,-1 0-1 0 0,1 1 0 0 0,-1-1 0 0 0,1-2 1 0 0,-2 3-1085 0 0,1 0 0 0 0,-1 0 0 0 0,1 1 1 0 0,-1-1-1 0 0,1 0 0 0 0,-1 1 1 0 0,0-1-1 0 0,1 1 0 0 0,-1-1 0 0 0,0 1 1 0 0,0-1-1 0 0,0 1 0 0 0,-1 0 1 0 0,0-2-1 0 0,0 1-336 0 0,1 1 0 0 0,-1 0 0 0 0,0-1 0 0 0,0 1 0 0 0,1 0 0 0 0,-1 0 0 0 0,0 0 0 0 0,0 0 0 0 0,0 0 0 0 0,0 0 0 0 0,0 1 0 0 0,0-1 0 0 0,-1 0 0 0 0,1 1 0 0 0,0 0 0 0 0,0 0 0 0 0,0 0 0 0 0,0-1 0 0 0,0 2 0 0 0,-4-1 0 0 0,0 1 0 0 0,1 1 0 0 0,0-1 0 0 0,0 1 0 0 0,0 0 0 0 0,0 1 0 0 0,0-1 0 0 0,0 1 0 0 0,-5 4 0 0 0,-2 2 0 0 0,0 1 0 0 0,0 1 0 0 0,1 0 0 0 0,0 0 0 0 0,-10 16 0 0 0,16-20 0 0 0,1-1 0 0 0,-1 1 0 0 0,2 0 0 0 0,-1 1 0 0 0,1-1 0 0 0,0 1 0 0 0,0 0 0 0 0,1-1 0 0 0,0 1 0 0 0,1 0 0 0 0,0 0 0 0 0,0 0 0 0 0,1 0 0 0 0,-1 1 0 0 0,2-1 0 0 0,-1 0 0 0 0,1 0 0 0 0,1 0 0 0 0,-1 0 0 0 0,1 0 0 0 0,1-1 0 0 0,-1 1 0 0 0,1 0 0 0 0,1-1 0 0 0,-1 0 0 0 0,1 0 0 0 0,1 0 0 0 0,-1 0 0 0 0,1-1 0 0 0,0 1 0 0 0,1-1 0 0 0,-1-1 0 0 0,1 1 0 0 0,0-1 0 0 0,1 0 0 0 0,-1 0 0 0 0,1-1 0 0 0,0 1 0 0 0,0-2 0 0 0,1 1 0 0 0,-1-1 0 0 0,1 0 0 0 0,-1-1 0 0 0,1 1 0 0 0,15 1 0 0 0,-10-3 0 0 0,0-1 0 0 0,0 0 0 0 0,0-1 0 0 0,0-1 0 0 0,0 0 0 0 0,0-1 0 0 0,0 0 0 0 0,0-1 0 0 0,-1 0 0 0 0,0-1 0 0 0,0 0 0 0 0,0-1 0 0 0,0 0 0 0 0,-1-1 0 0 0,12-10 0 0 0,-12 9 0 0 0,0 0 0 0 0,-1-2 0 0 0,0 1 0 0 0,0-1 0 0 0,-1-1 0 0 0,0 1 0 0 0,-1-1 0 0 0,0-1 0 0 0,-1 0 0 0 0,-1 0 0 0 0,1 0 0 0 0,-2-1 0 0 0,0 0 0 0 0,5-17 0 0 0,-10 24 0 0 0,1 1 0 0 0,-1 0 0 0 0,0 0 0 0 0,0 0 0 0 0,-1 0 0 0 0,1-1 0 0 0,-1 1 0 0 0,0 0 0 0 0,-1 0 0 0 0,1 0 0 0 0,-1 0 0 0 0,0 1 0 0 0,0-1 0 0 0,-1 0 0 0 0,1 1 0 0 0,-1-1 0 0 0,0 1 0 0 0,0 0 0 0 0,-1 0 0 0 0,1 0 0 0 0,-1 1 0 0 0,0-1 0 0 0,1 1 0 0 0,-6-4 0 0 0,-12-8 0 0 0,-1 1 0 0 0,0 1 0 0 0,-37-16 0 0 0,47 23 0 0 0,-6-4-861 0 0,10 6-289 0 0,0-1-1 0 0,0 2 0 0 0,0-1 1 0 0,-1 1-1 0 0,1 0 0 0 0,-1 0 0 0 0,-11-1 1 0 0,52 7-17582 0 0,-14 0 15891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9:05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21 1360 0 0,'-32'-8'28624'0'0,"32"8"-28350"0"0,10-5 1456 0 0,17 1-1601 0 0,-1 2 1 0 0,1 1 0 0 0,0 1 0 0 0,-1 1 0 0 0,46 8 0 0 0,-68-9-313 0 0,27 6-6556 0 0,-30-6 6465 0 0,0 0 0 0 0,0 1 0 0 0,0-1 0 0 0,0 0 0 0 0,0 0 0 0 0,-1 1 0 0 0,1-1 0 0 0,0 0 0 0 0,0 1 0 0 0,0-1 1 0 0,0 1-1 0 0,-1 0 0 0 0,1-1 0 0 0,0 1 0 0 0,0-1 0 0 0,-1 1 0 0 0,1 0 0 0 0,0 0 0 0 0,-1-1 0 0 0,1 1 0 0 0,-1 0 1 0 0,1 0-1 0 0,-1 0 0 0 0,0 0 0 0 0,1-1 0 0 0,-1 2 0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9:06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48 556 0 0,'-1'-11'3720'0'0,"-3"-26"19850"0"0,3 50-18649 0 0,17 271-4921 0 0,-7-178 0 0 0,-7-91-557 0 0,0 48-7220 0 0,-2-60 7223 0 0,0 1 1 0 0,-1 0-1 0 0,1-1 1 0 0,-1 1-1 0 0,0-1 1 0 0,0 1-1 0 0,0-1 0 0 0,-1 1 1 0 0,1-1-1 0 0,-1 0 1 0 0,1 0-1 0 0,-1 1 0 0 0,-4 4 1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9:14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58 1376 0 0,'11'-10'11153'0'0,"8"-9"3413"0"0,-22 9-11591 0 0,-14 1-3673 0 0,8 7 815 0 0,1 0-1 0 0,-1 0 1 0 0,1 0 0 0 0,-1 1-1 0 0,1 1 1 0 0,-1 0 0 0 0,1 0-1 0 0,-1 0 1 0 0,0 1 0 0 0,1 1-1 0 0,-1-1 1 0 0,1 1 0 0 0,0 1-1 0 0,0-1 1 0 0,-9 5 0 0 0,13-5-75 0 0,1 0 0 0 0,-1 0 1 0 0,1 0-1 0 0,0 0 1 0 0,0 0-1 0 0,0 0 1 0 0,0 1-1 0 0,0 0 1 0 0,1 0-1 0 0,-1-1 1 0 0,1 1-1 0 0,0 1 0 0 0,0-1 1 0 0,0 0-1 0 0,0 0 1 0 0,0 1-1 0 0,1-1 1 0 0,-1 1-1 0 0,1 0 1 0 0,0-1-1 0 0,0 1 1 0 0,0 0-1 0 0,1 0 1 0 0,0 0-1 0 0,-1-1 0 0 0,1 1 1 0 0,0 0-1 0 0,1 0 1 0 0,-1 0-1 0 0,1-1 1 0 0,0 1-1 0 0,0 0 1 0 0,0 0-1 0 0,0-1 1 0 0,3 6-1 0 0,1 1-42 0 0,1 1 0 0 0,-1-2 0 0 0,2 1 0 0 0,7 9 0 0 0,-6-10 0 0 0,-1 1 0 0 0,0 1 0 0 0,8 17 0 0 0,-13-25 0 0 0,-1 0 0 0 0,0 0 0 0 0,0 1 0 0 0,0-1 0 0 0,-1 0 0 0 0,1 1 0 0 0,-1-1 0 0 0,0 0 0 0 0,0 1 0 0 0,0-1 0 0 0,0 1 0 0 0,0-1 0 0 0,-1 0 0 0 0,1 1 0 0 0,-1-1 0 0 0,0 0 0 0 0,-2 5 0 0 0,-1 1 0 0 0,0-1 0 0 0,-1 1 0 0 0,0-1 0 0 0,-1 0 0 0 0,-11 12 0 0 0,14-17 0 0 0,0 0 0 0 0,0 0 0 0 0,0 0 0 0 0,0-1 0 0 0,0 1 0 0 0,0-1 0 0 0,-1 0 0 0 0,1 0 0 0 0,-1 0 0 0 0,0 0 0 0 0,0-1 0 0 0,1 0 0 0 0,-1 0 0 0 0,0 0 0 0 0,0 0 0 0 0,-6 0 0 0 0,9 0-137 0 0,0-1 0 0 0,0 0 0 0 0,0 0 1 0 0,0-1-1 0 0,0 1 0 0 0,0 0 0 0 0,0 0 0 0 0,0 0 0 0 0,0-1 0 0 0,0 1 0 0 0,0 0 1 0 0,0-1-1 0 0,0 1 0 0 0,0-1 0 0 0,0 0 0 0 0,-2 0 0 0 0,3 0-227 0 0,-1 0 0 0 0,1 0 0 0 0,0 0 0 0 0,-1 0 0 0 0,1 0 0 0 0,0 1 0 0 0,-1-1-1 0 0,1 0 1 0 0,0 0 0 0 0,0 0 0 0 0,0 0 0 0 0,0 0 0 0 0,0 0 0 0 0,0 0 0 0 0,0 0 0 0 0,0 0 0 0 0,1 0 0 0 0,-1 0-1 0 0,0 0 1 0 0,1 1 0 0 0,-1-1 0 0 0,0 0 0 0 0,1 0 0 0 0,0-1 0 0 0,16-24-9494 0 0,-6 14 6187 0 0,8-4-86 0 0,5 0 881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9:14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215 103 1964 0 0,'0'-26'5264'0'0,"-1"20"-3388"0"0,0 1-1 0 0,-1-1 0 0 0,0 1 1 0 0,0 0-1 0 0,-1 0 1 0 0,1 0-1 0 0,-1 0 0 0 0,0 0 1 0 0,-1 1-1 0 0,1-1 0 0 0,-5-4 1 0 0,-10-2 1158 0 0,14 11-3034 0 0,1 0 0 0 0,-1 0 0 0 0,1 0 0 0 0,-1 0 0 0 0,1 0 0 0 0,-1 1 0 0 0,1 0 0 0 0,0 0 0 0 0,-1 0 0 0 0,1 0 0 0 0,0 0 0 0 0,-1 1 0 0 0,1-1 0 0 0,0 1 0 0 0,0 0 0 0 0,0 0 0 0 0,1 0 0 0 0,-1 0 0 0 0,0 0 0 0 0,1 1 0 0 0,-1-1 0 0 0,1 1 0 0 0,0 0 0 0 0,0 0 0 0 0,-3 5 0 0 0,-6 8 0 0 0,1 1 0 0 0,1 1 0 0 0,-9 20 0 0 0,11-18 0 0 0,1 0 0 0 0,0 0 0 0 0,1 1 0 0 0,2 0 0 0 0,-3 40 0 0 0,5-24 0 0 0,2 1 0 0 0,8 55 0 0 0,-8-87-398 0 0,0-1 0 0 0,0 0-1 0 0,1 1 1 0 0,0-1 0 0 0,0 0 0 0 0,0 0-1 0 0,1 0 1 0 0,3 7 0 0 0,-3-9-222 0 0,0 1-1 0 0,0 0 1 0 0,0-1 0 0 0,1 1 0 0 0,-1-1 0 0 0,1 0-1 0 0,0 0 1 0 0,0 0 0 0 0,0-1 0 0 0,0 1-1 0 0,0-1 1 0 0,0 0 0 0 0,1 0 0 0 0,-1-1 0 0 0,1 1-1 0 0,-1-1 1 0 0,1 0 0 0 0,0 0 0 0 0,0-1-1 0 0,-1 1 1 0 0,1-1 0 0 0,0 0 0 0 0,0 0-1 0 0,9-2 1 0 0,36-12-10084 0 0,-34 5 8427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9:15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13 892 0 0,'-16'-9'5179'0'0,"11"8"-2569"0"0,0 0 0 0 0,0 1 0 0 0,0-1 1 0 0,0 1-1 0 0,0 0 0 0 0,0 0 0 0 0,0 0 0 0 0,-10 3 1 0 0,3 3 593 0 0,58 21-3204 0 0,-36-24 0 0 0,1 0 0 0 0,-1 0 0 0 0,1-1 0 0 0,-1-1 0 0 0,17 1 0 0 0,-15-2 0 0 0,-1 1 0 0 0,1 0 0 0 0,-1 1 0 0 0,13 4 0 0 0,-9 4-8107 0 0,-4-1 456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9:15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9 664 0 0,'-1'-1'680'0'0,"0"0"0"0"0,1 1-1 0 0,-1-1 1 0 0,0 0 0 0 0,-1 0 0 0 0,1 1 0 0 0,0-1 0 0 0,0 1-1 0 0,0-1 1 0 0,0 1 0 0 0,0-1 0 0 0,0 1 0 0 0,-1 0-1 0 0,1 0 1 0 0,0-1 0 0 0,0 1 0 0 0,-1 0 0 0 0,1 0 0 0 0,0 0-1 0 0,0 0 1 0 0,0 1 0 0 0,-1-1 0 0 0,1 0 0 0 0,0 0-1 0 0,0 1 1 0 0,0-1 0 0 0,-2 1 0 0 0,-1 1 379 0 0,0 1 0 0 0,-1-1 0 0 0,1 1 0 0 0,1 0 0 0 0,-1 0 0 0 0,0 0 0 0 0,-4 6 0 0 0,-1 1-438 0 0,1 0 0 0 0,0 1 0 0 0,1 0 0 0 0,0 0 0 0 0,-6 13 1 0 0,-18 68-3440 0 0,24-42-3331 0 0,11-3-7789 0 0,2-38 7888 0 0,-1-8 3879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9:15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14 592 0 0,'13'-13'19809'0'0,"-17"23"-15534"0"0,-26 63 3522 0 0,4 3-6587 0 0,-14 34-7391 0 0,36-102 3534 0 0,-2 7-4678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9:16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70 1428 0 0,'10'-15'6213'0'0,"-8"13"-4968"0"0,0-1 0 0 0,-1 1-1 0 0,1 0 1 0 0,0-1 0 0 0,-1 1 0 0 0,0 0 0 0 0,1-1-1 0 0,-1 0 1 0 0,0 1 0 0 0,0-1 0 0 0,-1 0 0 0 0,1 1-1 0 0,0-1 1 0 0,-1 0 0 0 0,0 0 0 0 0,0 0 0 0 0,0 1-1 0 0,0-1 1 0 0,0-3 0 0 0,-1 9-1220 0 0,0 1 0 0 0,0-1 1 0 0,0 0-1 0 0,-1 1 0 0 0,1-1 0 0 0,-1 0 0 0 0,0 0 0 0 0,1 0 1 0 0,-1 0-1 0 0,-5 4 0 0 0,-40 54-47 0 0,24-32-3 0 0,-116 147 25 0 0,-37 49 0 0 0,157-201 0 0 0,-17 29 0 0 0,39-52-1822 0 0,10-7-2620 0 0,18-14-6172 0 0,-22 14 7693 0 0,66-39-8167 0 0,-45 29 9224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6:28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1216 0 0,'19'-4'22308'0'0,"-6"25"-16583"0"0,-3 21-7041 0 0,-9-29 3212 0 0,-2 19-2019 0 0,-8 49 1 0 0,3-43-2941 0 0,-1-1-3359 0 0,-1 11-11565 0 0,8-40 16139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9:16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88 129 32 0 0,'-4'-25'5392'0'0,"8"-47"18660"0"0,0 51-20761 0 0,-4 20-3291 0 0,0 1 0 0 0,0-1 0 0 0,0 1 0 0 0,0-1 0 0 0,0 1 0 0 0,1 0 0 0 0,-1-1 0 0 0,0 1 0 0 0,1-1 0 0 0,-1 1 0 0 0,0-1 0 0 0,0 1 0 0 0,1-1 0 0 0,-1 1 0 0 0,1 0 0 0 0,-1-1 0 0 0,0 1 0 0 0,1 0 0 0 0,-1 0 0 0 0,1-1 0 0 0,-1 1 0 0 0,1 0 0 0 0,-1 0 0 0 0,1-1 0 0 0,-1 1 0 0 0,1 0 0 0 0,-1 0 0 0 0,1 0 0 0 0,-1 0 0 0 0,1 0 0 0 0,-1 0 0 0 0,1 0 0 0 0,0 0 0 0 0,23 8 0 0 0,-19-5 0 0 0,0 1 0 0 0,0-1 0 0 0,0 1 0 0 0,-1 0 0 0 0,9 9 0 0 0,-11-10 0 0 0,-1 0 0 0 0,0 1 0 0 0,0-1 0 0 0,0 1 0 0 0,0-1 0 0 0,-1 1 0 0 0,1-1 0 0 0,-1 1 0 0 0,0-1 0 0 0,0 1 0 0 0,0-1 0 0 0,0 1 0 0 0,-1 0 0 0 0,0-1 0 0 0,1 1 0 0 0,-1-1 0 0 0,-1 0 0 0 0,1 1 0 0 0,0-1 0 0 0,-1 0 0 0 0,1 0 0 0 0,-1 0 0 0 0,0 0 0 0 0,0 0 0 0 0,-5 5 0 0 0,-2 4 0 0 0,0-1 0 0 0,-1-1 0 0 0,-1 1 0 0 0,1-2 0 0 0,-13 10 0 0 0,4-5 0 0 0,15-9 0 0 0,0-1 0 0 0,-1 0 0 0 0,0 0 0 0 0,0-1 0 0 0,0 1 0 0 0,0-1 0 0 0,-1 0 0 0 0,1-1 0 0 0,-11 4 0 0 0,19-10 0 0 0,0 0 0 0 0,0 0 0 0 0,1 0 0 0 0,-1 1 0 0 0,1-1 0 0 0,0 1 0 0 0,6-5 0 0 0,-5 5 0 0 0,-1 0 0 0 0,1 0 0 0 0,0 1 0 0 0,0 0 0 0 0,0 0 0 0 0,0 0 0 0 0,0 1 0 0 0,0 0 0 0 0,0 0 0 0 0,0 0 0 0 0,1 0 0 0 0,-1 1 0 0 0,11 0 0 0 0,-3 2 0 0 0,0 0 0 0 0,1 0 0 0 0,-1 1 0 0 0,16 6 0 0 0,-20-6-2461 0 0,29 17-26713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9:17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86 180 0 0,'4'-22'3835'0'0,"-4"-3"3293"0"0,0 23-6145 0 0,0 0 0 0 0,0 0 0 0 0,0 0 1 0 0,0 0-1 0 0,-1 0 0 0 0,1 0 0 0 0,-1 0 0 0 0,0 1 0 0 0,1-1 0 0 0,-1 0 0 0 0,0 0 0 0 0,0 0 0 0 0,0 1 1 0 0,0-1-1 0 0,0 1 0 0 0,-1-1 0 0 0,1 1 0 0 0,0-1 0 0 0,-1 1 0 0 0,-2-3 0 0 0,3 4-956 0 0,0 0 1 0 0,1 1-1 0 0,-1-1 0 0 0,0 0 0 0 0,0 0 1 0 0,1 0-1 0 0,-1 1 0 0 0,0-1 0 0 0,1 0 1 0 0,-1 1-1 0 0,0-1 0 0 0,1 0 0 0 0,-1 1 1 0 0,1-1-1 0 0,-1 1 0 0 0,0-1 0 0 0,1 1 1 0 0,-1-1-1 0 0,1 1 0 0 0,0 0 0 0 0,-1-1 1 0 0,1 1-1 0 0,-1-1 0 0 0,1 1 0 0 0,0 0 1 0 0,-1-1-1 0 0,1 1 0 0 0,0 0 0 0 0,0 1 1 0 0,-11 26 132 0 0,10-26-159 0 0,-11 34-1674 0 0,2 0 0 0 0,1 0 1 0 0,2 1-1 0 0,1 0 0 0 0,0 72 0 0 0,7-103-2380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9:17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54 1248 0 0,'-6'-37'26208'0'0,"7"36"-25426"0"0,16-6 3747 0 0,3 4-5862 0 0,0 0 1 0 0,40 0-1 0 0,-53 4 792 0 0,0-1 0 0 0,0 1 0 0 0,0 0 0 0 0,0 1 0 0 0,0 0 0 0 0,0 0 0 0 0,-1 0 0 0 0,1 1 0 0 0,-1 0 0 0 0,1 0-1 0 0,-1 1 1 0 0,7 4 0 0 0,2 4-5978 0 0,33 23-6112 0 0,-27-22 10410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9:18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74 792 0 0,'0'-7'853'0'0,"0"-11"4134"0"0,-5-8 7296 0 0,5 24-11592 0 0,-1 1-1 0 0,0 0 1 0 0,1 0 0 0 0,-1-1 0 0 0,0 1 0 0 0,0 0 0 0 0,1 0-1 0 0,-1 0 1 0 0,0 0 0 0 0,0 0 0 0 0,0 0 0 0 0,0 0-1 0 0,-1 0 1 0 0,1 0 0 0 0,-2 0 0 0 0,-17-4 2108 0 0,15 6-2799 0 0,0 0 0 0 0,-1 1 0 0 0,1-1 0 0 0,1 1 0 0 0,-1 0 0 0 0,0 0 0 0 0,0 0 0 0 0,1 1 0 0 0,-1-1 0 0 0,1 1 0 0 0,0 0 0 0 0,0 1 0 0 0,0-1 0 0 0,0 1 0 0 0,1 0 0 0 0,-1-1 0 0 0,1 2 0 0 0,-5 6 0 0 0,1-1 0 0 0,1 0 0 0 0,-1 1 0 0 0,2 0 0 0 0,-1 0 0 0 0,2 0 0 0 0,-1 0 0 0 0,-2 13 0 0 0,6-14 0 0 0,0 0 0 0 0,0 0 0 0 0,0 0 0 0 0,2 0 0 0 0,-1 0 0 0 0,1 0 0 0 0,0 0 0 0 0,1 0 0 0 0,1 0 0 0 0,-1 0 0 0 0,7 14 0 0 0,-8-21 0 0 0,0 0 0 0 0,1 0 0 0 0,-1 0 0 0 0,1 0 0 0 0,0-1 0 0 0,0 1 0 0 0,0 0 0 0 0,0-1 0 0 0,0 0 0 0 0,0 1 0 0 0,1-1 0 0 0,-1 0 0 0 0,1 0 0 0 0,-1 0 0 0 0,1-1 0 0 0,0 1 0 0 0,0-1 0 0 0,0 1 0 0 0,0-1 0 0 0,0 0 0 0 0,0 0 0 0 0,0 0 0 0 0,0-1 0 0 0,1 1 0 0 0,-1-1 0 0 0,0 1 0 0 0,0-1 0 0 0,0 0 0 0 0,1 0 0 0 0,-1-1 0 0 0,0 1 0 0 0,0-1 0 0 0,0 0 0 0 0,1 1 0 0 0,-1-1 0 0 0,0-1 0 0 0,0 1 0 0 0,0 0 0 0 0,2-3 0 0 0,3 0 0 0 0,0-1 0 0 0,0-1 0 0 0,-1 1 0 0 0,1-1 0 0 0,-1-1 0 0 0,-1 1 0 0 0,0-1 0 0 0,0-1 0 0 0,0 1 0 0 0,6-11 0 0 0,-1 0 0 0 0,-1 0 0 0 0,-1 0 0 0 0,11-34 0 0 0,-18 48 0 0 0,-1 0 0 0 0,0 0 0 0 0,0-1 0 0 0,0 1 0 0 0,0-1 0 0 0,-1 1 0 0 0,1-1 0 0 0,-1 1 0 0 0,-1 0 0 0 0,1-1 0 0 0,0 1 0 0 0,-1-1 0 0 0,0 1 0 0 0,0-1 0 0 0,-1 1 0 0 0,1 0 0 0 0,-1 0 0 0 0,0 0 0 0 0,0 0 0 0 0,0 0 0 0 0,-5-7 0 0 0,3 7 0 0 0,0 1 0 0 0,0-1 0 0 0,0 1 0 0 0,0-1 0 0 0,-1 1 0 0 0,0 1 0 0 0,1-1 0 0 0,-1 1 0 0 0,0 0 0 0 0,0 0 0 0 0,-1 0 0 0 0,1 0 0 0 0,0 1 0 0 0,0 0 0 0 0,-1 0 0 0 0,1 1 0 0 0,-1 0 0 0 0,-5 0 0 0 0,3 0-507 0 0,-16 0-3990 0 0,-15 3-7031 0 0,5 10 677 0 0,20 3 7558 0 0,11-10 1354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9:18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0 228 0 0,'-6'2'1254'0'0,"-10"4"4195"0"0,14-6-4312 0 0,1 0 0 0 0,-1 1 0 0 0,0-1 0 0 0,0 1 0 0 0,1 0 0 0 0,-1-1 0 0 0,1 1 0 0 0,-1 0 0 0 0,0 0 0 0 0,1 0 1 0 0,0 0-1 0 0,-1 1 0 0 0,0 0 1137 0 0,0-1-1137 0 0,-1 4 1938 0 0,39-3-628 0 0,42 7 0 0 0,28 1-2599 0 0,-93-10-631 0 0,0 0-1 0 0,0-1 1 0 0,1 0 0 0 0,-1-2-1 0 0,0 1 1 0 0,13-6 0 0 0,-24 8-435 0 0,1-1 0 0 0,-1 1 0 0 0,0 0 0 0 0,0-1 0 0 0,1 1 1 0 0,-1 0-1 0 0,0 0 0 0 0,0 1 0 0 0,1-1 0 0 0,-1 0 0 0 0,0 1 0 0 0,0-1 0 0 0,1 1 0 0 0,-1 0 1 0 0,0 0-1 0 0,3 1 0 0 0,10 7-3487 0 0,-5 0 2788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9:19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32 1200 0 0,'-14'-29'18691'0'0,"13"28"-17943"0"0,0 1 0 0 0,0 0 0 0 0,1-1 0 0 0,-1 1 0 0 0,0 0 0 0 0,0 0 0 0 0,0-1 0 0 0,0 1 0 0 0,0 0 0 0 0,0 0 0 0 0,0 0 1 0 0,-2 0-1 0 0,-11 6 2403 0 0,10-2-3151 0 0,1-1 0 0 0,-1 1 0 0 0,1 0 0 0 0,-1 0 0 0 0,1 0 0 0 0,0 1 0 0 0,1-1 0 0 0,-1 1 0 0 0,1 0 0 0 0,0-1 0 0 0,0 1 0 0 0,0 0 0 0 0,-1 10 0 0 0,1-11 0 0 0,1 0 0 0 0,1 0 0 0 0,-1 1 0 0 0,1-1 0 0 0,-1 0 0 0 0,1 1 0 0 0,0-1 0 0 0,1 0 0 0 0,-1 0 0 0 0,1 1 0 0 0,0-1 0 0 0,0 0 0 0 0,0 0 0 0 0,0 0 0 0 0,1 0 0 0 0,0 0 0 0 0,3 5 0 0 0,-4-7-253 0 0,1 1-1 0 0,-1-1 1 0 0,1 0-1 0 0,0 0 1 0 0,-1 0-1 0 0,1 0 1 0 0,0-1 0 0 0,1 1-1 0 0,-1 0 1 0 0,0-1-1 0 0,0 0 1 0 0,1 1-1 0 0,-1-1 1 0 0,0 0-1 0 0,1 0 1 0 0,-1 0 0 0 0,1-1-1 0 0,0 1 1 0 0,-1 0-1 0 0,1-1 1 0 0,0 0-1 0 0,-1 0 1 0 0,1 0 0 0 0,2 0-1 0 0,0-1-347 0 0,-1-1 0 0 0,0 1 0 0 0,1-1-1 0 0,-1 0 1 0 0,0-1 0 0 0,0 1 0 0 0,0-1 0 0 0,-1 0 0 0 0,1 0 0 0 0,-1 0-1 0 0,1 0 1 0 0,-1 0 0 0 0,4-6 0 0 0,5-5-3541 0 0,24-30-4668 0 0,-22 18 30676 0 0,-30 56-16270 0 0,3 10-7001 0 0,-12 66 4599 0 0,19-28-6483 0 0,10-42-3456 0 0,5-3-4944 0 0,-9-32 11416 0 0,0-1 0 0 0,1 1 0 0 0,-1-1 1 0 0,0 1-1 0 0,1-1 0 0 0,-1 1 0 0 0,0-1 0 0 0,1 1 0 0 0,-1-1 0 0 0,1 0 0 0 0,-1 1 1 0 0,1-1-1 0 0,-1 0 0 0 0,1 1 0 0 0,-1-1 0 0 0,1 0 0 0 0,-1 0 0 0 0,1 1 0 0 0,-1-1 0 0 0,1 0 1 0 0,-1 0-1 0 0,1 0 0 0 0,0 0 0 0 0,-1 0 0 0 0,1 0 0 0 0,-1 0 0 0 0,1 0 0 0 0,-1 0 1 0 0,1 0-1 0 0,0 0 0 0 0,-1 0 0 0 0,1 0 0 0 0,-1 0 0 0 0,1-1 0 0 0,-1 1 0 0 0,1 0 0 0 0,0-1 1 0 0,8-4-1730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9:19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58 956 0 0,'-20'-27'22817'0'0,"14"13"-16505"0"0,4-2-3896 0 0,4 17-2394 0 0,0 0 0 0 0,0 0 0 0 0,0 0 1 0 0,0 0-1 0 0,0 0 0 0 0,-1 1 0 0 0,1-1 0 0 0,0 1 0 0 0,-1 0 1 0 0,1-1-1 0 0,1 3 0 0 0,9 13-22 0 0,0 1 0 0 0,-1 1 0 0 0,-1-1 0 0 0,14 38 0 0 0,21 85 0 0 0,-37-108 0 0 0,-1 0 0 0 0,-2 1 0 0 0,-1-1 0 0 0,-2 61 0 0 0,-3-70 0 0 0,-1 0 0 0 0,-1 0 0 0 0,-1-1 0 0 0,-1 1 0 0 0,-1-1 0 0 0,-1 0 0 0 0,-15 33 0 0 0,6-30-2181 0 0,15-23 1637 0 0,-1 0 1 0 0,0 0-1 0 0,0-1 0 0 0,-1 1 0 0 0,1-1 0 0 0,0 0 1 0 0,-1 1-1 0 0,0-1 0 0 0,1 0 0 0 0,-1-1 0 0 0,0 1 0 0 0,0 0 1 0 0,0-1-1 0 0,0 1 0 0 0,0-1 0 0 0,0 0 0 0 0,0 0 0 0 0,-1 0 1 0 0,-5 0-1 0 0,5-1-2318 0 0,-7-1-2161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9:39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64 1012 0 0,'31'-19'27030'0'0,"-22"6"-22305"0"0,-9 9-4725 0 0,0 3 0 0 0,0 0 0 0 0,-1-1 0 0 0,1 1 0 0 0,-1-1 0 0 0,1 1 0 0 0,-1 0 0 0 0,0-1 0 0 0,0 1 0 0 0,1 0 0 0 0,-1 0 0 0 0,0 0 0 0 0,0 0 0 0 0,0-1 0 0 0,0 1 0 0 0,-1 1 0 0 0,1-1 0 0 0,0 0 0 0 0,0 0 0 0 0,-1 0 0 0 0,1 1 0 0 0,0-1 0 0 0,-1 0 0 0 0,1 1 0 0 0,0-1 0 0 0,-1 1 0 0 0,1 0 0 0 0,-1-1 0 0 0,1 1 0 0 0,-1 0 0 0 0,-2 0 0 0 0,-45-1 0 0 0,32 4 0 0 0,-1 0 0 0 0,1 1 0 0 0,0 1 0 0 0,0 0 0 0 0,1 2 0 0 0,-1 0 0 0 0,-19 11 0 0 0,29-14 0 0 0,0 1 0 0 0,0-1 0 0 0,1 1 0 0 0,0 0 0 0 0,0 1 0 0 0,0-1 0 0 0,0 1 0 0 0,1 0 0 0 0,0 0 0 0 0,1 1 0 0 0,-1 0 0 0 0,1 0 0 0 0,0 0 0 0 0,1 0 0 0 0,0 0 0 0 0,0 1 0 0 0,1 0 0 0 0,-3 13 0 0 0,5-19 0 0 0,0 1 0 0 0,0-1 0 0 0,0 1 0 0 0,1 0 0 0 0,-1-1 0 0 0,1 1 0 0 0,-1-1 0 0 0,1 1 0 0 0,0-1 0 0 0,0 0 0 0 0,0 1 0 0 0,1-1 0 0 0,-1 0 0 0 0,1 1 0 0 0,-1-1 0 0 0,1 0 0 0 0,-1 0 0 0 0,1 0 0 0 0,0-1 0 0 0,0 1 0 0 0,0 0 0 0 0,0-1 0 0 0,1 1 0 0 0,-1-1 0 0 0,0 0 0 0 0,0 0 0 0 0,1 0 0 0 0,-1 0 0 0 0,1 0 0 0 0,-1 0 0 0 0,5 0 0 0 0,10 4 0 0 0,1-1 0 0 0,-1-1 0 0 0,25 2 0 0 0,-37-5 0 0 0,37 0 8 0 0,12-2-8 0 0,-51 3-4 0 0,0-1 0 0 0,0 0 1 0 0,-1 0-1 0 0,1 1 0 0 0,0 0 1 0 0,-1-1-1 0 0,1 1 0 0 0,0 0 0 0 0,-1 0 1 0 0,1 1-1 0 0,-1-1 0 0 0,0 0 0 0 0,1 1 1 0 0,1 1-1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9:49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39 900 0 0,'30'-19'10778'0'0,"-11"8"-2988"0"0,-9 3 425 0 0,-20 9-5965 0 0,-20 14 584 0 0,16-2-2834 0 0,1 1 0 0 0,1 1 0 0 0,1 0 0 0 0,0 1 0 0 0,1 0 0 0 0,0 1 0 0 0,1 0 0 0 0,1 0 0 0 0,1 1 0 0 0,1 0 0 0 0,0 0 0 0 0,1 0 0 0 0,1 1 0 0 0,1 0 0 0 0,1 0 0 0 0,0 0 0 0 0,1 0 0 0 0,1 0 0 0 0,1 0 0 0 0,1 0 0 0 0,5 23 0 0 0,-4-28-686 0 0,0 0 0 0 0,1 0 1 0 0,1 0-1 0 0,0 0 0 0 0,1-1 0 0 0,12 21 0 0 0,-15-28 287 0 0,1 0 0 0 0,0-1 0 0 0,0 0-1 0 0,1 1 1 0 0,-1-1 0 0 0,1-1-1 0 0,0 1 1 0 0,1-1 0 0 0,-1 0 0 0 0,1 0-1 0 0,0-1 1 0 0,0 1 0 0 0,0-1-1 0 0,0 0 1 0 0,0-1 0 0 0,8 3 0 0 0,-10-5-824 0 0,0 1 0 0 0,1-1 0 0 0,-1 0 0 0 0,0 0 0 0 0,0 0 0 0 0,0 0 0 0 0,0 0 0 0 0,5-2 0 0 0,28-12-6440 0 0,-21 7 5534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9:50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1 296 0 0,'-10'1'3938'0'0,"-18"9"19677"0"0,39-11-18697 0 0,4-2-4918 0 0,1 2 0 0 0,0 0 0 0 0,0 1 0 0 0,0 0 0 0 0,0 1 0 0 0,0 1 0 0 0,-1 1 0 0 0,1 0 0 0 0,-1 1 0 0 0,1 1 0 0 0,-1 0 0 0 0,-1 1 0 0 0,16 8 0 0 0,-28-13-603 0 0,0 0 1 0 0,-1-1-1 0 0,1 1 0 0 0,-1 0 1 0 0,1 0-1 0 0,-1 0 0 0 0,1 0 1 0 0,-1 0-1 0 0,0 1 0 0 0,0-1 1 0 0,1 0-1 0 0,-1 1 0 0 0,0-1 1 0 0,0 1-1 0 0,0-1 0 0 0,0 1 1 0 0,-1-1-1 0 0,1 1 0 0 0,0 0 1 0 0,-1-1-1 0 0,1 4 0 0 0,-12-29-15547 0 0,10 22 15528 0 0,-2-7-1394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6:28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8 248 0 0,'8'-8'17534'0'0,"-3"42"-11628"0"0,1 4-4158 0 0,-7-5-785 0 0,-9 48 1 0 0,5-49-3417 0 0,-2 49 0 0 0,4-50-3931 0 0,2-24 4141 0 0,1 0 0 0 0,-1-1 0 0 0,1 1 0 0 0,0-1 0 0 0,2 10 1 0 0,1-7 234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9:50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10 708 0 0,'-19'-10'16594'0'0,"-1"13"-6758"0"0,1 10-5169 0 0,2 4-3802 0 0,4-2-976 0 0,2 0 1 0 0,0 0-1 0 0,1 1 1 0 0,0 0-1 0 0,1 1 1 0 0,-9 24-1 0 0,8-9-4136 0 0,2 2-3887 0 0,8-34 7838 0 0,0 1-1 0 0,0-1 0 0 0,-1 1 1 0 0,1-1-1 0 0,0 1 1 0 0,0-1-1 0 0,0 1 1 0 0,0-1-1 0 0,0 0 1 0 0,0 1-1 0 0,0-1 1 0 0,0 1-1 0 0,0-1 0 0 0,0 1 1 0 0,0-1-1 0 0,1 1 1 0 0,-1-1-1 0 0,0 1 1 0 0,0-1-1 0 0,0 0 1 0 0,1 1-1 0 0,-1-1 1 0 0,0 1-1 0 0,0-1 0 0 0,1 0 1 0 0,-1 1-1 0 0,0-1 1 0 0,1 0-1 0 0,-1 1 1 0 0,0-1-1 0 0,1 0 1 0 0,-1 1-1 0 0,1-1 1 0 0,-1 0-1 0 0,0 0 0 0 0,1 0 1 0 0,-1 1-1 0 0,1-1 1 0 0,-1 0-1 0 0,1 0 1 0 0,-1 0-1 0 0,1 0 1 0 0,-1 0-1 0 0,1 0 1 0 0,-1 0-1 0 0,0 0 0 0 0,1 0 1 0 0,-1 0-1 0 0,1 0 1 0 0,-1 0-1 0 0,1 0 1 0 0,-1 0-1 0 0,1 0 1 0 0,-1-1-1 0 0,1 1 0 0 0,-1 0 1 0 0,0 0-1 0 0,1-1 1 0 0,11-2-1599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9:50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91 720 0 0,'-4'-14'20545'0'0,"-10"28"-9156"0"0,5-3-9099 0 0,4-6-4468 0 0,-9 14 2303 0 0,1 0 1 0 0,1 1-1 0 0,1 0 0 0 0,-10 23 0 0 0,-1 1-5638 0 0,-2-1-10206 0 0</inkml:trace>
  <inkml:trace contextRef="#ctx0" brushRef="#br0" timeOffset="1">337 8 476 0 0,'17'-8'16739'0'0,"-20"23"-4402"0"0,-2-3-9122 0 0,-25 43-3215 0 0,-54 73 0 0 0,4-7 0 0 0,56-81-1508 0 0,-7 11-7005 0 0,-32 71-1 0 0,60-111 2385 0 0,3-11 6030 0 0,0 0-1 0 0,0 1 1 0 0,0-1-1 0 0,0 0 1 0 0,0 0-1 0 0,0 0 1 0 0,0 0-1 0 0,0 1 1 0 0,0-1-1 0 0,0 0 1 0 0,0 0-1 0 0,0 0 1 0 0,0 0-1 0 0,0 1 1 0 0,1-1-1 0 0,-1 0 1 0 0,0 0 0 0 0,0 0-1 0 0,0 0 1 0 0,0 0-1 0 0,0 0 1 0 0,1 0-1 0 0,-1 0 1 0 0,0 1-1 0 0,0-1 1 0 0,0 0-1 0 0,0 0 1 0 0,1 0-1 0 0,-1 0 1 0 0,0 0-1 0 0,0 0 1 0 0,0 0-1 0 0,0 0 1 0 0,1 0-1 0 0,-1 0 1 0 0,0 0 0 0 0,0 0-1 0 0,0 0 1 0 0,0 0-1 0 0,1 0 1 0 0,-1 0-1 0 0,0 0 1 0 0,0 0-1 0 0,0 0 1 0 0,0-1-1 0 0,1 1 1 0 0,-1 0-1 0 0,0 0 1 0 0,0 0-1 0 0,0 0 1 0 0,0 0-1 0 0,1 0 1 0 0,10-6-2200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9:51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1 129 336 0 0,'5'-21'5545'0'0,"31"-31"18120"0"0,-25 38-20444 0 0,-8 10-3221 0 0,1 1 0 0 0,-1-1 0 0 0,1 1 0 0 0,0 0 0 0 0,0 0 0 0 0,0 0 0 0 0,0 1 0 0 0,0-1 0 0 0,1 1 0 0 0,-1 0 0 0 0,1 0 0 0 0,0 0 0 0 0,-1 1 0 0 0,1 0 0 0 0,0 0 0 0 0,0 0 0 0 0,0 0 0 0 0,7 1 0 0 0,-9 0 0 0 0,1 1 0 0 0,-1-1 0 0 0,1 1 0 0 0,-1 0 0 0 0,1 0 0 0 0,-1 0 0 0 0,0 0 0 0 0,0 1 0 0 0,0-1 0 0 0,0 1 0 0 0,0 0 0 0 0,0 0 0 0 0,0 0 0 0 0,0 0 0 0 0,-1 0 0 0 0,1 1 0 0 0,-1-1 0 0 0,1 1 0 0 0,-1 0 0 0 0,0 0 0 0 0,0 0 0 0 0,0 0 0 0 0,-1 0 0 0 0,1 0 0 0 0,-1 0 0 0 0,0 0 0 0 0,2 5 0 0 0,-1 1 0 0 0,-1 0 0 0 0,1 0 0 0 0,-1 0 0 0 0,-1 0 0 0 0,0 1 0 0 0,0-1 0 0 0,-1 0 0 0 0,0 0 0 0 0,0 0 0 0 0,-1 0 0 0 0,0 0 0 0 0,-1 0 0 0 0,0-1 0 0 0,-7 16 0 0 0,4-12 0 0 0,0-1 0 0 0,-1 1 0 0 0,0-1 0 0 0,-1-1 0 0 0,0 1 0 0 0,-1-1 0 0 0,0 0 0 0 0,0-1 0 0 0,-20 15 0 0 0,28-23 0 0 0,1-1 0 0 0,-1 1 0 0 0,1-1 0 0 0,0 0 0 0 0,-1 1 0 0 0,1-1 0 0 0,-1 1 0 0 0,1-1 0 0 0,-1 0 0 0 0,1 0 0 0 0,-1 1 0 0 0,1-1 0 0 0,-1 0 0 0 0,1 0 0 0 0,-1 0 0 0 0,1 1 0 0 0,-1-1 0 0 0,0 0 0 0 0,1 0 0 0 0,-1 0 0 0 0,1 0 0 0 0,-1 0 0 0 0,1 0 0 0 0,-1 0 0 0 0,0 0 0 0 0,1-1 0 0 0,-1 1 0 0 0,1 0 0 0 0,-1 0 0 0 0,1 0 0 0 0,-1 0 0 0 0,1-1 0 0 0,-1 1 0 0 0,0-1 0 0 0,-1-20 0 0 0,4 15 0 0 0,-1 0 0 0 0,1 0 0 0 0,0 0 0 0 0,0 0 0 0 0,0 0 0 0 0,4-5 0 0 0,-4 8-105 0 0,0 1-1 0 0,0 0 1 0 0,1-1-1 0 0,-1 1 1 0 0,0 0 0 0 0,1 1-1 0 0,0-1 1 0 0,-1 0-1 0 0,1 1 1 0 0,0-1 0 0 0,-1 1-1 0 0,1 0 1 0 0,0 0-1 0 0,0 0 1 0 0,0 0-1 0 0,0 1 1 0 0,0-1 0 0 0,0 1-1 0 0,1-1 1 0 0,-1 1-1 0 0,4 1 1 0 0,6 0-903 0 0,0 2-1 0 0,-1-1 1 0 0,1 2 0 0 0,13 4 0 0 0,-15-4 160 0 0,0 0 0 0 0,0-1 0 0 0,0 0 0 0 0,1-1 0 0 0,11 1 0 0 0,6-4-9716 0 0,3-2 3461 0 0,-30 3 6811 0 0,19-3-1820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9:51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83 121 1256 0 0,'6'-115'31152'0'0,"-6"115"-31147"0"0,0 0 0 0 0,0 0 0 0 0,0-1 1 0 0,0 1-1 0 0,0 0 0 0 0,0 0 1 0 0,0 0-1 0 0,0 0 0 0 0,0 0 0 0 0,0-1 1 0 0,0 1-1 0 0,0 0 0 0 0,0 0 1 0 0,0 0-1 0 0,0 0 0 0 0,0 0 0 0 0,0-1 1 0 0,0 1-1 0 0,0 0 0 0 0,0 0 1 0 0,0 0-1 0 0,0 0 0 0 0,0 0 0 0 0,0-1 1 0 0,0 1-1 0 0,0 0 0 0 0,0 0 1 0 0,0 0-1 0 0,-1 0 0 0 0,1 0 0 0 0,0 0 1 0 0,0 0-1 0 0,0-1 0 0 0,0 1 1 0 0,0 0-1 0 0,0 0 0 0 0,0 0 0 0 0,-1 0 1 0 0,1 0-1 0 0,0 0 0 0 0,0 0 1 0 0,0 0-1 0 0,0 0 0 0 0,0 0 0 0 0,-1 0 1 0 0,1 0-1 0 0,0 0 0 0 0,0 0 1 0 0,0 0-1 0 0,0 0 0 0 0,-1 0 0 0 0,1 0 1 0 0,0 0-1 0 0,0 0 0 0 0,0 0 1 0 0,0 0-1 0 0,0 0 0 0 0,-1 0 0 0 0,1 0 1 0 0,0 0-1 0 0,0 0 0 0 0,0 0 1 0 0,0 0-1 0 0,0 1 0 0 0,0-1 0 0 0,0 0 1 0 0,-1 0-1 0 0,-11 14 85 0 0,-10 22-180 0 0,13-15 90 0 0,0 1 0 0 0,2 0 0 0 0,0 1 0 0 0,2 0 0 0 0,1-1 0 0 0,0 2 0 0 0,2-1 0 0 0,0 0 0 0 0,4 41 0 0 0,-2-63-172 0 0,0-1 0 0 0,0 1-1 0 0,0 0 1 0 0,0-1 0 0 0,0 1 0 0 0,0 0 0 0 0,0-1 0 0 0,0 1-1 0 0,0 0 1 0 0,0-1 0 0 0,0 1 0 0 0,1-1 0 0 0,-1 1-1 0 0,0 0 1 0 0,0-1 0 0 0,1 1 0 0 0,-1-1 0 0 0,1 1 0 0 0,-1-1-1 0 0,0 1 1 0 0,1-1 0 0 0,-1 1 0 0 0,1-1 0 0 0,-1 1-1 0 0,1-1 1 0 0,-1 1 0 0 0,1-1 0 0 0,-1 0 0 0 0,2 1 0 0 0,-1-1-155 0 0,0-1 1 0 0,-1 1-1 0 0,1-1 1 0 0,-1 0 0 0 0,1 1-1 0 0,0-1 1 0 0,-1 1 0 0 0,1-1-1 0 0,-1 0 1 0 0,1 0 0 0 0,-1 1-1 0 0,1-1 1 0 0,-1 0 0 0 0,0 0-1 0 0,1 1 1 0 0,-1-1 0 0 0,0 0-1 0 0,0 0 1 0 0,0 0 0 0 0,1 0-1 0 0,-1-1 1 0 0,3-33-12471 0 0,-1 10 7242 0 0,-2 12 3625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9:51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21 268 0 0,'-2'-12'29254'0'0,"13"8"-26009"0"0,-2 3-3277 0 0,0-1 0 0 0,0 1 1 0 0,0 1-1 0 0,0 0 0 0 0,0 0 0 0 0,0 1 0 0 0,0 0 0 0 0,0 0 1 0 0,0 1-1 0 0,-1 0 0 0 0,1 1 0 0 0,15 6 0 0 0,-11-4-299 0 0,0-1 0 0 0,0-1 0 0 0,0 0 0 0 0,1 0 0 0 0,15 0 0 0 0,8-5-11490 0 0,18 1-2043 0 0,-35 4 10690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9:52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162 115 148 0 0,'2'-14'2969'0'0,"6"-6"7155"0"0,0-6 5131 0 0,-9 6-10984 0 0,0 19-4271 0 0,1-1 0 0 0,0 0 0 0 0,-1 1 0 0 0,1-1 0 0 0,-1 1 0 0 0,1-1 0 0 0,-1 1 0 0 0,0-1 0 0 0,0 1 0 0 0,1-1 0 0 0,-1 1 0 0 0,0 0 0 0 0,0-1 0 0 0,-1 1 0 0 0,1 0 0 0 0,0 0 0 0 0,0 0 0 0 0,-1 0 0 0 0,1 0 0 0 0,0 0 0 0 0,-1 0 0 0 0,1 0 0 0 0,-1 0 0 0 0,1 1 0 0 0,-1-1 0 0 0,1 1 0 0 0,-1-1 0 0 0,0 1 0 0 0,1-1 0 0 0,-1 1 0 0 0,0 0 0 0 0,1 0 0 0 0,-1 0 0 0 0,0 0 0 0 0,1 0 0 0 0,-1 0 0 0 0,1 1 0 0 0,-1-1 0 0 0,0 0 0 0 0,1 1 0 0 0,-1-1 0 0 0,1 1 0 0 0,-1 0 0 0 0,1-1 0 0 0,-1 1 0 0 0,1 0 0 0 0,-1 0 0 0 0,-1 2 0 0 0,-4 2 0 0 0,0 0 0 0 0,0 1 0 0 0,1 0 0 0 0,-1 0 0 0 0,2 1 0 0 0,-1 0 0 0 0,1 0 0 0 0,-7 10 0 0 0,4-1 0 0 0,0 1 0 0 0,1 0 0 0 0,0-1 0 0 0,1 2 0 0 0,2-1 0 0 0,-5 27 0 0 0,8-37 0 0 0,0 0 0 0 0,0 0 0 0 0,1 0 0 0 0,0 1 0 0 0,0-1 0 0 0,1 0 0 0 0,0 0 0 0 0,0 0 0 0 0,0 1 0 0 0,1-1 0 0 0,1 0 0 0 0,-1-1 0 0 0,1 1 0 0 0,0 0 0 0 0,0-1 0 0 0,1 0 0 0 0,0 0 0 0 0,9 11 0 0 0,-10-14 0 0 0,-1-1 0 0 0,2 0 0 0 0,-1-1 0 0 0,0 1 0 0 0,0 0 0 0 0,1-1 0 0 0,-1 0 0 0 0,0 1 0 0 0,1-1 0 0 0,0-1 0 0 0,-1 1 0 0 0,1-1 0 0 0,-1 1 0 0 0,1-1 0 0 0,0 0 0 0 0,-1 0 0 0 0,1 0 0 0 0,-1-1 0 0 0,1 1 0 0 0,0-1 0 0 0,-1 0 0 0 0,1 0 0 0 0,-1 0 0 0 0,0-1 0 0 0,5-1 0 0 0,5-3 0 0 0,0-1 0 0 0,0 0 0 0 0,-1 0 0 0 0,0-1 0 0 0,12-10 0 0 0,-2 0 0 0 0,-2-2 0 0 0,25-28 0 0 0,-38 41 0 0 0,-2 0 0 0 0,1-1 0 0 0,-1 0 0 0 0,0 0 0 0 0,-1 0 0 0 0,0 0 0 0 0,0-1 0 0 0,-1 1 0 0 0,0-1 0 0 0,0 0 0 0 0,1-11 0 0 0,-4 18 0 0 0,0-1 0 0 0,0 0 0 0 0,-1 0 0 0 0,1 0 0 0 0,-1 1 0 0 0,1-1 0 0 0,-1 0 0 0 0,0 1 0 0 0,0-1 0 0 0,0 0 0 0 0,0 1 0 0 0,-1-1 0 0 0,1 1 0 0 0,-1 0 0 0 0,1-1 0 0 0,-1 1 0 0 0,0 0 0 0 0,0 0 0 0 0,0 0 0 0 0,0 0 0 0 0,0 0 0 0 0,-1 1 0 0 0,1-1 0 0 0,0 1 0 0 0,-1-1 0 0 0,1 1 0 0 0,-1 0 0 0 0,1 0 0 0 0,-1 0 0 0 0,0 0 0 0 0,-5 0 0 0 0,-10-4 0 0 0,-1 1 0 0 0,0 1 0 0 0,-30 0 0 0 0,32 2 0 0 0,-41-5-4616 0 0,-37-2-6973 0 0,93 8 11218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9:52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1620 0 0,'6'4'19710'0'0,"12"-10"-9874"0"0,-16 5-8752 0 0,5-1-1024 0 0,0-1 1 0 0,1 2 0 0 0,0-1 0 0 0,-1 1-1 0 0,1 0 1 0 0,0 0 0 0 0,-1 1 0 0 0,1 0-1 0 0,11 2 1 0 0,73 17-71 0 0,-19-3-70 0 0,-42-11-780 0 0,-21-2 11 0 0,-1-1 0 0 0,1 0 0 0 0,0-1 0 0 0,0 0 0 0 0,0 0-1 0 0,0-1 1 0 0,0-1 0 0 0,0 0 0 0 0,0 0 0 0 0,0-1 0 0 0,10-2-1 0 0,26-15-16565 0 0,-36 16 14633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9:53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0 684 0 0,'0'1'32083'0'0,"-7"4"-32083"0"0,1 0 0 0 0,-1 1 0 0 0,1 0 0 0 0,1 0 0 0 0,-1 1 0 0 0,1-1 0 0 0,0 1 0 0 0,0 0 0 0 0,1 1 0 0 0,0-1 0 0 0,0 1 0 0 0,1 0 0 0 0,0 0 0 0 0,0 0 0 0 0,1 0 0 0 0,0 0 0 0 0,1 1 0 0 0,0-1 0 0 0,0 1 0 0 0,0-1 0 0 0,1 1 0 0 0,1-1 0 0 0,1 14 0 0 0,-2-21-129 0 0,0 0-1 0 0,1 1 1 0 0,-1-1 0 0 0,0 0 0 0 0,1 0-1 0 0,-1 1 1 0 0,1-1 0 0 0,-1 0 0 0 0,1 0-1 0 0,-1 1 1 0 0,1-1 0 0 0,0 0-1 0 0,0 0 1 0 0,0 0 0 0 0,0 0 0 0 0,-1 0-1 0 0,1 0 1 0 0,1-1 0 0 0,-1 1-1 0 0,0 0 1 0 0,0 0 0 0 0,0-1 0 0 0,0 1-1 0 0,3 1 1 0 0,-2-3-315 0 0,-1 1-1 0 0,1 0 1 0 0,0 0-1 0 0,-1-1 1 0 0,1 1-1 0 0,0-1 1 0 0,-1 1-1 0 0,1-1 1 0 0,-1 1-1 0 0,1-1 1 0 0,-1 0-1 0 0,1 0 1 0 0,-1 0-1 0 0,1 0 1 0 0,-1 0 0 0 0,2-2-1 0 0,8-9-3367 0 0,0 0 0 0 0,-1 0 1 0 0,11-19-1 0 0,-14 20 2321 0 0,6-8-1350 0 0,2 0 753 0 0</inkml:trace>
  <inkml:trace contextRef="#ctx0" brushRef="#br0" timeOffset="1">178 32 244 0 0,'14'1'27081'0'0,"-16"9"-21394"0"0,-2 5-6199 0 0,-30 248-624 0 0,32-245 411 0 0,4 14-10255 0 0,-1-31 10414 0 0,-1 0 1 0 0,0 0-1 0 0,0 0 0 0 0,0 0 1 0 0,1-1-1 0 0,-1 1 0 0 0,0 0 1 0 0,1 0-1 0 0,-1 0 0 0 0,1 0 1 0 0,-1-1-1 0 0,1 1 0 0 0,0 0 1 0 0,-1 0-1 0 0,1-1 1 0 0,0 1-1 0 0,-1 0 0 0 0,1-1 1 0 0,0 1-1 0 0,0-1 0 0 0,-1 1 1 0 0,1-1-1 0 0,0 1 0 0 0,0-1 1 0 0,0 0-1 0 0,0 1 1 0 0,0-1-1 0 0,0 0 0 0 0,1 1 1 0 0,7-1-1689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9:53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57 1608 0 0,'-7'-28'8781'0'0,"1"2"7287"0"0,7 26-15967 0 0,-1 0 0 0 0,1-1 0 0 0,-1 1 0 0 0,1 0 0 0 0,0 0 0 0 0,-1-1 0 0 0,1 1 0 0 0,-1 0 0 0 0,1 0 0 0 0,-1 0 0 0 0,1 0 0 0 0,0 0 0 0 0,-1 0 0 0 0,1 0 1 0 0,-1 0-1 0 0,1 0 0 0 0,0 0 0 0 0,-1 0 0 0 0,1 0 0 0 0,-1 1 0 0 0,1-1 0 0 0,-1 0 0 0 0,1 0 0 0 0,-1 0 0 0 0,1 1 0 0 0,0-1 0 0 0,-1 0 0 0 0,0 1 0 0 0,1-1 0 0 0,-1 1 0 0 0,1-1 0 0 0,-1 0 0 0 0,1 1 0 0 0,-1-1 0 0 0,1 2 0 0 0,19 12 2572 0 0,-11-6-2673 0 0,-1 0 0 0 0,-1 1 0 0 0,0-1 0 0 0,0 2 0 0 0,-1-1 0 0 0,0 1 0 0 0,0 0 0 0 0,-1 0 0 0 0,-1 1 0 0 0,5 13 0 0 0,4 18 0 0 0,9 56 0 0 0,-18-80 0 0 0,3 20 0 0 0,-1 0 0 0 0,-3 0 0 0 0,-1 1 0 0 0,-5 75 0 0 0,1-93 0 0 0,-1-1 0 0 0,-1 0 0 0 0,-1 0 0 0 0,0 0 0 0 0,-2 0 0 0 0,0-1 0 0 0,-1 0 0 0 0,-1 0 0 0 0,-1-1 0 0 0,-23 33 0 0 0,13-31-3768 0 0,17-17 2497 0 0,-1 1 1 0 0,1-1 0 0 0,-1-1-1 0 0,0 1 1 0 0,0-1 0 0 0,0 1 0 0 0,0-1-1 0 0,0 0 1 0 0,-1 0 0 0 0,1-1 0 0 0,-1 1-1 0 0,-7 0 1 0 0,2-7-7103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9:56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81 504 0 0,'-2'-22'5361'0'0,"2"19"-4045"0"0,0 1-1 0 0,-1 0 0 0 0,0-1 0 0 0,1 1 0 0 0,-1 0 0 0 0,0 0 1 0 0,0 0-1 0 0,0 0 0 0 0,-1 0 0 0 0,1 0 0 0 0,0 0 0 0 0,-1 0 1 0 0,0 0-1 0 0,1 0 0 0 0,-1 1 0 0 0,0-1 0 0 0,-3-2 0 0 0,-12-2 1914 0 0,12 5-3229 0 0,0 0 0 0 0,0 0 0 0 0,-1 1 0 0 0,1-1 0 0 0,0 1 0 0 0,-1 1 0 0 0,1-1 0 0 0,0 1 0 0 0,0 0 0 0 0,0 0 0 0 0,-1 0 0 0 0,1 1 0 0 0,0-1 0 0 0,0 1 0 0 0,1 1 0 0 0,-1-1 0 0 0,0 1 0 0 0,-4 3 0 0 0,3-1 0 0 0,0 1 0 0 0,0-1 0 0 0,1 1 0 0 0,0 1 0 0 0,0-1 0 0 0,1 1 0 0 0,-1-1 0 0 0,1 1 0 0 0,1 1 0 0 0,-1-1 0 0 0,-1 9 0 0 0,0-2 0 0 0,1 0 0 0 0,0 1 0 0 0,1 0 0 0 0,1 0 0 0 0,1 0 0 0 0,0 0 0 0 0,0 0 0 0 0,2 0 0 0 0,0 0 0 0 0,1 0 0 0 0,0 0 0 0 0,6 20 0 0 0,-5-27 0 0 0,0 0 0 0 0,0 0 0 0 0,0-1 0 0 0,1 1 0 0 0,0-1 0 0 0,1 0 0 0 0,-1 0 0 0 0,1 0 0 0 0,1-1 0 0 0,-1 0 0 0 0,1 0 0 0 0,0 0 0 0 0,1 0 0 0 0,-1-1 0 0 0,1 0 0 0 0,0-1 0 0 0,0 1 0 0 0,1-1 0 0 0,-1-1 0 0 0,1 0 0 0 0,0 0 0 0 0,0 0 0 0 0,0-1 0 0 0,0 0 0 0 0,0 0 0 0 0,1-1 0 0 0,-1 0 0 0 0,1-1 0 0 0,-1 0 0 0 0,0 0 0 0 0,15-3 0 0 0,-5 0 0 0 0,0-1 0 0 0,-1-1 0 0 0,0-1 0 0 0,0-1 0 0 0,-1 0 0 0 0,1-1 0 0 0,-1-1 0 0 0,-1 0 0 0 0,0-1 0 0 0,21-18 0 0 0,-26 20 0 0 0,-1 0 0 0 0,0 0 0 0 0,0-1 0 0 0,-1-1 0 0 0,0 1 0 0 0,-1-1 0 0 0,0-1 0 0 0,-1 1 0 0 0,0-1 0 0 0,0 0 0 0 0,-1-1 0 0 0,0 1 0 0 0,-1-1 0 0 0,-1 0 0 0 0,0 0 0 0 0,2-15 0 0 0,-5 23 0 0 0,0 0 0 0 0,0 0 0 0 0,0 0 0 0 0,-1 0 0 0 0,1 0 0 0 0,-1 0 0 0 0,0 0 0 0 0,0 1 0 0 0,0-1 0 0 0,-1 0 0 0 0,1 0 0 0 0,-1 1 0 0 0,0-1 0 0 0,0 1 0 0 0,-1-1 0 0 0,1 1 0 0 0,0 0 0 0 0,-4-4 0 0 0,0 2 0 0 0,0 1 0 0 0,0-1 0 0 0,0 1 0 0 0,0 0 0 0 0,-1 1 0 0 0,0 0 0 0 0,0 0 0 0 0,1 0 0 0 0,-11-2 0 0 0,-10-1 0 0 0,0 1 0 0 0,-1 1 0 0 0,0 2 0 0 0,-33 1 0 0 0,55 1-704 0 0,4 0 39 0 0,0 1-1 0 0,0-1 1 0 0,0 0-1 0 0,0 0 1 0 0,0 0 0 0 0,0 0-1 0 0,0 0 1 0 0,-1 0-1 0 0,1-1 1 0 0,0 1-1 0 0,0-1 1 0 0,0 0-1 0 0,1 1 1 0 0,-1-1-1 0 0,0 0 1 0 0,-3-2 0 0 0,37-19-13385 0 0,-7 12 10605 0 0,8-2 933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4:50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1 960 0 0,'12'4'22139'0'0,"-18"6"-20527"0"0,-1-1-1 0 0,0 0 0 0 0,0-1 0 0 0,-1 0 1 0 0,-13 12-1 0 0,-6 4-1611 0 0,9-6 0 0 0,-1-1 0 0 0,-1 0 0 0 0,-1-2 0 0 0,-1 0 0 0 0,0-1 0 0 0,-39 18 0 0 0,48-31-2964 0 0,-6-4-8472 0 0,24-15-4284 0 0,3 14 13493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9:58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276 124 1236 0 0,'13'-15'18985'0'0,"-14"13"-18427"0"0,-1-27 10132 0 0,2 21-9527 0 0,0 5-1158 0 0,0 0-1 0 0,0 1 1 0 0,0-1 0 0 0,0 0-1 0 0,-1 1 1 0 0,1-1-1 0 0,-1 0 1 0 0,1 1-1 0 0,-1-1 1 0 0,0 1-1 0 0,0-1 1 0 0,0 1-1 0 0,0-1 1 0 0,0 1 0 0 0,-1 0-1 0 0,1 0 1 0 0,-1-1-1 0 0,0 1 1 0 0,1 0-1 0 0,-1 0 1 0 0,0 1-1 0 0,0-1 1 0 0,0 0 0 0 0,-1 1-1 0 0,1-1 1 0 0,0 1-1 0 0,0 0 1 0 0,-1-1-1 0 0,1 1 1 0 0,-1 0-1 0 0,1 1 1 0 0,-1-1-1 0 0,1 0 1 0 0,-1 1 0 0 0,0-1-1 0 0,-4 1 1 0 0,-1 0-8 0 0,1 0 0 0 0,-1 1 0 0 0,1 0 0 0 0,-1 0 1 0 0,1 0-1 0 0,0 1 0 0 0,-1 0 0 0 0,1 1 0 0 0,0 0 1 0 0,1 0-1 0 0,-13 7 0 0 0,9-3 3 0 0,0 1 0 0 0,1 0 0 0 0,-1 1 0 0 0,2 0 0 0 0,-1 0 0 0 0,1 1 0 0 0,1-1 0 0 0,0 2 0 0 0,0-1 0 0 0,1 1 0 0 0,0 0 0 0 0,1 1 0 0 0,0-1 0 0 0,1 1 0 0 0,0 0 0 0 0,1 0 0 0 0,1 1 0 0 0,-1-1 0 0 0,0 25 0 0 0,3-25 0 0 0,0 0 0 0 0,1 0 0 0 0,0-1 0 0 0,1 1 0 0 0,1-1 0 0 0,-1 1 0 0 0,2-1 0 0 0,-1 0 0 0 0,2 0 0 0 0,-1 0 0 0 0,2 0 0 0 0,-1-1 0 0 0,1 0 0 0 0,1 0 0 0 0,0-1 0 0 0,0 0 0 0 0,1 0 0 0 0,0 0 0 0 0,1-1 0 0 0,-1 0 0 0 0,16 9 0 0 0,-20-14 0 0 0,1 0 0 0 0,-1 0 0 0 0,1-1 0 0 0,0 0 0 0 0,0 0 0 0 0,0-1 0 0 0,0 1 0 0 0,0-1 0 0 0,0 0 0 0 0,0 0 0 0 0,1-1 0 0 0,-1 1 0 0 0,0-1 0 0 0,0 0 0 0 0,1-1 0 0 0,8-1 0 0 0,-6 0 0 0 0,0 0 0 0 0,0-1 0 0 0,-1-1 0 0 0,1 1 0 0 0,-1-1 0 0 0,0 0 0 0 0,0 0 0 0 0,-1-1 0 0 0,1 0 0 0 0,6-7 0 0 0,-3 2 0 0 0,0 0 0 0 0,-1 0 0 0 0,0-2 0 0 0,-1 1 0 0 0,0-1 0 0 0,-1 0 0 0 0,-1 0 0 0 0,1-1 0 0 0,-2 0 0 0 0,0 0 0 0 0,0 0 0 0 0,3-21 0 0 0,-8 26-17 0 0,0 0-1 0 0,0 0 1 0 0,-1 0 0 0 0,0 0-1 0 0,0 0 1 0 0,-1 0-1 0 0,0 1 1 0 0,0-1 0 0 0,-1 0-1 0 0,0 1 1 0 0,0 0 0 0 0,-1 0-1 0 0,0 0 1 0 0,-7-10-1 0 0,2 4-166 0 0,-1 1 0 0 0,-1 0 0 0 0,1 0 0 0 0,-2 1-1 0 0,0 0 1 0 0,-17-11 0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0:59:5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62 108 0 0,'-6'-9'22698'0'0,"3"6"-21564"0"0,1 2 200 0 0,4 2 374 0 0,-1-2-1552 0 0,-1 1-1 0 0,0 0 1 0 0,0 0 0 0 0,1 0 0 0 0,-1 0 0 0 0,0 0 0 0 0,1-1 0 0 0,-1 1-1 0 0,0 0 1 0 0,0 0 0 0 0,1 0 0 0 0,-1-1 0 0 0,0 1 0 0 0,0 0 0 0 0,0 0-1 0 0,1-1 1 0 0,-1 1 0 0 0,0 0 0 0 0,0 0 0 0 0,0-1 0 0 0,0 1 0 0 0,0 0-1 0 0,1-1 1 0 0,-1 1 0 0 0,0 0 0 0 0,0-1 0 0 0,0 1 0 0 0,0 0 0 0 0,0-1-1 0 0,0 1 1 0 0,0 0 0 0 0,0-1 0 0 0,0 1 0 0 0,0 0 0 0 0,0 0 0 0 0,-1-1-1 0 0,2-2-136 0 0,1 2-19 0 0,-1-1 0 0 0,-2 4 0 0 0,-2 0 0 0 0,0 0 0 0 0,0 0 0 0 0,0 0 0 0 0,0-1 0 0 0,0 0 0 0 0,0 1 0 0 0,-1-1 0 0 0,1 0 0 0 0,0 0 0 0 0,-1-1 0 0 0,1 1 0 0 0,-5 0 0 0 0,5-1 0 0 0,-4 0 0 0 0,1 1 0 0 0,0 0 0 0 0,0 1 0 0 0,0-1 0 0 0,1 1 0 0 0,-1 0 0 0 0,0 1 0 0 0,1-1 0 0 0,-1 1 0 0 0,1 1 0 0 0,0-1 0 0 0,0 0 0 0 0,0 1 0 0 0,0 0 0 0 0,1 0 0 0 0,0 1 0 0 0,0-1 0 0 0,0 1 0 0 0,0 0 0 0 0,-4 8 0 0 0,0-1 0 0 0,1 0 0 0 0,1 1 0 0 0,0-1 0 0 0,1 1 0 0 0,0 1 0 0 0,1-1 0 0 0,-5 25 0 0 0,8-28 0 0 0,1 1 0 0 0,-1-1 0 0 0,2 1 0 0 0,0-1 0 0 0,0 1 0 0 0,1-1 0 0 0,0 0 0 0 0,1 0 0 0 0,0 0 0 0 0,0 0 0 0 0,1 0 0 0 0,0-1 0 0 0,1 1 0 0 0,0-1 0 0 0,1 0 0 0 0,0-1 0 0 0,0 1 0 0 0,1-1 0 0 0,0-1 0 0 0,0 1 0 0 0,15 10 0 0 0,-14-11 0 0 0,0-1 0 0 0,0-1 0 0 0,1 1 0 0 0,-1-1 0 0 0,1-1 0 0 0,1 0 0 0 0,-1 0 0 0 0,0-1 0 0 0,1 0 0 0 0,0-1 0 0 0,0 0 0 0 0,0 0 0 0 0,0-1 0 0 0,0 0 0 0 0,0-1 0 0 0,0 0 0 0 0,0-1 0 0 0,0 0 0 0 0,0 0 0 0 0,0-1 0 0 0,-1 0 0 0 0,15-6 0 0 0,-9 1 0 0 0,-1-1 0 0 0,0 0 0 0 0,0-1 0 0 0,-1-1 0 0 0,0 0 0 0 0,-1-1 0 0 0,0 0 0 0 0,-1-1 0 0 0,0 0 0 0 0,-1 0 0 0 0,0-1 0 0 0,-1-1 0 0 0,-1 0 0 0 0,0 0 0 0 0,8-20 0 0 0,-12 25 0 0 0,-1-1 0 0 0,0 1 0 0 0,0-1 0 0 0,-1 0 0 0 0,-1 0 0 0 0,1 0 0 0 0,-1 0 0 0 0,-1-1 0 0 0,0 1 0 0 0,-1 0 0 0 0,-1-12 0 0 0,0 14 0 0 0,0 1 0 0 0,-1-1 0 0 0,0 1 0 0 0,0 0 0 0 0,0 0 0 0 0,-1 0 0 0 0,0 0 0 0 0,0 0 0 0 0,-1 1 0 0 0,0 0 0 0 0,0 0 0 0 0,0 0 0 0 0,-1 0 0 0 0,0 1 0 0 0,-11-8 0 0 0,2 4-1089 0 0,-1 0 0 0 0,1 1 1 0 0,-1 1-1 0 0,-1 0 0 0 0,1 1 0 0 0,-1 1 1 0 0,0 1-1 0 0,-1 0 0 0 0,-20-1 0 0 0,33 4-608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0:25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38 976 0 0,'-16'-4'4681'0'0,"-4"-11"10259"0"0,6 2-5174 0 0,4 8-7362 0 0,50 16-2404 0 0,77 11 0 0 0,-64-14 0 0 0,-37-1-2581 0 0,-28 2-7412 0 0,11-9 9587 0 0,0 0-1 0 0,0-1 0 0 0,0 1 1 0 0,0 0-1 0 0,0 0 0 0 0,0 0 0 0 0,0-1 1 0 0,1 1-1 0 0,-1 0 0 0 0,0-1 1 0 0,0 1-1 0 0,0-1 0 0 0,0 1 0 0 0,0-1 1 0 0,0 0-1 0 0,0 0 0 0 0,-3-12-8267 0 0,7 7 5541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0:26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97 1444 0 0,'0'-18'10146'0'0,"0"-12"2399"0"0,-4 2-5887 0 0,4 27-6634 0 0,0 0-1 0 0,-1 0 1 0 0,1-1 0 0 0,-1 1-1 0 0,1 0 1 0 0,-1 0-1 0 0,1 0 1 0 0,-1 0-1 0 0,0 1 1 0 0,1-1-1 0 0,-1 0 1 0 0,0 0-1 0 0,0 0 1 0 0,0 0-1 0 0,0 1 1 0 0,0-1-1 0 0,0 0 1 0 0,0 1-1 0 0,0-1 1 0 0,0 1-1 0 0,0-1 1 0 0,0 1-1 0 0,0 0 1 0 0,0-1-1 0 0,0 1 1 0 0,-2 0-1 0 0,0 0 41 0 0,0 0 1 0 0,0 0-1 0 0,-1 0 0 0 0,1 1 0 0 0,0 0 0 0 0,0-1 1 0 0,0 1-1 0 0,0 0 0 0 0,-5 3 0 0 0,-2 1 52 0 0,1 1 1 0 0,0 0-1 0 0,0 0 0 0 0,0 1 0 0 0,-7 7 0 0 0,1 3-116 0 0,0 0 0 0 0,1 1 0 0 0,1 0 0 0 0,1 1 0 0 0,1 0 0 0 0,0 1 0 0 0,1 0 0 0 0,2 1 0 0 0,0 0 0 0 0,1 0 0 0 0,1 1 0 0 0,1 0 0 0 0,1 0 0 0 0,1 0 0 0 0,1 0 0 0 0,1 1 0 0 0,0-1 0 0 0,4 24 0 0 0,-1-33-711 0 0,1 0 0 0 0,0 0 0 0 0,9 22-1 0 0,-5-18-730 0 0,1-1-1 0 0,0 0 0 0 0,1-1 0 0 0,1 1 1 0 0,0-2-1 0 0,1 1 0 0 0,1-2 0 0 0,20 20 1 0 0,-23-26-2323 0 0,1-1 0 0 0,-1 0 0 0 0,19 8 0 0 0,-15-7 1907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0:35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49 40 0 0,'1'-11'2495'0'0,"0"-10"6283"0"0,1 4 5482 0 0,-6 37-7066 0 0,-2 8-7194 0 0,-18 49 0 0 0,-2 10 0 0 0,21-66 0 0 0,3-18 0 0 0,1 1 0 0 0,0 0 0 0 0,0 0 0 0 0,0 0 0 0 0,1-1 0 0 0,-1 1 0 0 0,1 0 0 0 0,1 7 0 0 0,-1-9 0 0 0,1-1 0 0 0,-1 0 0 0 0,1 0 0 0 0,0 0 0 0 0,0 0 0 0 0,0 0 0 0 0,-1 0 0 0 0,1 0 0 0 0,0 0 0 0 0,0 0 0 0 0,0 0 0 0 0,1 0 0 0 0,-1 0 0 0 0,0-1 0 0 0,0 1 0 0 0,0-1 0 0 0,0 1 0 0 0,1-1 0 0 0,-1 1 0 0 0,0-1 0 0 0,1 1 0 0 0,-1-1 0 0 0,0 0 0 0 0,1 0 0 0 0,-1 0 0 0 0,0 0 0 0 0,1 0 0 0 0,-1 0 0 0 0,0 0 0 0 0,3-1 0 0 0,30 2 0 0 0,-21 0 0 0 0,0-1 0 0 0,-1 0 0 0 0,1-1 0 0 0,0 0 0 0 0,0-1 0 0 0,20-5 0 0 0,-31 6-488 0 0,0 0-1 0 0,1 0 1 0 0,-1 0 0 0 0,1 0-1 0 0,-1 1 1 0 0,0-1 0 0 0,1 1-1 0 0,-1 0 1 0 0,1-1-1 0 0,-1 1 1 0 0,1 1 0 0 0,-1-1-1 0 0,1 0 1 0 0,-1 0 0 0 0,1 1-1 0 0,-1 0 1 0 0,1-1 0 0 0,-1 1-1 0 0,0 0 1 0 0,1 0 0 0 0,-1 0-1 0 0,0 0 1 0 0,0 1 0 0 0,0-1-1 0 0,4 4 1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0:35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90 612 0 0,'2'-24'4021'0'0,"9"-12"8579"0"0,-9 34-11573 0 0,-1 0 0 0 0,0 0 0 0 0,1 0-1 0 0,-1 0 1 0 0,1 0 0 0 0,0 0 0 0 0,0 0 0 0 0,0 1-1 0 0,0-1 1 0 0,0 0 0 0 0,4-1 0 0 0,19-3 2185 0 0,-25 6-3212 0 0,1 0 0 0 0,-1 1 0 0 0,1-1 0 0 0,-1 0 0 0 0,1 0 0 0 0,-1 0 0 0 0,1 1 0 0 0,-1-1 0 0 0,1 0 0 0 0,-1 1 0 0 0,0-1 0 0 0,1 0 0 0 0,-1 1 0 0 0,1-1 0 0 0,-1 1 0 0 0,0-1 0 0 0,1 1 0 0 0,-1-1 0 0 0,0 0 0 0 0,0 1 0 0 0,1-1 0 0 0,-1 1 0 0 0,0 0 0 0 0,0-1 0 0 0,0 1 0 0 0,0-1 0 0 0,0 1 0 0 0,1-1 0 0 0,-1 1 0 0 0,0-1 0 0 0,0 1 0 0 0,0-1 0 0 0,0 1 0 0 0,-1-1 0 0 0,1 1 0 0 0,0 0 0 0 0,0-1 0 0 0,0 1 0 0 0,0-1 0 0 0,-1 1 0 0 0,1-1 0 0 0,0 1 0 0 0,-1 0 0 0 0,-7 20 0 0 0,-13 10 0 0 0,16-27 0 0 0,1 1 0 0 0,0 0 0 0 0,1 0 0 0 0,-1 1 0 0 0,1-1 0 0 0,0 1 0 0 0,0 0 0 0 0,1 0 0 0 0,0 0 0 0 0,-3 12 0 0 0,6-16 0 0 0,0 1 0 0 0,0-1 0 0 0,0 0 0 0 0,0 1 0 0 0,1-1 0 0 0,-1 0 0 0 0,1 0 0 0 0,0 0 0 0 0,-1 0 0 0 0,1 0 0 0 0,0 0 0 0 0,0 0 0 0 0,3 2 0 0 0,30 22 0 0 0,-33-26 0 0 0,0 1 0 0 0,-1 0 0 0 0,1 0 0 0 0,-1 0 0 0 0,1 0 0 0 0,-1 1 0 0 0,1-1 0 0 0,-1 0 0 0 0,1 0 0 0 0,-1 1 0 0 0,0-1 0 0 0,0 1 0 0 0,0-1 0 0 0,0 1 0 0 0,0 0 0 0 0,0-1 0 0 0,0 1 0 0 0,-1 0 0 0 0,1 0 0 0 0,0 0 0 0 0,-1-1 0 0 0,0 1 0 0 0,1 0 0 0 0,-1 0 0 0 0,0 0 0 0 0,0 0 0 0 0,0 0 0 0 0,0 0 0 0 0,0-1 0 0 0,-1 1 0 0 0,1 0 0 0 0,-1 3 0 0 0,-2-1 0 0 0,1 0 0 0 0,-1-1 0 0 0,0 1 0 0 0,0-1 0 0 0,0 1 0 0 0,0-1 0 0 0,0 0 0 0 0,-1 0 0 0 0,1-1 0 0 0,-1 1 0 0 0,0-1 0 0 0,-8 4 0 0 0,10-5-274 0 0,0 0 0 0 0,-1 0 0 0 0,1 0 0 0 0,0-1 0 0 0,-1 1 0 0 0,1-1 0 0 0,-1 0 0 0 0,1 0-1 0 0,-1 0 1 0 0,1 0 0 0 0,0 0 0 0 0,-1 0 0 0 0,1 0 0 0 0,-1-1 0 0 0,1 1 0 0 0,0-1 0 0 0,-1 0 0 0 0,-3-2 0 0 0,5 2 83 0 0,-1 1 1 0 0,1-1-1 0 0,0 0 1 0 0,0 1-1 0 0,0-1 1 0 0,1 0-1 0 0,-1 0 1 0 0,0 0 0 0 0,0 0-1 0 0,0 0 1 0 0,1 0-1 0 0,-1 0 1 0 0,0 0-1 0 0,1 0 1 0 0,-1 0-1 0 0,1 0 1 0 0,-1 0-1 0 0,1-1 1 0 0,0 1-1 0 0,-1 0 1 0 0,1 0-1 0 0,0 0 1 0 0,0-1-1 0 0,0 1 1 0 0,0 0-1 0 0,0 0 1 0 0,0-1-1 0 0,0 1 1 0 0,0 0-1 0 0,1 0 1 0 0,-1 0-1 0 0,0-1 1 0 0,1 1-1 0 0,-1 0 1 0 0,1 0-1 0 0,-1 0 1 0 0,1 0-1 0 0,0 0 1 0 0,0-1-1 0 0,0 0-692 0 0,0 1 0 0 0,1-1 0 0 0,-1 1-1 0 0,0-1 1 0 0,1 1 0 0 0,-1 0 0 0 0,0 0-1 0 0,1 0 1 0 0,-1 0 0 0 0,1 0 0 0 0,0 0-1 0 0,-1 0 1 0 0,3 0 0 0 0,14-4-3406 0 0,-5 1 1783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0:3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71 476 0 0,'5'-35'12885'0'0,"-1"15"-4376"0"0,-3 5 2080 0 0,-3 31-10514 0 0,0 0 0 0 0,0 0 0 0 0,-2 0 0 0 0,0 0 0 0 0,-12 28 0 0 0,10-28-320 0 0,1 0 1 0 0,0 0-1 0 0,1 0 0 0 0,0 0 1 0 0,-2 32-1 0 0,10-20-7375 0 0,2-15-419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0:36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 1732 0 0,'-11'-6'26643'0'0,"18"6"-22251"0"0,3 0-4392 0 0,-1 1 0 0 0,0 0 0 0 0,0 0 0 0 0,0 1 0 0 0,15 5 0 0 0,-4 1 0 0 0,-1 1 0 0 0,35 22 0 0 0,-34-22-3629 0 0,-16-9 2030 0 0,0 1 0 0 0,0-1 0 0 0,0 1-1 0 0,0-1 1 0 0,0 0 0 0 0,0-1 0 0 0,1 1-1 0 0,-1-1 1 0 0,4 0 0 0 0,8 3-6889 0 0,-6 1 5374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0:37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67 1164 0 0,'-1'-15'6311'0'0,"2"-21"12873"0"0,3 23-13560 0 0,-2 10-5187 0 0,-2 3-435 0 0,1 0-1 0 0,-1 0 0 0 0,1 0 1 0 0,-1 0-1 0 0,0 0 0 0 0,1 0 1 0 0,-1 0-1 0 0,0 0 0 0 0,1 1 1 0 0,-1-1-1 0 0,0 0 0 0 0,1 0 1 0 0,-1 0-1 0 0,0 0 0 0 0,0 1 1 0 0,1-1-1 0 0,-1 0 0 0 0,0 0 0 0 0,1 0 1 0 0,-1 1-1 0 0,0-1 0 0 0,0 0 1 0 0,1 0-1 0 0,-1 1 0 0 0,0-1 1 0 0,0 0-1 0 0,0 1 0 0 0,0-1 1 0 0,1 0-1 0 0,-1 1 0 0 0,0-1 1 0 0,0 0-1 0 0,0 1 0 0 0,0-1 1 0 0,0 0-1 0 0,0 1 0 0 0,0-1 1 0 0,0 0-1 0 0,0 1 0 0 0,0-1 1 0 0,0 0-1 0 0,0 1 0 0 0,0 0 1 0 0,1 16-14 0 0,-1-16 12 0 0,-2 16 0 0 0,-1-1 0 0 0,-1 1 0 0 0,0-1 0 0 0,-1 0 0 0 0,0 0 0 0 0,-11 21 0 0 0,-2 7 0 0 0,11-26 0 0 0,-25 80 0 0 0,29-88 0 0 0,1 0 0 0 0,0 0 0 0 0,1 0 0 0 0,0 0 0 0 0,1 0 0 0 0,0 0 0 0 0,2 18 0 0 0,-2-28 0 0 0,0 1 0 0 0,1 0 0 0 0,-1-1 0 0 0,1 1 0 0 0,-1 0 0 0 0,0 0 0 0 0,1-1 0 0 0,-1 1 0 0 0,1-1 0 0 0,-1 1 0 0 0,1 0 0 0 0,0-1 0 0 0,-1 1 0 0 0,1-1 0 0 0,0 1 0 0 0,-1-1 0 0 0,1 0 0 0 0,0 1 0 0 0,-1-1 0 0 0,1 0 0 0 0,0 1 0 0 0,0-1 0 0 0,-1 0 0 0 0,1 0 0 0 0,0 0 0 0 0,0 0 0 0 0,0 0 0 0 0,-1 0 0 0 0,1 0 0 0 0,0 0 0 0 0,0 0 0 0 0,0 0 0 0 0,-1 0 0 0 0,2 0 0 0 0,37-9 0 0 0,-20 3 0 0 0,-11 5-510 0 0,1 0 0 0 0,-1 1 0 0 0,1-1 1 0 0,-1 2-1 0 0,0-1 0 0 0,1 1 0 0 0,-1 0 0 0 0,0 1 0 0 0,0 0 0 0 0,0 0 1 0 0,0 1-1 0 0,0 0 0 0 0,0 1 0 0 0,-1-1 0 0 0,1 1 0 0 0,-1 1 0 0 0,12 8 0 0 0,2-7-15475 0 0,-14-6 12805 0 0,2 1 132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1:03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25 532 0 0,'6'-8'28970'0'0,"-13"3"-25705"0"0,3 3-3265 0 0,0 0 0 0 0,-1 0 0 0 0,1 1 0 0 0,-1 0 0 0 0,1 0 0 0 0,-1 0 0 0 0,1 0 0 0 0,-1 1 0 0 0,1-1 0 0 0,-1 1 0 0 0,0 0 0 0 0,1 1 0 0 0,-1-1 0 0 0,0 1 0 0 0,1 0 0 0 0,-1 0 0 0 0,1 0 0 0 0,0 1 0 0 0,-1 0 0 0 0,1 0 0 0 0,0 0 0 0 0,-5 3 0 0 0,-2 0 0 0 0,1 2 0 0 0,0-1 0 0 0,0 1 0 0 0,0 1 0 0 0,0 0 0 0 0,2 0 0 0 0,-12 14 0 0 0,14-14 0 0 0,0 0 0 0 0,1 1 0 0 0,1 0 0 0 0,-1 0 0 0 0,1 0 0 0 0,1 0 0 0 0,0 1 0 0 0,0-1 0 0 0,1 1 0 0 0,0 0 0 0 0,0 0 0 0 0,1 0 0 0 0,1 19 0 0 0,0-24 0 0 0,0 1 0 0 0,1-1 0 0 0,0 0 0 0 0,0 0 0 0 0,0 0 0 0 0,1 0 0 0 0,-1 0 0 0 0,1 0 0 0 0,1 0 0 0 0,-1 0 0 0 0,0-1 0 0 0,1 1 0 0 0,0-1 0 0 0,0 0 0 0 0,1 0 0 0 0,-1 0 0 0 0,1 0 0 0 0,0 0 0 0 0,0-1 0 0 0,0 0 0 0 0,0 0 0 0 0,0 0 0 0 0,1 0 0 0 0,-1-1 0 0 0,1 1 0 0 0,0-1 0 0 0,10 3 0 0 0,-4-3 0 0 0,1 0 0 0 0,-1 0 0 0 0,1-1 0 0 0,0-1 0 0 0,-1 0 0 0 0,1-1 0 0 0,-1 0 0 0 0,1 0 0 0 0,-1-2 0 0 0,1 1 0 0 0,-1-1 0 0 0,0-1 0 0 0,0 0 0 0 0,19-10 0 0 0,-17 7 0 0 0,-1 0 0 0 0,-1 0 0 0 0,1-1 0 0 0,-2-1 0 0 0,1 0 0 0 0,-1 0 0 0 0,0-1 0 0 0,-1 0 0 0 0,0-1 0 0 0,-1 0 0 0 0,0 0 0 0 0,9-17 0 0 0,-15 25-48 0 0,-1 0 0 0 0,1-1-1 0 0,-1 1 1 0 0,1-1 0 0 0,-1 1 0 0 0,0-1 0 0 0,0 1-1 0 0,-1-1 1 0 0,1 0 0 0 0,-1 1 0 0 0,0-1 0 0 0,0 0-1 0 0,0 0 1 0 0,0 1 0 0 0,0-1 0 0 0,-1 0-1 0 0,0 1 1 0 0,0-1 0 0 0,-1-4 0 0 0,0 5-92 0 0,0 0 0 0 0,0 0 0 0 0,0 0 0 0 0,-1 1 0 0 0,1-1 1 0 0,-1 0-1 0 0,1 1 0 0 0,-1 0 0 0 0,0 0 0 0 0,0 0 0 0 0,0 0 0 0 0,0 0 0 0 0,0 0 1 0 0,-1 1-1 0 0,1-1 0 0 0,-5 0 0 0 0,-2-1-254 0 0,1 1 0 0 0,0 1 0 0 0,0-1-1 0 0,-1 1 1 0 0,1 1 0 0 0,0 0 0 0 0,-1 0 0 0 0,1 1 0 0 0,0 0 0 0 0,-1 1 0 0 0,1 0 0 0 0,0 0 0 0 0,0 1 0 0 0,-10 5-1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4:51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 1072 0 0,'-8'-6'23013'0'0,"5"17"-15820"0"0,7 4-6544 0 0,29 41 73 0 0,40 70-618 0 0,-31-41-193 0 0,-31-37-4502 0 0,-12-23-3421 0 0,-9-6-6945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1:04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49 840 0 0,'-5'-16'3939'0'0,"13"-17"18215"0"0,-8 33-21811 0 0,0 0 1 0 0,1 0-1 0 0,17 14 4461 0 0,-13-7-4804 0 0,-1 1 0 0 0,0-1 0 0 0,-1 1 0 0 0,1 0 0 0 0,-1 0 0 0 0,-1 0 0 0 0,0 0 0 0 0,0 1 0 0 0,0-1 0 0 0,-1 1 0 0 0,0-1 0 0 0,-1 1 0 0 0,0-1 0 0 0,-1 10 0 0 0,-3 19 0 0 0,-15 69 0 0 0,13-77 0 0 0,0 2-271 0 0,-18 95-4369 0 0,18-43 542 0 0,6-83 3666 0 0,0 1-1 0 0,-1-1 1 0 0,1 1 0 0 0,1 0-1 0 0,-1-1 1 0 0,0 1 0 0 0,0-1-1 0 0,0 1 1 0 0,0-1 0 0 0,0 1-1 0 0,0-1 1 0 0,1 1 0 0 0,-1-1-1 0 0,19 6-12747 0 0,-9-9 10087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0:41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25 568 0 0,'-23'-3'27318'0'0,"40"9"-22437"0"0,-14-5-4880 0 0,41 7 59 0 0,-42-8-77 0 0,0 1 0 0 0,0-1 0 0 0,1-1 0 0 0,-1 1 0 0 0,0 0 0 0 0,0 0 0 0 0,0-1 0 0 0,0 1 0 0 0,0-1-1 0 0,1 0 1 0 0,-1 1 0 0 0,0-1 0 0 0,0 0 0 0 0,-1 0 0 0 0,1-1 0 0 0,0 1 0 0 0,2-2 0 0 0,-24-10-10914 0 0,-12 4 7860 0 0,28 8 3307 0 0,0 0-1 0 0,0 1 1 0 0,0 0-1 0 0,0 0 1 0 0,0 0-1 0 0,0 0 1 0 0,-1 0-1 0 0,1 1 1 0 0,0 0-1 0 0,0 0 1 0 0,0 0-1 0 0,0 0 1 0 0,1 1-1 0 0,-1-1 1 0 0,0 1-1 0 0,0 0 1 0 0,1 0-1 0 0,-1 1 1 0 0,1-1 0 0 0,0 1-1 0 0,0-1 1 0 0,0 1-1 0 0,0 0 1 0 0,0 0-1 0 0,1 1 1 0 0,-4 3-1 0 0,2 1 115 0 0,0 0-1 0 0,0 0 0 0 0,0 1 0 0 0,1-1 1 0 0,0 1-1 0 0,1 0 0 0 0,0 0 1 0 0,1-1-1 0 0,-1 2 0 0 0,2-1 1 0 0,-1 10-1 0 0,1-18-340 0 0,0 0 0 0 0,0 0 0 0 0,0 0 0 0 0,0 0-1 0 0,0 0 1 0 0,0 0 0 0 0,0 1 0 0 0,0-1 0 0 0,0 0 0 0 0,0 0 0 0 0,1 0 0 0 0,-1 0-1 0 0,1 0 1 0 0,-1 0 0 0 0,1 0 0 0 0,-1 0 0 0 0,1 0 0 0 0,-1 0 0 0 0,1 0 0 0 0,0 0 0 0 0,-1 0-1 0 0,1 0 1 0 0,0 0 0 0 0,0-1 0 0 0,0 1 0 0 0,0 0 0 0 0,0-1 0 0 0,0 1 0 0 0,0-1-1 0 0,0 1 1 0 0,1 0 0 0 0,3-1-19 0 0,-1 1-1 0 0,0-1 0 0 0,0 0 0 0 0,0 0 1 0 0,0-1-1 0 0,1 0 0 0 0,4-1 0 0 0,-6 1 48 0 0,-1 0 0 0 0,0 1 0 0 0,1-1 0 0 0,-1 0 0 0 0,1 1 0 0 0,-1 0 0 0 0,1-1 0 0 0,-1 1 0 0 0,1 0 0 0 0,-1 0 0 0 0,1 1 0 0 0,-1-1 0 0 0,1 0 0 0 0,-1 1 0 0 0,0-1 0 0 0,1 1 0 0 0,-1 0 0 0 0,1 0 0 0 0,-1 0 0 0 0,0 0 0 0 0,0 0 0 0 0,0 1 0 0 0,3 1 0 0 0,-2 3 57 0 0,0 0-1 0 0,-1 0 1 0 0,0 0-1 0 0,0 0 1 0 0,0 1-1 0 0,-1-1 1 0 0,0 0 0 0 0,0 1-1 0 0,-1-1 1 0 0,1 1-1 0 0,-2-1 1 0 0,1 1-1 0 0,-1-1 1 0 0,-1 8 0 0 0,0-1 78 0 0,0 0 1 0 0,-2 0-1 0 0,1 0 1 0 0,-1 0-1 0 0,-1-1 0 0 0,-7 15 1 0 0,11-26-280 0 0,0 0 1 0 0,1 0-1 0 0,-1 0 1 0 0,1 0-1 0 0,-1-1 0 0 0,0 1 1 0 0,0 0-1 0 0,0 0 1 0 0,1 0-1 0 0,-1 0 1 0 0,0-1-1 0 0,0 1 0 0 0,0 0 1 0 0,0-1-1 0 0,0 1 1 0 0,0-1-1 0 0,0 1 0 0 0,0-1 1 0 0,-1 0-1 0 0,1 1 1 0 0,0-1-1 0 0,0 0 0 0 0,0 0 1 0 0,0 0-1 0 0,0 0 1 0 0,-3 0-1 0 0,-28-12-5735 0 0,-2-1 1042 0 0,53 39-12247 0 0,-4-14 15067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0:42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59 1140 0 0,'-2'-1'1205'0'0,"0"0"-1"0"0,0 0 1 0 0,1 0-1 0 0,-1-1 1 0 0,0 1-1 0 0,1 0 1 0 0,-1-1-1 0 0,1 0 1 0 0,0 1-1 0 0,-1-1 1 0 0,1 0-1 0 0,0 0 1 0 0,0 1-1 0 0,0-1 1 0 0,0 0-1 0 0,0-3 1 0 0,-3-19 7050 0 0,4 24-8224 0 0,0-1 0 0 0,0 1 0 0 0,0 0 0 0 0,1-1 0 0 0,-1 1 0 0 0,0 0 0 0 0,0 0 0 0 0,0-1 0 0 0,1 1 1 0 0,-1 0-1 0 0,0 0 0 0 0,0-1 0 0 0,1 1 0 0 0,-1 0 0 0 0,0 0 0 0 0,1 0 0 0 0,-1-1 0 0 0,0 1 0 0 0,1 0 0 0 0,-1 0 0 0 0,0 0 0 0 0,1 0 0 0 0,-1 0 0 0 0,0 0 0 0 0,1 0 0 0 0,-1 0 0 0 0,0 0 0 0 0,1 0 0 0 0,-1 0 0 0 0,0 0 0 0 0,1 0 1 0 0,-1 0-1 0 0,0 0 0 0 0,1 0 0 0 0,-1 0 0 0 0,0 0 0 0 0,1 0 0 0 0,-1 0 0 0 0,0 1 0 0 0,1-1 0 0 0,-1 0 0 0 0,0 0 0 0 0,0 0 0 0 0,1 1 0 0 0,-1-1 0 0 0,0 0 0 0 0,0 0 0 0 0,1 1 0 0 0,-1-1 0 0 0,0 0 0 0 0,0 1 0 0 0,0-1 0 0 0,1 0 1 0 0,15 13 1186 0 0,-5 3-1218 0 0,-1 1 0 0 0,-1 0 0 0 0,0 0 0 0 0,-1 0 0 0 0,-1 1 0 0 0,-1 1 0 0 0,0-1 0 0 0,-1 1 0 0 0,-1 0 0 0 0,1 22 0 0 0,-1 1 0 0 0,-2 0 0 0 0,-2 0 0 0 0,-8 68 0 0 0,1-46-961 0 0,4-31-780 0 0,-1 0 0 0 0,-1 1 1 0 0,-2-2-1 0 0,-13 37 0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1:20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1 380 0 0,'-40'16'27495'0'0,"59"-9"-22603"0"0,207 15-4892 0 0,-198-16 0 0 0,-24-5 0 0 0,0 1 0 0 0,0-1 0 0 0,0 0 0 0 0,1 0 0 0 0,-1-1 0 0 0,0 1 0 0 0,1-1 0 0 0,-1 0 0 0 0,1 0 0 0 0,-1 0 0 0 0,0-1 0 0 0,1 0 0 0 0,-1 0 0 0 0,0 0 0 0 0,5-2 0 0 0,-8 3 0 0 0,-1 1 0 0 0,0-1 0 0 0,1 0 0 0 0,-1 0 0 0 0,0 1 0 0 0,0-1 0 0 0,1 0 0 0 0,-1 0 0 0 0,0 1 0 0 0,0-1 0 0 0,1 0 0 0 0,-1 1 0 0 0,0-1 0 0 0,0 0 0 0 0,0 1 0 0 0,0-1 0 0 0,1 0 0 0 0,-1 1 0 0 0,0-1 0 0 0,0 0 0 0 0,0 1 0 0 0,0-1 0 0 0,0 0 0 0 0,0 1 0 0 0,0-1 0 0 0,0 1 0 0 0,0-1 0 0 0,0 0 0 0 0,0 1 0 0 0,0-1 0 0 0,0 0 0 0 0,0 1 0 0 0,0-1 0 0 0,-1 0 0 0 0,1 1 0 0 0,0-1 0 0 0,0 0 0 0 0,0 1 0 0 0,-1-1 0 0 0,1 0 0 0 0,0 1 0 0 0,0-1 0 0 0,0 0 0 0 0,-1 1 0 0 0,-6 24 0 0 0,6-24 0 0 0,-4 18 0 0 0,1 0 0 0 0,0 0 0 0 0,2 0 0 0 0,0 0 0 0 0,2 31 0 0 0,13 103 0 0 0,-5-80 0 0 0,-7-59 0 0 0,16 273 0 0 0,-11-8 0 0 0,-22 191 0 0 0,3-314 0 0 0,-20 402 0 0 0,10-260 0 0 0,11-187 0 0 0,-23 299 0 0 0,4-68 0 0 0,21-260 0 0 0,-4 82 0 0 0,-2-71 0 0 0,3-36 0 0 0,9-25 0 0 0,4-31 0 0 0,0 0 0 0 0,-1-1 0 0 0,1 1 0 0 0,0 0 0 0 0,0-1 0 0 0,0 1 0 0 0,0 0 0 0 0,-1-1 0 0 0,1 1 0 0 0,0 0 0 0 0,-1-1 0 0 0,1 1 0 0 0,0 0 0 0 0,-1-1 0 0 0,1 1 0 0 0,-1-1 0 0 0,1 1 0 0 0,-1-1 0 0 0,1 1 0 0 0,-1-1 0 0 0,0 1 0 0 0,1-1 0 0 0,-1 0 0 0 0,1 1 0 0 0,-1-1 0 0 0,0 0 0 0 0,1 1 0 0 0,-1-1 0 0 0,0 0 0 0 0,0 0 0 0 0,-25-7 0 0 0,19 4 0 0 0,0 1 0 0 0,-1 0 0 0 0,1 0 0 0 0,-1 0 0 0 0,0 1 0 0 0,1 0 0 0 0,-1 1 0 0 0,0 0 0 0 0,0 0 0 0 0,1 0 0 0 0,-1 1 0 0 0,-9 2 0 0 0,-3-3-3286 0 0,-3-1-4116 0 0,22 1 7207 0 0,1 0 1 0 0,-1 1 0 0 0,0-1 0 0 0,1 1-1 0 0,-1-1 1 0 0,0 1 0 0 0,1-1-1 0 0,-1 1 1 0 0,1-1 0 0 0,-1 1 0 0 0,1 0-1 0 0,-1-1 1 0 0,1 1 0 0 0,-1 0-1 0 0,1-1 1 0 0,0 1 0 0 0,-1 0 0 0 0,1 0-1 0 0,0-1 1 0 0,-1 1 0 0 0,1 0-1 0 0,0 0 1 0 0,0 0 0 0 0,0-1 0 0 0,0 1-1 0 0,0 0 1 0 0,0 0 0 0 0,0 0-1 0 0,0 1 1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1:24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45 1316 0 0,'18'-33'26749'0'0,"-4"22"-22047"0"0,-14 11-4702 0 0,0 0 0 0 0,1 0 0 0 0,-1 0 0 0 0,1 0 0 0 0,-1 0 0 0 0,1 0 0 0 0,-1 0 0 0 0,1 0 0 0 0,-1 0 0 0 0,1 0 0 0 0,-1 0 0 0 0,0 0 0 0 0,1 1 0 0 0,-1-1 0 0 0,1 0 0 0 0,-1 0 0 0 0,0 0 0 0 0,1 1 0 0 0,-1-1 0 0 0,1 0 0 0 0,-1 0 0 0 0,0 1 0 0 0,1-1 0 0 0,-1 0 0 0 0,0 1 0 0 0,0-1 0 0 0,1 1 0 0 0,-1-1 0 0 0,0 0 0 0 0,0 1 0 0 0,1-1 0 0 0,-1 1 0 0 0,0-1 0 0 0,0 0 0 0 0,0 1 0 0 0,0-1 0 0 0,0 1 0 0 0,0-1 0 0 0,0 1 0 0 0,0-1 0 0 0,0 0 0 0 0,0 1 0 0 0,0-1 0 0 0,0 1 0 0 0,0-1 0 0 0,0 1 0 0 0,0-1 0 0 0,0 1 0 0 0,-1 0 0 0 0,2 0 0 0 0,-10 27 0 0 0,-17 41 0 0 0,18-53 0 0 0,1 1 0 0 0,1 0 0 0 0,0 1 0 0 0,1-1 0 0 0,1 1 0 0 0,1 0 0 0 0,-1 20 0 0 0,4-38 2 0 0,0 1-1 0 0,0 0 1 0 0,0-1-1 0 0,0 1 1 0 0,0 0-1 0 0,0-1 1 0 0,0 1 0 0 0,0 0-1 0 0,0-1 1 0 0,0 1-1 0 0,0 0 1 0 0,1-1-1 0 0,-1 1 1 0 0,0 0-1 0 0,1-1 1 0 0,-1 1 0 0 0,0-1-1 0 0,1 1 1 0 0,-1-1-1 0 0,0 1 1 0 0,1 0-1 0 0,-1-1 1 0 0,1 0 0 0 0,-1 1-1 0 0,1-1 1 0 0,0 1-1 0 0,-1-1 1 0 0,1 0-1 0 0,-1 1 1 0 0,1-1 0 0 0,0 1-1 0 0,24-6 63 0 0,28-28-418 0 0,-47 29 127 0 0,28-27-21419 0 0,-22 15 15319 0 0,-5 3 3644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1:24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11 68 0 0,'-2'-10'22089'0'0,"-9"33"-10345"0"0,5-9-13105 0 0,-4 39 1296 0 0,1 2 1 0 0,3-1-1 0 0,3 110 1 0 0,-1-133-5027 0 0,-9 14-9323 0 0,2-6 3778 0 0,8-27 8659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1:25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30 288 0 0,'7'-13'34284'0'0,"2"13"-36200"0"0,48-2 2292 0 0,-30 1-1575 0 0,1 1-3712 0 0,-31-2 4163 0 0,0 0 641 0 0,0 1 1 0 0,0 0-1 0 0,0-1 1 0 0,-1 1 0 0 0,1 0-1 0 0,0 0 1 0 0,-1 1-1 0 0,1-1 1 0 0,-1 1-1 0 0,1 0 1 0 0,-4 0-1 0 0,3 0 27 0 0,-4-1 67 0 0,-1 1 1 0 0,1 0 0 0 0,0 1-1 0 0,0 0 1 0 0,0 0 0 0 0,0 0-1 0 0,-13 5 1 0 0,18-5 16 0 0,-1 0 0 0 0,1 1-1 0 0,0-1 1 0 0,0 0 0 0 0,0 1 0 0 0,0 0-1 0 0,0 0 1 0 0,0 0 0 0 0,0 0-1 0 0,1 0 1 0 0,-1 0 0 0 0,1 1 0 0 0,-1-1-1 0 0,1 1 1 0 0,0 0 0 0 0,0 0 0 0 0,0 0-1 0 0,0 0 1 0 0,1 0 0 0 0,-3 5 0 0 0,5-6 119 0 0,-1 1 0 0 0,1 0 1 0 0,0-1-1 0 0,0 1 1 0 0,0-1-1 0 0,0 1 0 0 0,0-1 1 0 0,1 1-1 0 0,-1-1 0 0 0,1 0 1 0 0,0 0-1 0 0,-1 0 1 0 0,1 0-1 0 0,0 0 0 0 0,0 0 1 0 0,0 0-1 0 0,0-1 1 0 0,1 1-1 0 0,2 1 0 0 0,18 19 1873 0 0,-10-3-768 0 0,-7-10-781 0 0,1 1 1 0 0,-1-1 0 0 0,-1 2 0 0 0,8 17 0 0 0,-17-25-679 0 0,1 1 1 0 0,0-1 0 0 0,-1 0-1 0 0,0 0 1 0 0,0-1-1 0 0,0 1 1 0 0,0-1 0 0 0,-8 4-1 0 0,0 0-216 0 0,-6 9-1236 0 0,9-2-3154 0 0,50-25-14609 0 0,-20 0 16547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1:26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0 628 0 0,'-18'4'27321'0'0,"27"-2"-22503"0"0,3-2-5441 0 0,0 0 0 0 0,0 0 0 0 0,1 1 0 0 0,-1 1 0 0 0,0 0 0 0 0,-1 0 0 0 0,20 7 0 0 0,-52-19-17462 0 0,20 10 18687 0 0,0 0 1 0 0,0 0-1 0 0,0 1 0 0 0,0-1 0 0 0,0 0 1 0 0,1 0-1 0 0,-1 1 0 0 0,0-1 1 0 0,0 0-1 0 0,0 1 0 0 0,1-1 0 0 0,-1 1 1 0 0,0-1-1 0 0,0 2 0 0 0,-9 9 1996 0 0,5 3-1499 0 0,1 0 1 0 0,0 1-1 0 0,1-1 0 0 0,0 1 0 0 0,1 0 1 0 0,1-1-1 0 0,0 1 0 0 0,2 26 1 0 0,-1 9 443 0 0,-3-4-3118 0 0,0-10-3720 0 0,2 1-1 0 0,6 71 0 0 0,1-92-6301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1:26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59 756 0 0,'8'-15'5453'0'0,"-5"11"-2530"0"0,-1 1 0 0 0,11-11 8768 0 0,-10 11-8769 0 0,5-3 1 0 0,4 0 253 0 0,9 1-9469 0 0,-21 4 6003 0 0,1 1 0 0 0,-1 0 0 0 0,1-1-1 0 0,-1 1 1 0 0,1 0 0 0 0,0 0 0 0 0,-1 0 0 0 0,1 0 0 0 0,0 0-1 0 0,-1-1 1 0 0,1 1 0 0 0,-1 0 0 0 0,1 0 0 0 0,0 1-1 0 0,-1-1 1 0 0,1 0 0 0 0,-1 0 0 0 0,1 0 0 0 0,0 0 0 0 0,-1 0-1 0 0,1 1 1 0 0,-1-1 0 0 0,1 0 0 0 0,-1 0 0 0 0,1 1-1 0 0,0-1 1 0 0,-1 1 0 0 0,1-1 0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1:27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2276 0 0,'-23'15'27524'0'0,"34"-11"-24557"0"0,22 7-8252 0 0,-1 0-2490 0 0,-14-13-3642 0 0,-2-5 5885 0 0,-6 0 3254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5:02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13 344 0 0,'-35'0'32423'0'0,"56"-2"-32423"0"0,10-2 0 0 0,-20 2 0 0 0,1 0 0 0 0,-1 1 0 0 0,1 0 0 0 0,19 1 0 0 0,-16 2 0 0 0,-1 0 0 0 0,29 9 0 0 0,-4 9 0 0 0,-18 1 0 0 0,-20-19 0 0 0,1 1 0 0 0,-1 0 0 0 0,0 0 0 0 0,1-1 0 0 0,-1 1 0 0 0,-1 0 0 0 0,1 0 0 0 0,0 0 0 0 0,-1 0 0 0 0,1 0 0 0 0,-1 0 0 0 0,0 0 0 0 0,0 1 0 0 0,0-1 0 0 0,-1 0 0 0 0,1 0 0 0 0,-1 0 0 0 0,1 0 0 0 0,-1 0 0 0 0,0 0 0 0 0,0 0 0 0 0,0-1 0 0 0,-1 1 0 0 0,1 0 0 0 0,-1-1 0 0 0,0 1 0 0 0,1 0 0 0 0,-1-1 0 0 0,-3 3 0 0 0,-8 11 0 0 0,-1-2 0 0 0,-1 1 0 0 0,-23 17 0 0 0,15-13 0 0 0,-8 14 0 0 0,-19 14 0 0 0,49-47 0 0 0,0 0 0 0 0,0 1 0 0 0,0-1 0 0 0,0 1 0 0 0,1-1 0 0 0,-1 1 0 0 0,0 0 0 0 0,1-1 0 0 0,-1 1 0 0 0,0 0 0 0 0,1-1 0 0 0,-1 1 0 0 0,0 0 0 0 0,1 0 0 0 0,-1-1 0 0 0,1 1 0 0 0,0 0 0 0 0,-1 0 0 0 0,1 0 0 0 0,0 0 0 0 0,-1 0 0 0 0,1 0 0 0 0,0 1 0 0 0,0-2 0 0 0,1 1 0 0 0,-1 0 0 0 0,1 0 0 0 0,-1-1 0 0 0,1 1 0 0 0,-1 0 0 0 0,1-1 0 0 0,0 1 0 0 0,-1-1 0 0 0,1 1 0 0 0,0-1 0 0 0,-1 1 0 0 0,1-1 0 0 0,0 0 0 0 0,0 1 0 0 0,-1-1 0 0 0,1 0 0 0 0,0 1 0 0 0,0-1 0 0 0,1 0 0 0 0,56 8 0 0 0,-47-8 0 0 0,8 3 0 0 0,0 0 0 0 0,0-1 0 0 0,0 0 0 0 0,0-1 0 0 0,0-1 0 0 0,0-1 0 0 0,0-1 0 0 0,0-1 0 0 0,25-6 0 0 0,-35 7-4514 0 0,-42-8-23187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1:27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0 896 0 0,'-28'2'31166'0'0,"28"-1"-30682"0"0,2 1-472 0 0,-1-1 0 0 0,1-1-1 0 0,-1 1 1 0 0,1 0-1 0 0,0 0 1 0 0,-1-1 0 0 0,1 1-1 0 0,0 0 1 0 0,0-1-1 0 0,0 0 1 0 0,-1 1 0 0 0,1-1-1 0 0,0 0 1 0 0,0 0 0 0 0,0 0-1 0 0,0 0 1 0 0,-1-1-1 0 0,1 1 1 0 0,2-1 0 0 0,0 1-24 0 0,148 13-342 0 0,-188-5-26136 0 0,32-7 23952 0 0,-2-1 505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1:29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0 60 0 0,'-29'2'22307'0'0,"27"0"-21332"0"0,-11 17 2902 0 0,11-12-3382 0 0,0 1-1 0 0,1 0 1 0 0,0-1 0 0 0,0 1 0 0 0,1 0-1 0 0,0 0 1 0 0,0 0 0 0 0,2 9-1 0 0,0 13 514 0 0,-21 297-900 0 0,3-111-128 0 0,-21 131 20 0 0,2-19 0 0 0,24-181 0 0 0,2-44 0 0 0,7 166 0 0 0,0-108 0 0 0,0-119 0 0 0,1 0 0 0 0,1-1 0 0 0,9 51 0 0 0,-5-56 0 0 0,-2 0 0 0 0,-1 0 0 0 0,-5 49 0 0 0,1-42 0 0 0,5 78 0 0 0,1-51 0 0 0,-12 33 0 0 0,2-32 0 0 0,5-23 0 0 0,12 99 0 0 0,-10-128 0 0 0,0 9 0 0 0,0 1 0 0 0,0-12 0 0 0,0 9 0 0 0,3 15 0 0 0,-2-32 0 0 0,0-1 0 0 0,0 0 0 0 0,-1 0 0 0 0,0 0 0 0 0,-1 0 0 0 0,0 1 0 0 0,-3 14 0 0 0,2-16 0 0 0,1 1 0 0 0,0 0 0 0 0,1-1 0 0 0,0 1 0 0 0,0 0 0 0 0,2 14 0 0 0,-1-14 0 0 0,-1 1 0 0 0,1 0 0 0 0,-1 0 0 0 0,-1-1 0 0 0,-1 11 0 0 0,1 52 0 0 0,3-71 0 0 0,-1 1 0 0 0,0 0 0 0 0,1-1 0 0 0,-1 0 0 0 0,1 1 0 0 0,-1-1 0 0 0,1 0 0 0 0,-1 0 0 0 0,1 0 0 0 0,-1 0 0 0 0,0 0 0 0 0,1 0 0 0 0,-1 0 0 0 0,1 0 0 0 0,-1 0 0 0 0,1-1 0 0 0,1 0 0 0 0,31-7 0 0 0,-18 3 0 0 0,0 1 0 0 0,0 0 0 0 0,17-1 0 0 0,3-2 0 0 0,-34 7-232 0 0,1 0-1 0 0,-1 0 1 0 0,0 0-1 0 0,0 0 1 0 0,1 0-1 0 0,-1 0 1 0 0,0 1-1 0 0,1-1 1 0 0,-1 1-1 0 0,0 0 1 0 0,0-1-1 0 0,3 2 1 0 0,-9-4-2595 0 0,-3-34-19460 0 0,7 30 20256 0 0,0-10-201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1:34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79 460 0 0,'1'-9'3419'0'0,"4"-5"7909"0"0,2-5 2497 0 0,-5 6-10090 0 0,-2 12-3735 0 0,0 0 0 0 0,0 0 0 0 0,0 0 0 0 0,0 0 0 0 0,0 1 0 0 0,0-1 0 0 0,0 0 0 0 0,-1 0 0 0 0,1 0 0 0 0,0 0 0 0 0,-1 0 0 0 0,1 1 0 0 0,0-1 0 0 0,-1 0 0 0 0,1 0 0 0 0,-1 1 0 0 0,1-1 0 0 0,-1 0 0 0 0,0 0 0 0 0,1 1 0 0 0,-1-1 0 0 0,0 1 0 0 0,1-1 0 0 0,-1 1 0 0 0,0-1 0 0 0,0 1 0 0 0,1-1 0 0 0,-1 1 0 0 0,-1-1 0 0 0,-1 0 0 0 0,0 1 0 0 0,0 0 0 0 0,0-1 0 0 0,0 1 0 0 0,0 0 0 0 0,0 0 0 0 0,0 1 0 0 0,0-1 0 0 0,-4 2 0 0 0,-4 1 0 0 0,0 0 0 0 0,0 1 0 0 0,-20 10 0 0 0,15-5 0 0 0,0 1 0 0 0,1 1 0 0 0,0 0 0 0 0,1 1 0 0 0,0 0 0 0 0,-21 24 0 0 0,28-26 0 0 0,-1 1 0 0 0,1 0 0 0 0,1 0 0 0 0,0 1 0 0 0,0-1 0 0 0,1 1 0 0 0,1 0 0 0 0,0 1 0 0 0,1-1 0 0 0,-3 19 0 0 0,6-26 0 0 0,-1 0 0 0 0,1 0 0 0 0,0 0 0 0 0,1 0 0 0 0,-1 0 0 0 0,1 0 0 0 0,0 1 0 0 0,0-1 0 0 0,1-1 0 0 0,0 1 0 0 0,-1 0 0 0 0,1 0 0 0 0,1-1 0 0 0,-1 1 0 0 0,1-1 0 0 0,0 1 0 0 0,0-1 0 0 0,0 0 0 0 0,1 0 0 0 0,-1-1 0 0 0,1 1 0 0 0,0-1 0 0 0,0 1 0 0 0,9 4 0 0 0,8 5 0 0 0,2-1 0 0 0,0 0 0 0 0,45 14 0 0 0,-28-11 0 0 0,-1-3 160 0 0,-37-11-227 0 0,0-1 1 0 0,0 1 0 0 0,0-1 0 0 0,0 0-1 0 0,1 1 1 0 0,-1-1 0 0 0,0 0 0 0 0,0 0 0 0 0,0 0-1 0 0,0-1 1 0 0,0 1 0 0 0,1 0 0 0 0,-1-1 0 0 0,0 1-1 0 0,0-1 1 0 0,3-1 0 0 0,10-18-16152 0 0,10-8 3749 0 0,-12 18 10007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1:41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98 1124 0 0,'11'-25'21191'0'0,"-3"12"-13041"0"0,-5 0-6114 0 0,-3 13-2028 0 0,-1-1 0 0 0,1 0 0 0 0,-1 0 0 0 0,1 0 0 0 0,-1 1 0 0 0,1-1 0 0 0,-1 0 0 0 0,0 0 0 0 0,0 1 0 0 0,1-1 0 0 0,-1 1 0 0 0,0-1 0 0 0,0 1 0 0 0,0-1 0 0 0,1 1 0 0 0,-1-1 0 0 0,0 1 0 0 0,0 0 0 0 0,0-1 0 0 0,0 1 0 0 0,0 0 0 0 0,0 0 0 0 0,0 0 0 0 0,0 0 0 0 0,0 0 0 0 0,0 0 0 0 0,0 0 0 0 0,0 0 0 0 0,-1 0 1 0 0,-33 6 16 0 0,28 0-25 0 0,0 0 0 0 0,0 0 0 0 0,0 1 0 0 0,1 0 0 0 0,0 1 0 0 0,0-1 0 0 0,1 1 0 0 0,0 0 0 0 0,0 0 0 0 0,1 1 0 0 0,0-1 0 0 0,0 1 0 0 0,1 0 0 0 0,0 0 0 0 0,1 0 0 0 0,-2 18 0 0 0,2-16 0 0 0,0 0 0 0 0,1 0 0 0 0,1-1 0 0 0,-1 1 0 0 0,2 0 0 0 0,0 0 0 0 0,0 0 0 0 0,1-1 0 0 0,0 1 0 0 0,1 0 0 0 0,0-1 0 0 0,1 0 0 0 0,0 0 0 0 0,8 15 0 0 0,-7-20 0 0 0,0 1 0 0 0,0-1 0 0 0,1 0 0 0 0,0 0 0 0 0,0 0 0 0 0,0-1 0 0 0,0 0 0 0 0,1 0 0 0 0,0-1 0 0 0,-1 0 0 0 0,1 0 0 0 0,0-1 0 0 0,1 1 0 0 0,-1-1 0 0 0,0-1 0 0 0,1 0 0 0 0,-1 0 0 0 0,1 0 0 0 0,-1-1 0 0 0,9 0 0 0 0,-6 0 0 0 0,0-1 0 0 0,-1 0 0 0 0,1 0 0 0 0,0-1 0 0 0,-1 0 0 0 0,1 0 0 0 0,-1-1 0 0 0,0-1 0 0 0,0 1 0 0 0,0-1 0 0 0,0-1 0 0 0,-1 0 0 0 0,0 0 0 0 0,0-1 0 0 0,8-6 0 0 0,-11 7 0 0 0,-1 0 0 0 0,0 0 0 0 0,0 0 0 0 0,-1 0 0 0 0,0 0 0 0 0,1-1 0 0 0,-2 0 0 0 0,1 0 0 0 0,-1 0 0 0 0,0 0 0 0 0,0 0 0 0 0,0 0 0 0 0,-1 0 0 0 0,0 0 0 0 0,0-13 0 0 0,-1 9 0 0 0,-1 0 0 0 0,0 1 0 0 0,-1-1 0 0 0,0 0 0 0 0,0 0 0 0 0,-1 1 0 0 0,-1 0 0 0 0,1 0 0 0 0,-9-15 0 0 0,4 11 0 0 0,0 0 0 0 0,0 1 0 0 0,-1 0 0 0 0,-1 0 0 0 0,0 1 0 0 0,0 1 0 0 0,-1-1 0 0 0,-1 2 0 0 0,0 0 0 0 0,0 0 0 0 0,0 1 0 0 0,-1 0 0 0 0,-25-10 0 0 0,6 13-2937 0 0,28 6 1804 0 0,0-1 0 0 0,0 1 0 0 0,0 0 0 0 0,0 0 0 0 0,1 0 0 0 0,-1 0 0 0 0,0 1 0 0 0,1-1 0 0 0,-6 5 0 0 0,-26 25-10648 0 0,17-5 8040 0 0,12-19 1491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1:41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73 1576 0 0,'-2'-8'18046'0'0,"16"1"-12176"0"0,-2 3-3887 0 0,26-7 40 0 0,69-10 0 0 0,-22 6-777 0 0,-78 13-1246 0 0,1 0 0 0 0,-1 1 0 0 0,1 0 0 0 0,0 1 0 0 0,-1-1 0 0 0,1 2 0 0 0,0-1 0 0 0,-1 1 0 0 0,1 0 0 0 0,10 3 0 0 0,-14-3 0 0 0,-1 1 0 0 0,0-1 0 0 0,1 1 0 0 0,-1 0 0 0 0,0 0 0 0 0,0 1 0 0 0,0-1 0 0 0,0 0 0 0 0,-1 1 0 0 0,1 0 0 0 0,-1 0 0 0 0,1 0 0 0 0,-1 0 0 0 0,0 0 0 0 0,0 0 0 0 0,0 0 0 0 0,-1 1 0 0 0,1-1 0 0 0,-1 1 0 0 0,1-1 0 0 0,-1 1 0 0 0,1 6 0 0 0,-2-7 0 0 0,1 1 0 0 0,0-1 0 0 0,0 0 0 0 0,0 0 0 0 0,0 0 0 0 0,0 1 0 0 0,1-1 0 0 0,-1 0 0 0 0,1-1 0 0 0,0 1 0 0 0,0 0 0 0 0,0-1 0 0 0,0 1 0 0 0,1-1 0 0 0,-1 1 0 0 0,1-1 0 0 0,-1 0 0 0 0,1 0 0 0 0,0 0 0 0 0,0 0 0 0 0,6 2 0 0 0,0-1 0 0 0,0-1 0 0 0,1 0 0 0 0,-1-1 0 0 0,1 1 0 0 0,0-2 0 0 0,14 0 0 0 0,9 2-2435 0 0,41 14-10693 0 0,-56-11 11237 0 0,4-3-9845 0 0,-16-5 9099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1:42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7 660 0 0,'-5'-4'24123'0'0,"17"2"-17039"0"0,0 2-6285 0 0,41 9-949 0 0,-72-15-6516 0 0,-19 6 6007 0 0,11-1 2018 0 0,-1 1-1 0 0,-53 8 1 0 0,80-8-1334 0 0,0 0-1 0 0,0 0 0 0 0,0 1 1 0 0,0-1-1 0 0,1 0 0 0 0,-1 0 1 0 0,0 1-1 0 0,0-1 0 0 0,0 0 1 0 0,0 1-1 0 0,1-1 1 0 0,-1 1-1 0 0,0 0 0 0 0,0-1 1 0 0,1 1-1 0 0,-1-1 0 0 0,1 1 1 0 0,-1 0-1 0 0,0-1 0 0 0,1 1 1 0 0,-1 0-1 0 0,1 0 0 0 0,-1 0 1 0 0,1-1-1 0 0,0 1 0 0 0,-1 2 1 0 0,1-2 57 0 0,0 1-1 0 0,0 0 1 0 0,0 0 0 0 0,0 0 0 0 0,0 0 0 0 0,1 0 0 0 0,-1 0-1 0 0,1 0 1 0 0,-1 0 0 0 0,1 0 0 0 0,0 0 0 0 0,0 1 0 0 0,36 51 1638 0 0,-32-48-1662 0 0,18 22-58 0 0,-15-21 0 0 0,-1 1 0 0 0,0 0 0 0 0,-1 0 0 0 0,0 1 0 0 0,0 0 0 0 0,-1 0 0 0 0,0 0 0 0 0,0 0 0 0 0,-1 1 0 0 0,4 14 0 0 0,-8-20 0 0 0,0-1 0 0 0,-1 1 0 0 0,1-1 0 0 0,-1 1 0 0 0,0-1 0 0 0,1 1 0 0 0,-2-1 0 0 0,1 1 0 0 0,0-1 0 0 0,-1 0 0 0 0,1 0 0 0 0,-1 0 0 0 0,0 0 0 0 0,0 0 0 0 0,-3 3 0 0 0,-40 44 0 0 0,33-38 0 0 0,-2-6-2754 0 0,13-7 2161 0 0,-1 1 0 0 0,1 0 0 0 0,0-1 1 0 0,0 1-1 0 0,0-1 0 0 0,0 1 0 0 0,0-1 0 0 0,0 1 0 0 0,0-1 0 0 0,0 0 0 0 0,0 0 0 0 0,0 1 0 0 0,0-1 0 0 0,0 0 0 0 0,0 0 0 0 0,0 0 0 0 0,0-2 0 0 0,0 2-273 0 0,0-1 1 0 0,0 1-1 0 0,0-1 0 0 0,1 1 0 0 0,-1-1 0 0 0,0 0 0 0 0,1 1 0 0 0,-1-1 0 0 0,1 0 0 0 0,0 1 0 0 0,0-1 0 0 0,-1-3 0 0 0,8-7-2927 0 0,-1 8 859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1:47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1492 0 0,'-11'2'24703'0'0,"19"0"-17923"0"0,4 1-7118 0 0,17 0-1379 0 0,38-3 5291 0 0,-43-1-5317 0 0,6-1-7171 0 0,1 1-10936 0 0,-24 1 17131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1:4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52 740 0 0,'13'-15'3902'0'0,"-1"-7"8681"0"0,-12 21-12237 0 0,0 1-1 0 0,0-1 0 0 0,0 1 1 0 0,-5-10 8289 0 0,5 10-8290 0 0,-1-1 1 0 0,-27 0 4488 0 0,21 2-4834 0 0,1 0 0 0 0,0 0 0 0 0,0 1 0 0 0,0 0 0 0 0,0 0 0 0 0,0 1 0 0 0,1-1 0 0 0,-1 1 0 0 0,1 0 0 0 0,-1 1 0 0 0,1-1 0 0 0,0 1 0 0 0,-7 8 0 0 0,9-9 0 0 0,1 0 0 0 0,-1 0 0 0 0,1 1 0 0 0,0-1 0 0 0,0 0 0 0 0,1 1 0 0 0,-1 0 0 0 0,1 0 0 0 0,-1-1 0 0 0,1 1 0 0 0,0 0 0 0 0,1 0 0 0 0,-1 0 0 0 0,1 0 0 0 0,-1 0 0 0 0,1 0 0 0 0,1 0 0 0 0,-1 0 0 0 0,0 0 0 0 0,1 0 0 0 0,0 0 0 0 0,1 5 0 0 0,26 64 0 0 0,-20-56 0 0 0,-1 1 0 0 0,-1-1 0 0 0,-1 1 0 0 0,6 30 0 0 0,-11-44-46 0 0,0-1-1 0 0,0 0 1 0 0,0 0 0 0 0,-1 1-1 0 0,1-1 1 0 0,-1 0 0 0 0,0 0-1 0 0,0 0 1 0 0,0 0 0 0 0,0 0-1 0 0,0 0 1 0 0,-1 0 0 0 0,1 0-1 0 0,-1 0 1 0 0,0-1 0 0 0,0 1-1 0 0,0 0 1 0 0,0-1 0 0 0,0 0 0 0 0,-1 1-1 0 0,1-1 1 0 0,-1 0 0 0 0,0 0-1 0 0,1-1 1 0 0,-1 1 0 0 0,0 0-1 0 0,0-1 1 0 0,0 0 0 0 0,0 0-1 0 0,0 0 1 0 0,0 0 0 0 0,0 0-1 0 0,-1 0 1 0 0,1-1 0 0 0,0 0-1 0 0,0 1 1 0 0,-1-1 0 0 0,1-1-1 0 0,0 1 1 0 0,0 0 0 0 0,-1-1-1 0 0,1 1 1 0 0,0-1 0 0 0,0 0-1 0 0,0 0 1 0 0,0-1 0 0 0,0 1-1 0 0,0 0 1 0 0,0-1 0 0 0,0 0-1 0 0,1 0 1 0 0,-1 0 0 0 0,-4-4-1 0 0,26-19-22219 0 0,19 8 16163 0 0,-13 8 4231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1:48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167 100 932 0 0,'17'-21'3696'0'0,"-16"20"-3068"0"0,0 0 0 0 0,-1 0 1 0 0,1 0-1 0 0,-1 0 0 0 0,1 0 0 0 0,-1 0 1 0 0,1 0-1 0 0,-1 0 0 0 0,0 0 0 0 0,0-1 1 0 0,1 1-1 0 0,-1 0 0 0 0,0 0 0 0 0,0 0 0 0 0,0 0 1 0 0,0-1-1 0 0,0 1 0 0 0,-1 0 0 0 0,1-2 1 0 0,-1 2-12 0 0,1 0 1 0 0,-1 0-1 0 0,0 1 0 0 0,0-1 1 0 0,1 0-1 0 0,-1 0 1 0 0,0 0-1 0 0,0 1 1 0 0,0-1-1 0 0,0 0 1 0 0,0 1-1 0 0,0-1 1 0 0,0 0-1 0 0,0 1 1 0 0,0 0-1 0 0,0-1 0 0 0,0 1 1 0 0,0 0-1 0 0,-2-1 1 0 0,-23-2 2607 0 0,20 3-3225 0 0,0 0 0 0 0,1 1 0 0 0,-1-1 0 0 0,1 1 0 0 0,-1 0 0 0 0,1 0 0 0 0,-1 1 0 0 0,1 0 0 0 0,0 0 0 0 0,-1 0 0 0 0,1 0 0 0 0,0 1 0 0 0,1 0 0 0 0,-1 0 0 0 0,0 0 0 0 0,1 1 0 0 0,0-1 0 0 0,-1 1 0 0 0,1 0 0 0 0,1 0 0 0 0,-1 1 0 0 0,1-1 0 0 0,-4 7 0 0 0,3-3 0 0 0,0 0 0 0 0,1 1 0 0 0,0-1 0 0 0,1 0 0 0 0,0 1 0 0 0,0 0 0 0 0,0-1 0 0 0,1 1 0 0 0,1 0 0 0 0,0 0 0 0 0,0 0 0 0 0,0 0 0 0 0,4 14 0 0 0,-3-14 0 0 0,1-1 0 0 0,0 0 0 0 0,1 0 0 0 0,-1 0 0 0 0,2-1 0 0 0,-1 1 0 0 0,1-1 0 0 0,0 0 0 0 0,0 0 0 0 0,1 0 0 0 0,0 0 0 0 0,1-1 0 0 0,-1 0 0 0 0,10 8 0 0 0,-11-11 0 0 0,0 0 0 0 0,1 0 0 0 0,-1-1 0 0 0,1 1 0 0 0,0-1 0 0 0,0 0 0 0 0,0-1 0 0 0,0 1 0 0 0,0-1 0 0 0,0 0 0 0 0,0 0 0 0 0,1-1 0 0 0,-1 0 0 0 0,0 1 0 0 0,0-2 0 0 0,1 1 0 0 0,-1-1 0 0 0,0 1 0 0 0,0-1 0 0 0,0-1 0 0 0,0 1 0 0 0,0-1 0 0 0,0 0 0 0 0,7-4 0 0 0,-5 3 0 0 0,1-1 0 0 0,-1 0 0 0 0,0 0 0 0 0,-1 0 0 0 0,1-1 0 0 0,-1 0 0 0 0,0-1 0 0 0,0 1 0 0 0,0-1 0 0 0,-1 0 0 0 0,0 0 0 0 0,0-1 0 0 0,-1 0 0 0 0,0 0 0 0 0,0 0 0 0 0,0 0 0 0 0,-1-1 0 0 0,0 1 0 0 0,0-1 0 0 0,-1 0 0 0 0,0 1 0 0 0,-1-1 0 0 0,0 0 0 0 0,1-14 0 0 0,-2 13 0 0 0,-1-1 0 0 0,0 1 0 0 0,-1 0 0 0 0,0 0 0 0 0,0 0 0 0 0,-1 1 0 0 0,0-1 0 0 0,0 0 0 0 0,-1 1 0 0 0,0 0 0 0 0,-1 0 0 0 0,0 0 0 0 0,0 0 0 0 0,0 1 0 0 0,-1 0 0 0 0,0 0 0 0 0,-1 1 0 0 0,0-1 0 0 0,0 1 0 0 0,0 1 0 0 0,-12-8 0 0 0,-10 1-3023 0 0,23 11 1301 0 0,-1-1 1 0 0,1 2 0 0 0,0-1-1 0 0,-1 1 1 0 0,1 0 0 0 0,-1 0-1 0 0,1 1 1 0 0,-1 0 0 0 0,1 0 0 0 0,0 0-1 0 0,0 1 1 0 0,-8 3 0 0 0,-19 13-3307 0 0,29-12 3061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1:48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72 0 0,'-35'23'7984'0'0,"-11"8"11110"0"0,46-30-19018 0 0,0-1 0 0 0,0 1 0 0 0,0-1 0 0 0,0 1 1 0 0,0-1-1 0 0,0 1 0 0 0,0-1 0 0 0,0 1 0 0 0,0-1 0 0 0,0 1 1 0 0,0-1-1 0 0,0 1 0 0 0,0-1 0 0 0,0 1 0 0 0,1-1 0 0 0,-1 1 1 0 0,0-1-1 0 0,0 1 0 0 0,0-1 0 0 0,1 1 0 0 0,-1-1 0 0 0,0 1 0 0 0,1-1 1 0 0,-1 0-1 0 0,0 1 0 0 0,1-1 0 0 0,-1 0 0 0 0,1 1 0 0 0,-1-1 1 0 0,0 0-1 0 0,1 0 0 0 0,-1 1 0 0 0,1-1 0 0 0,-1 0 0 0 0,1 0 1 0 0,-1 0-1 0 0,1 1 0 0 0,-1-1 0 0 0,1 0 0 0 0,-1 0 0 0 0,1 0 1 0 0,-1 0-1 0 0,1 0 0 0 0,0 0 0 0 0,27 7 2114 0 0,50 3-2190 0 0,83-1 0 0 0,59 7 0 0 0,-210-16-649 0 0,-9 0 363 0 0,1-1 0 0 0,-1 1-1 0 0,0 0 1 0 0,1 0 0 0 0,-1 0 0 0 0,1 0 0 0 0,-1 0-1 0 0,1 0 1 0 0,-1 0 0 0 0,1 0 0 0 0,-1 1 0 0 0,1-1-1 0 0,-1 1 1 0 0,0-1 0 0 0,1 1 0 0 0,-1-1 0 0 0,0 1-1 0 0,1 0 1 0 0,-1-1 0 0 0,1 2 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5:02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10 256 0 0,'0'-9'17855'0'0,"1"9"-17562"0"0,20 0 8975 0 0,27 9-4287 0 0,0 3-5975 0 0,-24-5 1605 0 0,2-1 1 0 0,34 3-1 0 0,-5-11-5960 0 0,-48 0 2802 0 0,0 0 1 0 0,0 0 0 0 0,0 0-1 0 0,0-1 1 0 0,12-6 0 0 0,19-7-8274 0 0,-26 12 8882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1:50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1884 0 0,'-19'3'29906'0'0,"65"1"-29085"0"0,1-1-665 0 0,-39 1-3249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1:50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8 1512 0 0,'-1'-1'741'0'0,"-1"0"0"0"0,1 0 1 0 0,-1 0-1 0 0,0 0 0 0 0,1 1 0 0 0,-1-1 0 0 0,0 1 0 0 0,0-1 0 0 0,0 1 1 0 0,1 0-1 0 0,-1-1 0 0 0,0 1 0 0 0,0 0 0 0 0,0 0 0 0 0,0 1 0 0 0,1-1 1 0 0,-1 0-1 0 0,0 0 0 0 0,0 1 0 0 0,0-1 0 0 0,1 1 0 0 0,-1 0 0 0 0,-2 1 1 0 0,1 0-176 0 0,1 0 1 0 0,0 0 0 0 0,0 0-1 0 0,0 0 1 0 0,1 0 0 0 0,-1 1-1 0 0,0-1 1 0 0,1 1-1 0 0,-1-1 1 0 0,1 1 0 0 0,0 0-1 0 0,0-1 1 0 0,-1 5 0 0 0,-1 5-124 0 0,1-1 1 0 0,1 0-1 0 0,-1 1 1 0 0,2 0-1 0 0,-1-1 1 0 0,3 16-1 0 0,-2-25-439 0 0,0 0 0 0 0,0 0 0 0 0,1 0 0 0 0,-1 0 0 0 0,1 1 0 0 0,-1-1 0 0 0,1 0 0 0 0,0 0 0 0 0,0 0-1 0 0,0-1 1 0 0,0 1 0 0 0,0 0 0 0 0,0 0 0 0 0,1 0 0 0 0,-1-1 0 0 0,0 1 0 0 0,1-1 0 0 0,0 1-1 0 0,-1-1 1 0 0,1 1 0 0 0,0-1 0 0 0,-1 0 0 0 0,1 0 0 0 0,2 1 0 0 0,0-1 90 0 0,1 0 1 0 0,-1 0 0 0 0,0 0-1 0 0,0-1 1 0 0,1 0 0 0 0,-1 1-1 0 0,0-2 1 0 0,0 1-1 0 0,1 0 1 0 0,7-3 0 0 0,-10 3-84 0 0,0-1 1 0 0,0 1-1 0 0,0-1 1 0 0,0 1-1 0 0,0 0 1 0 0,0 0-1 0 0,0 0 1 0 0,0 0-1 0 0,0 0 1 0 0,0 1-1 0 0,0-1 1 0 0,0 1-1 0 0,0-1 1 0 0,0 1-1 0 0,0-1 1 0 0,0 1-1 0 0,0 0 1 0 0,-1 0-1 0 0,1 0 1 0 0,0 0-1 0 0,0 1 1 0 0,-1-1-1 0 0,1 0 1 0 0,1 3-1 0 0,-1-1 20 0 0,0-1 0 0 0,-1 2 0 0 0,1-1 1 0 0,-1 0-1 0 0,1 0 0 0 0,-1 0 0 0 0,0 1 0 0 0,-1-1 0 0 0,1 0 0 0 0,0 1 0 0 0,-1-1 0 0 0,0 1 0 0 0,0 4 0 0 0,0-3 0 0 0,0 1 1 0 0,0 0 0 0 0,-1-1-1 0 0,0 1 1 0 0,0-1 0 0 0,0 1-1 0 0,-1-1 1 0 0,0 1-1 0 0,0-1 1 0 0,0 0 0 0 0,-1 0-1 0 0,1 0 1 0 0,-1 0 0 0 0,0-1-1 0 0,-1 1 1 0 0,1-1-1 0 0,-7 6 1 0 0,5-9-519 0 0,1 0 0 0 0,-1 0 0 0 0,0 0 0 0 0,0-1 0 0 0,0 0 0 0 0,0 0 0 0 0,0 0 0 0 0,1-1 0 0 0,-1 0 0 0 0,0 0 0 0 0,0 0 0 0 0,0 0 0 0 0,1-1 0 0 0,-9-3 0 0 0,-20-5-2770 0 0,7 11-4212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1:55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43 1424 0 0,'1'-8'21364'0'0,"0"-2"-15533"0"0,-1 2-1710 0 0,-3 6-4119 0 0,0 0-1 0 0,-1 0 1 0 0,1 0 0 0 0,-1 1-1 0 0,0-1 1 0 0,1 1-1 0 0,-1 0 1 0 0,0 0 0 0 0,0 0-1 0 0,0 0 1 0 0,1 1-1 0 0,-1-1 1 0 0,0 1 0 0 0,0 0-1 0 0,0 0 1 0 0,0 1-1 0 0,0-1 1 0 0,0 1-1 0 0,0 0 1 0 0,-5 2 0 0 0,0-1-3 0 0,0 1 0 0 0,1 0 0 0 0,-1 0 1 0 0,1 1-1 0 0,0 0 0 0 0,0 0 0 0 0,0 1 1 0 0,-9 7-1 0 0,10-6 1 0 0,1 0 0 0 0,-1 0 0 0 0,1 1 0 0 0,1 0 0 0 0,-1 0 0 0 0,1 1 0 0 0,0-1 0 0 0,1 1 0 0 0,0 0 0 0 0,0 0 0 0 0,1 1 0 0 0,0-1 0 0 0,0 1 0 0 0,1-1 0 0 0,-2 17 0 0 0,4-17 0 0 0,0 1 0 0 0,0-1 0 0 0,1 1 0 0 0,1-1 0 0 0,-1 1 0 0 0,1-1 0 0 0,1 0 0 0 0,-1 0 0 0 0,2 0 0 0 0,-1 0 0 0 0,1 0 0 0 0,0-1 0 0 0,0 0 0 0 0,1 0 0 0 0,0 0 0 0 0,11 11 0 0 0,-8-8 0 0 0,1-1 0 0 0,1 0 0 0 0,-1-1 0 0 0,2 0 0 0 0,-1-1 0 0 0,1 0 0 0 0,0 0 0 0 0,14 5 0 0 0,-20-10 0 0 0,0 0 0 0 0,1 0 0 0 0,-1 0 0 0 0,1-1 0 0 0,0 0 0 0 0,-1 0 0 0 0,1 0 0 0 0,0-1 0 0 0,0 0 0 0 0,-1 0 0 0 0,1-1 0 0 0,0 1 0 0 0,0-1 0 0 0,-1 0 0 0 0,1-1 0 0 0,-1 1 0 0 0,1-1 0 0 0,-1 0 0 0 0,0-1 0 0 0,7-3 0 0 0,-3 0 0 0 0,1-1 0 0 0,-2 1 0 0 0,1-2 0 0 0,-1 1 0 0 0,0-1 0 0 0,0-1 0 0 0,-1 1 0 0 0,0-1 0 0 0,-1-1 0 0 0,0 1 0 0 0,0-1 0 0 0,-1 0 0 0 0,0 0 0 0 0,-1 0 0 0 0,6-23 0 0 0,-8 26 0 0 0,-1 0 0 0 0,0-1 0 0 0,0 1 0 0 0,-1 0 0 0 0,0-1 0 0 0,0 1 0 0 0,-1-1 0 0 0,0 1 0 0 0,0 0 0 0 0,-1-1 0 0 0,0 1 0 0 0,0 0 0 0 0,-1 0 0 0 0,0 0 0 0 0,0 1 0 0 0,0-1 0 0 0,-1 1 0 0 0,0-1 0 0 0,0 1 0 0 0,-1 0 0 0 0,1 1 0 0 0,-1-1 0 0 0,-1 1 0 0 0,1 0 0 0 0,-8-5 0 0 0,6 4-856 0 0,0 0 0 0 0,0 0-1 0 0,-1 1 1 0 0,0 0 0 0 0,0 0 0 0 0,-1 1-1 0 0,1 0 1 0 0,-1 0 0 0 0,0 1 0 0 0,0 0 0 0 0,0 1-1 0 0,0 0 1 0 0,-14-1 0 0 0,22 3 765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2:02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0 756 0 0,'-13'3'31925'0'0,"-1"-3"-31914"0"0,1 1-1 0 0,-1 0 1 0 0,0 1 0 0 0,0 0 0 0 0,0 1-1 0 0,1 1 1 0 0,0 0 0 0 0,-1 0 0 0 0,-22 13 0 0 0,30-13-12 0 0,0 0 0 0 0,0 0 0 0 0,0 0 0 0 0,1 1 0 0 0,0 0 0 0 0,0 0 0 0 0,0 0 0 0 0,0 1 0 0 0,1-1 0 0 0,0 1 0 0 0,0 0 0 0 0,1 1 0 0 0,-1-1 0 0 0,1 1 0 0 0,1-1 0 0 0,-1 1 0 0 0,1 0 0 0 0,0 0 0 0 0,1 0 0 0 0,0 0 0 0 0,-1 9 0 0 0,2-1 1 0 0,1 1 0 0 0,0 0 0 0 0,1-1 0 0 0,1 1 0 0 0,0-1 0 0 0,1 0 0 0 0,0 0 0 0 0,2 0 0 0 0,12 25 0 0 0,-13-30 0 0 0,0-1 0 0 0,1-1 0 0 0,0 1 0 0 0,0-1 0 0 0,1 0 0 0 0,0 0 0 0 0,9 7 0 0 0,-12-12 0 0 0,1 0 0 0 0,-1 0 0 0 0,1 0 0 0 0,0 0 0 0 0,0 0 0 0 0,0-1 0 0 0,0 0 0 0 0,0 0 0 0 0,0-1 0 0 0,0 1 0 0 0,1-1 0 0 0,-1 0 0 0 0,11 0 0 0 0,-6-2 0 0 0,0 0 0 0 0,-1-1 0 0 0,1 0 0 0 0,-1-1 0 0 0,0 0 0 0 0,1 0 0 0 0,-2-1 0 0 0,1 0 0 0 0,0-1 0 0 0,-1 0 0 0 0,0 0 0 0 0,0-1 0 0 0,0 1 0 0 0,-1-2 0 0 0,1 1 0 0 0,-2-1 0 0 0,9-10 0 0 0,-5 5 0 0 0,-1 0 0 0 0,0 0 0 0 0,0-1 0 0 0,-2-1 0 0 0,1 1 0 0 0,-2-1 0 0 0,0 0 0 0 0,0-1 0 0 0,-1 0 0 0 0,3-17 0 0 0,-8 27-94 0 0,0 0-1 0 0,0 1 1 0 0,-1-1 0 0 0,1 0 0 0 0,-1 0-1 0 0,0 0 1 0 0,0 1 0 0 0,-1-1 0 0 0,1 0-1 0 0,-1 1 1 0 0,0 0 0 0 0,0-1-1 0 0,-1 1 1 0 0,1 0 0 0 0,-1 0 0 0 0,0 0-1 0 0,0 0 1 0 0,-1 1 0 0 0,1-1 0 0 0,0 1-1 0 0,-1 0 1 0 0,0 0 0 0 0,0 0-1 0 0,0 0 1 0 0,0 1 0 0 0,-6-3 0 0 0,-5-3-563 0 0,0 1 0 0 0,0 0 0 0 0,-1 1 0 0 0,0 1 0 0 0,0 0 0 0 0,-23-3 0 0 0,16 3-10827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3:18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1400 0 0,'-8'15'15485'0'0,"6"6"-6878"0"0,8 27-3385 0 0,-2-10-3231 0 0,1 51-1810 0 0,0 1-1199 0 0,-9-30-4586 0 0,-8-33-3609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2:06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57 1272 0 0,'1'-5'15392'0'0,"0"-5"-6342"0"0,1-5-4026 0 0,0 0-3598 0 0,-2 15-1417 0 0,0-1 1 0 0,-1 0-1 0 0,1 1 1 0 0,0-1-1 0 0,-1 0 1 0 0,1 1 0 0 0,-1-1-1 0 0,1 1 1 0 0,-1-1-1 0 0,1 0 1 0 0,-1 1 0 0 0,1-1-1 0 0,-1 1 1 0 0,1 0-1 0 0,-1-1 1 0 0,0 1-1 0 0,1-1 1 0 0,-1 1 0 0 0,0 0-1 0 0,1 0 1 0 0,-1-1-1 0 0,0 1 1 0 0,1 0-1 0 0,-1 0 1 0 0,0 0 0 0 0,0 0-1 0 0,1 0 1 0 0,-1 0-1 0 0,0 0 1 0 0,0 0 0 0 0,1 0-1 0 0,-1 0 1 0 0,0 0-1 0 0,0 0 1 0 0,1 0-1 0 0,-1 1 1 0 0,0-1 0 0 0,1 0-1 0 0,-1 1 1 0 0,0-1-1 0 0,1 0 1 0 0,-2 1-1 0 0,-33 13 182 0 0,34-14-190 0 0,-10 5-1 0 0,0 1 0 0 0,0 0 0 0 0,0 1 0 0 0,1 0 0 0 0,0 0 0 0 0,0 1 0 0 0,1 0 0 0 0,0 1 0 0 0,1 0 0 0 0,-1 1 0 0 0,2 0 0 0 0,-12 17 0 0 0,15-18 0 0 0,0 0 0 0 0,0 0 0 0 0,1 0 0 0 0,0 0 0 0 0,1 0 0 0 0,0 1 0 0 0,0-1 0 0 0,1 1 0 0 0,0-1 0 0 0,1 1 0 0 0,0-1 0 0 0,0 1 0 0 0,1 0 0 0 0,0-1 0 0 0,1 1 0 0 0,0-1 0 0 0,4 11 0 0 0,0 0 0 0 0,2-1 0 0 0,0-1 0 0 0,0 1 0 0 0,2-1 0 0 0,0-1 0 0 0,25 32 0 0 0,-32-45 0 0 0,0 0 0 0 0,0 0 0 0 0,1-1 0 0 0,-1 0 0 0 0,1 0 0 0 0,-1 0 0 0 0,1 0 0 0 0,0 0 0 0 0,0-1 0 0 0,0 0 0 0 0,1 1 0 0 0,-1-2 0 0 0,0 1 0 0 0,1 0 0 0 0,0-1 0 0 0,-1 0 0 0 0,1 0 0 0 0,0 0 0 0 0,-1-1 0 0 0,1 1 0 0 0,0-1 0 0 0,0-1 0 0 0,-1 1 0 0 0,1 0 0 0 0,0-1 0 0 0,-1 0 0 0 0,1 0 0 0 0,0-1 0 0 0,-1 1 0 0 0,1-1 0 0 0,-1 0 0 0 0,0 0 0 0 0,0 0 0 0 0,0-1 0 0 0,7-4 0 0 0,-1-1 0 0 0,0 1 0 0 0,-1-1 0 0 0,0-1 0 0 0,0 1 0 0 0,0-2 0 0 0,-2 1 0 0 0,1-1 0 0 0,-1 0 0 0 0,0-1 0 0 0,-1 1 0 0 0,0-2 0 0 0,6-18 0 0 0,-10 23 0 0 0,0-1 0 0 0,0 0 0 0 0,-1 0 0 0 0,0 0 0 0 0,0-1 0 0 0,-1 1 0 0 0,0 0 0 0 0,0 0 0 0 0,-1 0 0 0 0,0 0 0 0 0,-1 0 0 0 0,0 0 0 0 0,0 0 0 0 0,0 0 0 0 0,-1 0 0 0 0,-1 1 0 0 0,1-1 0 0 0,-1 1 0 0 0,0 0 0 0 0,-6-7 0 0 0,2 3 0 0 0,-1 0 0 0 0,-1 0 0 0 0,0 1 0 0 0,0 1 0 0 0,-1 0 0 0 0,0 0 0 0 0,-15-9 0 0 0,19 14 0 0 0,0 0 0 0 0,-1 0 0 0 0,0 0 0 0 0,0 1 0 0 0,0 0 0 0 0,-1 1 0 0 0,1 0 0 0 0,-1 0 0 0 0,1 1 0 0 0,-1 0 0 0 0,1 0 0 0 0,-18 2 0 0 0,10 3-2670 0 0,-5 11-7704 0 0,20-15 9684 0 0,0 1 1 0 0,0 0-1 0 0,0 0 1 0 0,0 0 0 0 0,1 1-1 0 0,-1-1 1 0 0,1 0-1 0 0,-1 0 1 0 0,0 0 0 0 0,1 0-1 0 0,0 1 1 0 0,-1-1-1 0 0,1 0 1 0 0,0 0 0 0 0,-1 3-1 0 0,7 11-3145 0 0,1-6 578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2:07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91 652 0 0,'-1'-5'16752'0'0,"-2"-5"-8081"0"0,-5-20-2053 0 0,6 27-6616 0 0,0 0 1 0 0,0 0-1 0 0,-1 0 1 0 0,1 0-1 0 0,0 0 1 0 0,-1 0-1 0 0,0 1 1 0 0,0-1-1 0 0,0 1 1 0 0,0 0-1 0 0,0-1 1 0 0,0 1-1 0 0,0 1 1 0 0,-1-1-1 0 0,1 1 1 0 0,-1-1-1 0 0,1 1 1 0 0,-1 0-1 0 0,0 0 1 0 0,1 0-1 0 0,-1 1 1 0 0,0-1-1 0 0,0 1 1 0 0,1 0-1 0 0,-1 0 1 0 0,0 0-1 0 0,0 1 1 0 0,0-1-1 0 0,1 1 1 0 0,-1 0-1 0 0,0 0 1 0 0,1 0-1 0 0,-1 1 1 0 0,1-1-1 0 0,0 1 1 0 0,-5 3-1 0 0,-1 0-3 0 0,1 1 0 0 0,0 0-1 0 0,0 0 1 0 0,0 1-1 0 0,1 0 1 0 0,0 0 0 0 0,1 1-1 0 0,-1 0 1 0 0,1 0-1 0 0,1 0 1 0 0,0 1-1 0 0,-8 17 1 0 0,7-9 1 0 0,0 0 0 0 0,2 0 0 0 0,0 1 0 0 0,1-1 0 0 0,0 1 0 0 0,2-1 0 0 0,0 1 0 0 0,1 0 0 0 0,1 0 0 0 0,0-1 0 0 0,5 19 0 0 0,-5-27 0 0 0,2 0 0 0 0,-1-1 0 0 0,1 1 0 0 0,0 0 0 0 0,1-1 0 0 0,0 0 0 0 0,0 0 0 0 0,1 0 0 0 0,0 0 0 0 0,0-1 0 0 0,1 0 0 0 0,0 0 0 0 0,0 0 0 0 0,1-1 0 0 0,-1 0 0 0 0,2 0 0 0 0,-1-1 0 0 0,0 0 0 0 0,1 0 0 0 0,0 0 0 0 0,0-1 0 0 0,1-1 0 0 0,11 5 0 0 0,-12-6 0 0 0,0-1 0 0 0,0 0 0 0 0,0 0 0 0 0,0-1 0 0 0,0 0 0 0 0,0 0 0 0 0,0-1 0 0 0,0 0 0 0 0,0-1 0 0 0,-1 0 0 0 0,1 0 0 0 0,0 0 0 0 0,-1-1 0 0 0,1 0 0 0 0,-1 0 0 0 0,0-1 0 0 0,0 0 0 0 0,0 0 0 0 0,-1-1 0 0 0,0 0 0 0 0,9-8 0 0 0,-2 1 0 0 0,1-2 0 0 0,-1 0 0 0 0,-1 0 0 0 0,-1-1 0 0 0,0-1 0 0 0,-1 0 0 0 0,0 0 0 0 0,7-19 0 0 0,-14 25 0 0 0,-1 1 0 0 0,0-1 0 0 0,0 1 0 0 0,-1-1 0 0 0,0 0 0 0 0,0 0 0 0 0,-1 0 0 0 0,-1 0 0 0 0,1 1 0 0 0,-2-1 0 0 0,1 0 0 0 0,-1 0 0 0 0,-1 1 0 0 0,0 0 0 0 0,0-1 0 0 0,-1 1 0 0 0,0 0 0 0 0,-1 0 0 0 0,1 1 0 0 0,-2-1 0 0 0,1 1 0 0 0,-1 1 0 0 0,-1-1 0 0 0,1 1 0 0 0,-1 0 0 0 0,-1 0 0 0 0,1 1 0 0 0,-1 0 0 0 0,0 0 0 0 0,0 1 0 0 0,-1 0 0 0 0,1 0 0 0 0,-13-4 0 0 0,6 8-2783 0 0,9 1-198 0 0,0 1 1 0 0,0 0-1 0 0,0 0 0 0 0,0 1 0 0 0,1 0 0 0 0,-11 4 1 0 0,1 4-2045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3:23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6 1684 0 0,'-12'4'28590'0'0,"22"-7"-28379"0"0,-1 1 0 0 0,1 0 0 0 0,0 1 1 0 0,0 0-1 0 0,0 1 0 0 0,0 0 0 0 0,0 0 0 0 0,0 1 0 0 0,18 4 0 0 0,29 0 171 0 0,-26-4-382 0 0,0 2 0 0 0,-1 0 0 0 0,0 2 0 0 0,40 12 0 0 0,-65-17 0 0 0,-1 0 0 0 0,-1 0 0 0 0,0 0 0 0 0,-2 5 0 0 0,0-1 0 0 0,0 1 0 0 0,0-1 0 0 0,-1 1 0 0 0,0 0 0 0 0,0-1 0 0 0,-1 7 0 0 0,1-9 0 0 0,5 170 0 0 0,-1-77 0 0 0,-11 137 0 0 0,4-205 0 0 0,-43 611 0 0 0,30-226 0 0 0,14-388 0 0 0,-4 206 0 0 0,-3 33 0 0 0,2 36 0 0 0,7-250 0 0 0,6 89 0 0 0,-2-89 0 0 0,-2 0 0 0 0,-7 86 0 0 0,2-109 0 0 0,-4 20 0 0 0,3-29 0 0 0,0 1 0 0 0,0 0 0 0 0,2 0 0 0 0,1 0 0 0 0,0 29 0 0 0,1-41 0 0 0,0-5 0 0 0,0-1 0 0 0,1 0 0 0 0,-1 1 0 0 0,0-1 0 0 0,0 0 0 0 0,0 1 0 0 0,0-1 0 0 0,0 0 0 0 0,0 0 0 0 0,0 1 0 0 0,0-1 0 0 0,0 0 0 0 0,0 1 0 0 0,0-1 0 0 0,0 0 0 0 0,0 1 0 0 0,0-1 0 0 0,0 0 0 0 0,0 1 0 0 0,0-1 0 0 0,0 0 0 0 0,-1 0 0 0 0,1 1 0 0 0,0-1 0 0 0,0 0 0 0 0,0 1 0 0 0,0-1 0 0 0,-1 0 0 0 0,1 0 0 0 0,0 1 0 0 0,0-1 0 0 0,-1 0 0 0 0,1 0 0 0 0,0 0 0 0 0,0 0 0 0 0,-1 1 0 0 0,1-1 0 0 0,0 0 0 0 0,0 0 0 0 0,-1 0 0 0 0,1 0 0 0 0,-12-10 0 0 0,9 7 0 0 0,-2-2 0 0 0,0 1 0 0 0,0-1 0 0 0,0 1 0 0 0,-1 0 0 0 0,1 1 0 0 0,-1-1 0 0 0,0 1 0 0 0,0 0 0 0 0,0 0 0 0 0,0 1 0 0 0,-10-3 0 0 0,-1 2 0 0 0,0 1 0 0 0,0 1 0 0 0,-23 1 0 0 0,-8-9 0 0 0,44 7 0 0 0,-1 1 0 0 0,0-1 0 0 0,0 1 0 0 0,0 0 0 0 0,0 1 0 0 0,0-1 0 0 0,0 1 0 0 0,0 0 0 0 0,0 0 0 0 0,0 0 0 0 0,0 1 0 0 0,-7 1 0 0 0,-26 2 0 0 0,36-4 0 0 0,4 0 0 0 0,1-1 0 0 0,1-7-2396 0 0,-8-5-7205 0 0,11-10-7605 0 0,2 20 14570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4:14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17 892 0 0,'34'-7'31875'0'0,"-72"3"-31875"0"0,33 2 0 0 0,-1 1 0 0 0,0 0 0 0 0,0 1 0 0 0,0-1 0 0 0,0 1 0 0 0,0 0 0 0 0,1 1 0 0 0,-12 1 0 0 0,7 1 0 0 0,0 0 0 0 0,0 1 0 0 0,0 0 0 0 0,0 1 0 0 0,1 0 0 0 0,0 0 0 0 0,0 1 0 0 0,1 0 0 0 0,-1 1 0 0 0,1 0 0 0 0,-14 15 0 0 0,18-17 0 0 0,1 0 0 0 0,-1-1 0 0 0,1 1 0 0 0,0 0 0 0 0,0 1 0 0 0,1-1 0 0 0,-1 0 0 0 0,1 1 0 0 0,0 0 0 0 0,1-1 0 0 0,-1 1 0 0 0,1 0 0 0 0,0 0 0 0 0,1 0 0 0 0,0-1 0 0 0,0 1 0 0 0,0 0 0 0 0,0 0 0 0 0,1 0 0 0 0,0 0 0 0 0,0 0 0 0 0,1-1 0 0 0,2 9 0 0 0,0-7 0 0 0,-1 1 0 0 0,2-1 0 0 0,-1 1 0 0 0,1-1 0 0 0,0 0 0 0 0,1-1 0 0 0,0 1 0 0 0,0-1 0 0 0,0 0 0 0 0,0-1 0 0 0,1 0 0 0 0,0 0 0 0 0,0 0 0 0 0,1-1 0 0 0,-1 0 0 0 0,1 0 0 0 0,0-1 0 0 0,0 0 0 0 0,0 0 0 0 0,0-1 0 0 0,1 0 0 0 0,11 1 0 0 0,-13-2 0 0 0,0 0 0 0 0,0-1 0 0 0,0 1 0 0 0,0-2 0 0 0,1 1 0 0 0,-1-1 0 0 0,0 0 0 0 0,0-1 0 0 0,0 0 0 0 0,-1 0 0 0 0,1 0 0 0 0,0-1 0 0 0,-1 0 0 0 0,1 0 0 0 0,-1 0 0 0 0,0-1 0 0 0,0 0 0 0 0,0 0 0 0 0,-1-1 0 0 0,0 0 0 0 0,1 0 0 0 0,-2 0 0 0 0,1 0 0 0 0,0-1 0 0 0,-1 0 0 0 0,0 0 0 0 0,3-8 0 0 0,-3 8 0 0 0,-1-1 0 0 0,-1 0 0 0 0,0 0 0 0 0,1 0 0 0 0,-2 0 0 0 0,1 0 0 0 0,-1 0 0 0 0,0 0 0 0 0,-1-1 0 0 0,0 1 0 0 0,0 0 0 0 0,0 0 0 0 0,-1-1 0 0 0,-3-9 0 0 0,3 12 0 0 0,-1-1 0 0 0,0 1 0 0 0,0 0 0 0 0,-1 0 0 0 0,1 1 0 0 0,-1-1 0 0 0,0 1 0 0 0,-1-1 0 0 0,1 1 0 0 0,-1 0 0 0 0,0 0 0 0 0,0 0 0 0 0,0 1 0 0 0,0-1 0 0 0,0 1 0 0 0,-1 0 0 0 0,0 1 0 0 0,0-1 0 0 0,1 1 0 0 0,-7-3 0 0 0,7 4-609 0 0,1 1 0 0 0,-1-1 0 0 0,1 1 0 0 0,-1-1 0 0 0,1 1 0 0 0,-1 0 0 0 0,1 1 0 0 0,-6 0 0 0 0,7-1-83 0 0,-1 1 0 0 0,1-1 1 0 0,-1 0-1 0 0,0 0 0 0 0,1 0 1 0 0,-1 0-1 0 0,1 0 0 0 0,-1-1 1 0 0,1 1-1 0 0,-4-2 0 0 0,27-24-18505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4:15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17 240 0 0,'0'-3'30756'0'0,"-6"2"-28985"0"0,1-1-1771 0 0,-1 0 0 0 0,1 0 0 0 0,0 0 0 0 0,-1 1 0 0 0,1 0 0 0 0,-1 0 0 0 0,1 0 0 0 0,-1 1 0 0 0,0 0 0 0 0,1 0 0 0 0,-1 0 0 0 0,1 1 0 0 0,-1 0 0 0 0,1 0 0 0 0,-1 0 0 0 0,1 1 0 0 0,-1-1 0 0 0,1 1 0 0 0,0 1 0 0 0,0-1 0 0 0,0 1 0 0 0,0 0 0 0 0,1 0 0 0 0,-1 0 0 0 0,1 1 0 0 0,-1-1 0 0 0,-5 7 0 0 0,6-5 0 0 0,-1 0 0 0 0,1 0 0 0 0,-1 0 0 0 0,1 0 0 0 0,1 1 0 0 0,-1-1 0 0 0,1 1 0 0 0,0 0 0 0 0,0 0 0 0 0,1 0 0 0 0,0 1 0 0 0,0-1 0 0 0,0 1 0 0 0,1-1 0 0 0,0 1 0 0 0,0-1 0 0 0,1 1 0 0 0,0-1 0 0 0,0 1 0 0 0,0 0 0 0 0,1-1 0 0 0,2 11 0 0 0,-1-11 0 0 0,0 0 0 0 0,0 0 0 0 0,1 0 0 0 0,-1 0 0 0 0,2 0 0 0 0,-1-1 0 0 0,0 1 0 0 0,1-1 0 0 0,0 0 0 0 0,0 0 0 0 0,1 0 0 0 0,0-1 0 0 0,-1 1 0 0 0,1-1 0 0 0,1 0 0 0 0,-1-1 0 0 0,1 1 0 0 0,-1-1 0 0 0,1 0 0 0 0,0 0 0 0 0,0-1 0 0 0,0 0 0 0 0,0 0 0 0 0,1 0 0 0 0,-1-1 0 0 0,11 1 0 0 0,-8-2 0 0 0,0 0 0 0 0,0-1 0 0 0,0 0 0 0 0,0 0 0 0 0,0-1 0 0 0,0-1 0 0 0,0 1 0 0 0,-1-1 0 0 0,1-1 0 0 0,-1 1 0 0 0,0-2 0 0 0,0 1 0 0 0,0-1 0 0 0,0 0 0 0 0,-1 0 0 0 0,0-1 0 0 0,0 0 0 0 0,9-11 0 0 0,-8 8 0 0 0,0 0 0 0 0,-1 0 0 0 0,-1 0 0 0 0,1-1 0 0 0,-1 0 0 0 0,6-15 0 0 0,-11 22 0 0 0,0 0 0 0 0,0 0 0 0 0,0 0 0 0 0,0-1 0 0 0,-1 1 0 0 0,1 0 0 0 0,-1 0 0 0 0,0 0 0 0 0,0 0 0 0 0,0 0 0 0 0,-1-1 0 0 0,1 1 0 0 0,-1 0 0 0 0,0 0 0 0 0,0 0 0 0 0,0 0 0 0 0,0 0 0 0 0,0 0 0 0 0,0 1 0 0 0,-1-1 0 0 0,1 0 0 0 0,-1 1 0 0 0,0-1 0 0 0,0 1 0 0 0,0-1 0 0 0,0 1 0 0 0,-5-4 0 0 0,-22-18-2683 0 0,21 19 1133 0 0,0 0 0 0 0,0 0 0 0 0,0 0 0 0 0,0 1 0 0 0,-1 0 0 0 0,1 1 0 0 0,-10-2 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5:03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1624 0 0,'27'9'29026'0'0,"-31"2"-26909"0"0,-18 21-2117 0 0,14-22 0 0 0,0 0 0 0 0,1 1 0 0 0,0 0 0 0 0,-5 13 0 0 0,11-22 0 0 0,0 0 0 0 0,1 0 0 0 0,-1 0 0 0 0,0 0 0 0 0,1 0 0 0 0,-1 0 0 0 0,1 0 0 0 0,0 0 0 0 0,0 0 0 0 0,0 0 0 0 0,0 0 0 0 0,0 0 0 0 0,0 0 0 0 0,0 0 0 0 0,1 0 0 0 0,-1 1 0 0 0,1-1 0 0 0,-1 0 0 0 0,1 0 0 0 0,0-1 0 0 0,0 1 0 0 0,0 0 0 0 0,0 0 0 0 0,0 0 0 0 0,0-1 0 0 0,0 1 0 0 0,1 0 0 0 0,-1-1 0 0 0,1 1 0 0 0,1 1 0 0 0,2 0-344 0 0,-1 0-1 0 0,1-1 1 0 0,-1 0 0 0 0,1 1-1 0 0,0-1 1 0 0,0-1-1 0 0,0 1 1 0 0,0-1 0 0 0,0 0-1 0 0,0 0 1 0 0,1-1 0 0 0,-1 1-1 0 0,0-1 1 0 0,0 0 0 0 0,0 0-1 0 0,1-1 1 0 0,-1 0-1 0 0,0 0 1 0 0,0 0 0 0 0,0 0-1 0 0,0-1 1 0 0,0 0 0 0 0,0 0-1 0 0,-1 0 1 0 0,1-1 0 0 0,-1 1-1 0 0,1-1 1 0 0,-1 0-1 0 0,0-1 1 0 0,0 1 0 0 0,6-7-1 0 0,-4 1-3848 0 0,28-38-11094 0 0,-26 35 13264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4:19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64 24 0 0,'21'-1'27860'0'0,"-15"-11"-26439"0"0,-5 10-1238 0 0,1 1-1 0 0,-1-1 0 0 0,0 0 0 0 0,0 0 0 0 0,0 0 1 0 0,0 0-1 0 0,-1 0 0 0 0,1 0 0 0 0,0 0 0 0 0,-1 0 0 0 0,0 0 1 0 0,1 0-1 0 0,-1-1 0 0 0,0 1 0 0 0,0 0 0 0 0,0 0 1 0 0,0 0-1 0 0,-1-4 0 0 0,0 5-182 0 0,-1 0 0 0 0,1 0 0 0 0,-1 0 0 0 0,1 1 0 0 0,-1-1 0 0 0,1 0 0 0 0,-1 1 0 0 0,1-1 0 0 0,-1 1 0 0 0,1 0 0 0 0,-1-1 0 0 0,0 1 0 0 0,1 0 0 0 0,-1 0 0 0 0,0 0 0 0 0,1 0 0 0 0,-1 0 0 0 0,1 0 0 0 0,-1 1 0 0 0,0-1 0 0 0,1 1 0 0 0,-1-1 0 0 0,1 1 0 0 0,-1-1 0 0 0,1 1 0 0 0,-3 1 0 0 0,-42 17 0 0 0,37-14 0 0 0,0 0 0 0 0,1 0 0 0 0,0 1 0 0 0,0 0 0 0 0,0 1 0 0 0,1-1 0 0 0,0 2 0 0 0,0-1 0 0 0,1 1 0 0 0,0 0 0 0 0,0 0 0 0 0,0 0 0 0 0,2 1 0 0 0,-1 0 0 0 0,1 0 0 0 0,0 0 0 0 0,-3 13 0 0 0,5-15 0 0 0,1 0 0 0 0,0-1 0 0 0,0 1 0 0 0,1 0 0 0 0,0 0 0 0 0,0 0 0 0 0,1-1 0 0 0,-1 1 0 0 0,2 0 0 0 0,-1-1 0 0 0,1 1 0 0 0,0-1 0 0 0,0 1 0 0 0,0-1 0 0 0,1 0 0 0 0,0 0 0 0 0,1 0 0 0 0,-1 0 0 0 0,1 0 0 0 0,0-1 0 0 0,0 0 0 0 0,1 0 0 0 0,0 0 0 0 0,0 0 0 0 0,0-1 0 0 0,6 5 0 0 0,-4-5 0 0 0,0 0 0 0 0,0-1 0 0 0,0 0 0 0 0,0 0 0 0 0,0 0 0 0 0,1-1 0 0 0,0 0 0 0 0,-1 0 0 0 0,1-1 0 0 0,0 0 0 0 0,0 0 0 0 0,0-1 0 0 0,0 0 0 0 0,-1-1 0 0 0,1 0 0 0 0,0 0 0 0 0,0 0 0 0 0,-1-1 0 0 0,1 0 0 0 0,-1-1 0 0 0,1 1 0 0 0,-1-1 0 0 0,0-1 0 0 0,0 0 0 0 0,0 0 0 0 0,-1 0 0 0 0,1-1 0 0 0,5-5 0 0 0,-5 5 0 0 0,-1 1 0 0 0,0-1 0 0 0,-1 0 0 0 0,1-1 0 0 0,-1 0 0 0 0,0 0 0 0 0,0 0 0 0 0,-1 0 0 0 0,0-1 0 0 0,0 1 0 0 0,0-1 0 0 0,-1 0 0 0 0,0 0 0 0 0,-1-1 0 0 0,1 1 0 0 0,-1-1 0 0 0,-1 1 0 0 0,1-1 0 0 0,-1 1 0 0 0,-1-1 0 0 0,1 0 0 0 0,-1 0 0 0 0,-1 1 0 0 0,1-1 0 0 0,-2 0 0 0 0,1 1 0 0 0,-1-1 0 0 0,-4-11 0 0 0,2 12-561 0 0,-1 0-1 0 0,0 1 1 0 0,0-1-1 0 0,0 1 1 0 0,-1 0 0 0 0,0 0-1 0 0,-1 1 1 0 0,1 0 0 0 0,-1 0-1 0 0,0 0 1 0 0,0 1-1 0 0,0 0 1 0 0,-1 1 0 0 0,1-1-1 0 0,-1 1 1 0 0,0 1-1 0 0,0 0 1 0 0,0 0 0 0 0,0 0-1 0 0,0 1 1 0 0,-14 0 0 0 0,-8-5-15497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4:21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10 1492 0 0,'-18'-10'29521'0'0,"15"24"-29642"0"0,-1 20 666 0 0,2 1 0 0 0,3 36 0 0 0,0-19-305 0 0,-3-3-2996 0 0,2-40 1635 0 0,-1 0 1 0 0,0 1 0 0 0,-1-1 0 0 0,0 0 0 0 0,0 0-1 0 0,-1 0 1 0 0,0 0 0 0 0,-1-1 0 0 0,1 1-1 0 0,-9 12 1 0 0,2-14-4097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4:31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1684 0 0,'-19'13'28469'0'0,"31"-10"-25878"0"0,170-7-4553 0 0,-140 10-19931 0 0,-19-3 15568 0 0,-10-2 4157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4:32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54 824 0 0,'10'-9'3921'0'0,"-11"-6"8627"0"0,-10 0-274 0 0,4 9-9074 0 0,3 4-3200 0 0,1 1 0 0 0,0 0 0 0 0,-1 0 0 0 0,1 0 0 0 0,0 0 0 0 0,-1 0 0 0 0,1 1 0 0 0,-1-1 0 0 0,0 1 0 0 0,1 0 0 0 0,-1 0 0 0 0,1 0 0 0 0,-1 1 0 0 0,1-1 0 0 0,-5 2 0 0 0,-55 17 0 0 0,52-16 0 0 0,8-2 0 0 0,0 0 0 0 0,-1 1 0 0 0,1-1 0 0 0,0 0 0 0 0,0 1 0 0 0,0 0 0 0 0,0 0 0 0 0,0 0 0 0 0,1 0 0 0 0,-1 0 0 0 0,1 0 0 0 0,-1 1 0 0 0,1-1 0 0 0,0 1 0 0 0,0 0 0 0 0,0 0 0 0 0,0-1 0 0 0,0 1 0 0 0,0 1 0 0 0,1-1 0 0 0,0 0 0 0 0,0 0 0 0 0,0 0 0 0 0,0 1 0 0 0,0-1 0 0 0,0 1 0 0 0,1-1 0 0 0,0 0 0 0 0,-1 1 0 0 0,2-1 0 0 0,-1 5 0 0 0,3 9 0 0 0,0 1 0 0 0,1 0 0 0 0,1-1 0 0 0,1 0 0 0 0,8 17 0 0 0,-8-18 0 0 0,0-1 0 0 0,6 30 0 0 0,-11-42 0 0 0,-1-1 0 0 0,0 0 0 0 0,0 1 0 0 0,0-1 0 0 0,0 1 0 0 0,0-1 0 0 0,0 1 0 0 0,-1-1 0 0 0,1 0 0 0 0,-1 1 0 0 0,0-1 0 0 0,1 0 0 0 0,-1 1 0 0 0,0-1 0 0 0,0 0 0 0 0,-1 0 0 0 0,1 0 0 0 0,0 0 0 0 0,-1 0 0 0 0,1 0 0 0 0,-1 0 0 0 0,0 0 0 0 0,0-1 0 0 0,1 1 0 0 0,-1-1 0 0 0,0 1 0 0 0,0-1 0 0 0,-1 0 0 0 0,1 1 0 0 0,0-1 0 0 0,0 0 0 0 0,0-1 0 0 0,-1 1 0 0 0,1 0 0 0 0,-1-1 0 0 0,1 1 0 0 0,0-1 0 0 0,-1 0 0 0 0,1 0 0 0 0,-1 0 0 0 0,1 0 0 0 0,-1 0 0 0 0,1 0 0 0 0,0-1 0 0 0,-1 1 0 0 0,1-1 0 0 0,-1 1 0 0 0,1-1 0 0 0,0 0 0 0 0,0 0 0 0 0,0 0 0 0 0,-3-2 0 0 0,4 2-202 0 0,-1 1 0 0 0,1-1 0 0 0,0 0 0 0 0,0 1 0 0 0,0-1 0 0 0,0 0 0 0 0,0 0 0 0 0,0 0 0 0 0,0 0 0 0 0,0 1 0 0 0,0-1 0 0 0,0-1 0 0 0,1 1 0 0 0,-1 0 0 0 0,0 0 0 0 0,1 0 0 0 0,-1 0 0 0 0,1 0 0 0 0,-1-1 0 0 0,0 0 0 0 0,2 1-211 0 0,-1 0 1 0 0,0 0-1 0 0,0 0 1 0 0,1 1-1 0 0,-1-1 1 0 0,0 0-1 0 0,1 0 1 0 0,-1 1-1 0 0,1-1 0 0 0,-1 0 1 0 0,1 1-1 0 0,-1-1 1 0 0,1 0-1 0 0,-1 1 1 0 0,1-1-1 0 0,0 1 1 0 0,-1-1-1 0 0,1 1 1 0 0,0-1-1 0 0,-1 1 0 0 0,1-1 1 0 0,1 1-1 0 0,31-11-11059 0 0,-14 7 7658 0 0,5 1 1080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4:38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39 924 0 0,'-3'-13'20287'0'0,"-9"3"-16324"0"0,11 9-3824 0 0,1-1 0 0 0,-1 1-1 0 0,0 0 1 0 0,0 0 0 0 0,0 0 0 0 0,0 0 0 0 0,0 1 0 0 0,-1-1 0 0 0,1 0-1 0 0,0 0 1 0 0,0 0 0 0 0,0 1 0 0 0,-1-1 0 0 0,1 1 0 0 0,0-1 0 0 0,-1 1-1 0 0,1 0 1 0 0,-1-1 0 0 0,1 1 0 0 0,0 0 0 0 0,-1 0 0 0 0,1 0 0 0 0,-1 0-1 0 0,1 0 1 0 0,0 0 0 0 0,-1 0 0 0 0,1 1 0 0 0,-1-1 0 0 0,1 0 0 0 0,0 1-1 0 0,-1-1 1 0 0,1 1 0 0 0,0 0 0 0 0,0-1 0 0 0,-1 1 0 0 0,1 0 0 0 0,0 0-1 0 0,0 0 1 0 0,-1 1 0 0 0,-5 3-86 0 0,0 1 0 0 0,1 0 1 0 0,0 1-1 0 0,0-1 0 0 0,0 1 0 0 0,1 1 0 0 0,0-1 0 0 0,0 1 1 0 0,1-1-1 0 0,0 1 0 0 0,1 1 0 0 0,-1-1 0 0 0,2 0 0 0 0,-1 1 1 0 0,1 0-1 0 0,0-1 0 0 0,1 1 0 0 0,0 0 0 0 0,1 0 0 0 0,-1 0 0 0 0,2 9 1 0 0,0-11-23 0 0,0 0 0 0 0,1 0 0 0 0,-1 0 0 0 0,1 0 0 0 0,1 0 0 0 0,-1-1 0 0 0,1 1 0 0 0,0-1 0 0 0,1 0 0 0 0,-1 0 0 0 0,1 0 0 0 0,1 0 0 0 0,-1 0 0 0 0,1-1 0 0 0,0 0 0 0 0,0 0 0 0 0,0 0 0 0 0,1-1 1 0 0,0 0-1 0 0,-1 0 0 0 0,2 0 0 0 0,-1-1 0 0 0,0 0 0 0 0,1 0 0 0 0,-1 0 0 0 0,1-1 0 0 0,8 2 0 0 0,-10-3-31 0 0,1 0 0 0 0,0-1 0 0 0,-1 1 0 0 0,1-1 0 0 0,0-1 0 0 0,-1 1 0 0 0,1-1 0 0 0,0 0 0 0 0,-1 0 0 0 0,1 0 0 0 0,-1-1 0 0 0,0 0 0 0 0,1 0 0 0 0,-1 0 0 0 0,0-1 0 0 0,0 0 0 0 0,0 0 0 0 0,-1 0 0 0 0,1 0 0 0 0,-1-1 0 0 0,0 0 0 0 0,0 0 0 0 0,0 0 0 0 0,6-8 0 0 0,-5 5 0 0 0,1 0 0 0 0,-2 0 0 0 0,1-1 0 0 0,-1 0 0 0 0,0 0 0 0 0,0 0 0 0 0,-1 0 0 0 0,0-1 0 0 0,0 0 0 0 0,-1 1 0 0 0,0-1 0 0 0,-1 0 0 0 0,0 0 0 0 0,-1 0 0 0 0,0-10 0 0 0,-1 15-26 0 0,0-1 1 0 0,-1 0-1 0 0,0 1 1 0 0,0-1-1 0 0,-1 1 1 0 0,1 0-1 0 0,-1 0 1 0 0,0 0-1 0 0,0 0 1 0 0,0 0-1 0 0,0 0 0 0 0,-1 1 1 0 0,0 0-1 0 0,1 0 1 0 0,-1 0-1 0 0,0 0 1 0 0,-1 0-1 0 0,1 1 1 0 0,0 0-1 0 0,-9-3 1 0 0,-1-2-176 0 0,-1 1 1 0 0,-1 1-1 0 0,1 0 1 0 0,-1 1 0 0 0,-19-2-1 0 0,-23 5-7336 0 0,39 3 1221 0 0,4 3-4337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4:38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1088 0 0,'-10'18'30111'0'0,"21"-14"-29263"0"0,19 4-678 0 0,1-2 1 0 0,-1 0-1 0 0,1-3 0 0 0,-1 0 1 0 0,63-4-1 0 0,-44 0-1879 0 0,63 7 0 0 0,-71 4-2565 0 0,20 14-8933 0 0,-23-8 3892 0 0,-25-12 7024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4:39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20 8 0 0,'-27'3'24079'0'0,"51"-4"-18325"0"0,-17 1-5549 0 0,-1 0 1 0 0,1 0-1 0 0,-1 0 0 0 0,0 1 0 0 0,13 2 0 0 0,10 2-2697 0 0,-3-7-6537 0 0,-26 2 8602 0 0,1-1 0 0 0,0 1 0 0 0,-1 0 0 0 0,1 0 0 0 0,-1-1 0 0 0,6-11-9822 0 0,-9 1 5090 0 0,-3 8 3590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4:39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9 300 0 0,'-3'-2'784'0'0,"1"1"0"0"0,-1 0 0 0 0,0 0-1 0 0,0 0 1 0 0,0 0 0 0 0,0 1 0 0 0,0-1 0 0 0,0 1 0 0 0,-1-1 0 0 0,1 1 0 0 0,0 0-1 0 0,0 1 1 0 0,0-1 0 0 0,0 0 0 0 0,-6 2 0 0 0,6-1-30 0 0,-1 1-1 0 0,1-1 1 0 0,-1 1 0 0 0,1 0 0 0 0,0 0-1 0 0,0 0 1 0 0,0 0 0 0 0,0 1 0 0 0,0-1-1 0 0,0 1 1 0 0,-4 5 0 0 0,4-5-340 0 0,1 1 0 0 0,0-1 1 0 0,0 0-1 0 0,0 1 0 0 0,0 0 1 0 0,0 0-1 0 0,1-1 0 0 0,0 1 0 0 0,0 0 1 0 0,0 0-1 0 0,0 5 0 0 0,0-6-404 0 0,1 0-1 0 0,0 1 1 0 0,0-1-1 0 0,1 0 1 0 0,-1 0-1 0 0,1 0 1 0 0,-1 1 0 0 0,1-1-1 0 0,0 0 1 0 0,0 0-1 0 0,1 0 1 0 0,-1 0-1 0 0,1 0 1 0 0,3 4-1 0 0,-2-4-4 0 0,1 0 0 0 0,0-1 0 0 0,0 0 0 0 0,0 0 0 0 0,1 0 0 0 0,-1-1 0 0 0,0 1 0 0 0,1-1 0 0 0,-1 0 0 0 0,1 0-1 0 0,-1-1 1 0 0,9 1 0 0 0,26 7 70 0 0,-37-7 11 0 0,1 0-1 0 0,0 0 1 0 0,-1 0 0 0 0,1 1-1 0 0,-1-1 1 0 0,1 1 0 0 0,-1-1 0 0 0,0 1-1 0 0,0 0 1 0 0,0 0 0 0 0,0 0-1 0 0,0 0 1 0 0,0 0 0 0 0,0 1 0 0 0,-1-1-1 0 0,1 1 1 0 0,-1-1 0 0 0,0 1-1 0 0,0-1 1 0 0,0 1 0 0 0,0 0 0 0 0,0-1-1 0 0,0 1 1 0 0,-1 0 0 0 0,1 0-1 0 0,-1 0 1 0 0,0-1 0 0 0,0 1 0 0 0,0 0-1 0 0,0 0 1 0 0,0 0 0 0 0,-2 4-1 0 0,1-2 80 0 0,-1 0 0 0 0,0 0-1 0 0,0 0 1 0 0,0 0 0 0 0,-1 0-1 0 0,0 0 1 0 0,0-1-1 0 0,0 1 1 0 0,-1-1 0 0 0,1 0-1 0 0,-1 0 1 0 0,0 0 0 0 0,0-1-1 0 0,0 1 1 0 0,-1-1-1 0 0,-5 3 1 0 0,-31 12-3237 0 0,39-17 2915 0 0,1-1 0 0 0,0 1-1 0 0,-1 0 1 0 0,1-1 0 0 0,0 0-1 0 0,-1 1 1 0 0,1-1-1 0 0,0 0 1 0 0,-1 0 0 0 0,1 1-1 0 0,-1-1 1 0 0,1 0 0 0 0,-1-1-1 0 0,1 1 1 0 0,0 0-1 0 0,-1 0 1 0 0,1-1 0 0 0,0 1-1 0 0,-1 0 1 0 0,1-1 0 0 0,0 1-1 0 0,-1-1 1 0 0,1 0-1 0 0,0 1 1 0 0,0-1 0 0 0,-1 0-1 0 0,1 0 1 0 0,-1-1 0 0 0,2 1-461 0 0,-1 0 0 0 0,1 0 0 0 0,0 0 0 0 0,0 0 0 0 0,0 0 0 0 0,0 0 0 0 0,0 1 0 0 0,0-1 0 0 0,0 0 0 0 0,0 0 0 0 0,0 0 0 0 0,0 0 0 0 0,1 0 0 0 0,-1 0 0 0 0,0 1 0 0 0,1-1 0 0 0,-1 0 0 0 0,0 0 0 0 0,1 0 0 0 0,-1 1 0 0 0,1-1 0 0 0,0 0 0 0 0,2-2-1854 0 0,12-6-3266 0 0,-2 5 3506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4:48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40 244 0 0,'-11'-11'20184'0'0,"4"4"-14165"0"0,6 6-5603 0 0,-1 0-1 0 0,0 0 1 0 0,1 0 0 0 0,-1 0 0 0 0,0 0 0 0 0,0 0 0 0 0,1 0 0 0 0,-1 1 0 0 0,0-1 0 0 0,0 1 0 0 0,0-1 0 0 0,0 1 0 0 0,0 0 0 0 0,-2 0 0 0 0,-2 0-412 0 0,1 0 1 0 0,-1 1 0 0 0,1-1 0 0 0,0 1 0 0 0,-1 1-1 0 0,1-1 1 0 0,0 1 0 0 0,0 0 0 0 0,-1 0 0 0 0,2 0-1 0 0,-1 1 1 0 0,0 0 0 0 0,0 0 0 0 0,1 0-1 0 0,-1 0 1 0 0,-3 5 0 0 0,1-1-3 0 0,2 0 0 0 0,-1 0 0 0 0,1 0 0 0 0,0 0 0 0 0,1 1 0 0 0,0 0 0 0 0,0 0 0 0 0,0 0 0 0 0,-3 14 0 0 0,4-10-3 0 0,0 0 0 0 0,0 0-1 0 0,1 1 1 0 0,1-1 0 0 0,0 1-1 0 0,1-1 1 0 0,0 1-1 0 0,1-1 1 0 0,0 1 0 0 0,1-1-1 0 0,1 1 1 0 0,0-1 0 0 0,0 0-1 0 0,8 15 1 0 0,-9-22 1 0 0,0-1 0 0 0,0 0 0 0 0,1 0 0 0 0,0 0 0 0 0,0 0 0 0 0,0 0 0 0 0,0-1 0 0 0,0 1 0 0 0,1-1 0 0 0,-1 0 0 0 0,1 0 0 0 0,0 0 0 0 0,0-1 0 0 0,0 1 0 0 0,1-1 0 0 0,-1 0 0 0 0,0 0 0 0 0,1 0 0 0 0,4 0 0 0 0,-2-1 0 0 0,-1 0 0 0 0,0-1 0 0 0,0 0 0 0 0,1 0 0 0 0,-1-1 0 0 0,0 0 0 0 0,0 0 0 0 0,0 0 0 0 0,0-1 0 0 0,0 0 0 0 0,0 0 0 0 0,11-6 0 0 0,-2 0 0 0 0,-1-1 0 0 0,0 0 0 0 0,0-2 0 0 0,-1 1 0 0 0,-1-1 0 0 0,0-1 0 0 0,0-1 0 0 0,-1 1 0 0 0,18-29 0 0 0,-24 33 0 0 0,0-1 0 0 0,0-1 0 0 0,-1 1 0 0 0,-1-1 0 0 0,1 0 0 0 0,-2 1 0 0 0,1-1 0 0 0,-1 0 0 0 0,-1-1 0 0 0,0 1 0 0 0,0 0 0 0 0,-2-20 0 0 0,0 25 0 0 0,0 0 0 0 0,0 0 0 0 0,0 0 0 0 0,-1 1 0 0 0,1-1 0 0 0,-1 1 0 0 0,0-1 0 0 0,0 1 0 0 0,-1-1 0 0 0,1 1 0 0 0,-1 0 0 0 0,0 0 0 0 0,0 1 0 0 0,-1-1 0 0 0,1 1 0 0 0,-1-1 0 0 0,0 1 0 0 0,1 0 0 0 0,-1 0 0 0 0,-1 1 0 0 0,1-1 0 0 0,0 1 0 0 0,-1 0 0 0 0,1 0 0 0 0,-1 0 0 0 0,1 1 0 0 0,-1 0 0 0 0,-6-1 0 0 0,2 1-413 0 0,0 0 1 0 0,0 1-1 0 0,0 0 1 0 0,-1 0-1 0 0,1 1 1 0 0,0 1-1 0 0,1 0 1 0 0,-16 4-1 0 0,21-5 158 0 0,0 0-1 0 0,0 0 0 0 0,0 1 1 0 0,1-1-1 0 0,-1 1 0 0 0,0 0 1 0 0,1-1-1 0 0,-1 1 0 0 0,1 0 1 0 0,-1 1-1 0 0,1-1 0 0 0,-3 4 1 0 0,4-5 124 0 0,0 1 1 0 0,0 0-1 0 0,1-1 1 0 0,-1 1-1 0 0,1 0 1 0 0,-1-1-1 0 0,1 1 1 0 0,0 0-1 0 0,-1 0 1 0 0,1-1-1 0 0,0 1 1 0 0,0 0 0 0 0,0 0-1 0 0,1 0 1 0 0,-1-1-1 0 0,0 1 1 0 0,1 0-1 0 0,-1-1 1 0 0,1 1-1 0 0,-1 0 1 0 0,1-1-1 0 0,0 1 1 0 0,2 3-1 0 0,-2-3-710 0 0,0 0 0 0 0,1 0 0 0 0,-1-1 0 0 0,1 1 0 0 0,-1 0 0 0 0,1 0-1 0 0,0-1 1 0 0,0 1 0 0 0,0-1 0 0 0,0 1 0 0 0,0-1 0 0 0,0 0-1 0 0,5 2 1 0 0,31 7-5891 0 0,-33-9 6258 0 0,28 6-2219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4:44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11 576 0 0,'-13'3'31193'0'0,"29"-2"-30343"0"0,8-3-2603 0 0,11-4 4304 0 0,0 1-1950 0 0,-12 3-5424 0 0,-4 3-4504 0 0,-1 3-6363 0 0,-6-1 12912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5:03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13 1948 0 0,'-8'-12'20198'0'0,"2"28"-9279"0"0,5-4-11550 0 0,0 11 493 0 0,7 176 1039 0 0,-3-167-1840 0 0,2 0 0 0 0,1 0 0 0 0,1 0 1 0 0,13 32-1 0 0,-19-60-1002 0 0,8 17-5890 0 0,-9-21 7582 0 0,0 0 0 0 0,0 1 0 0 0,0-1 0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4:45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75 224 0 0,'7'-7'4739'0'0,"-1"0"0"0"0,0 0 0 0 0,0 0 0 0 0,-1-1-1 0 0,5-7 1 0 0,-10 14-4704 0 0,1 1 0 0 0,-1-1 0 0 0,0 1 0 0 0,0-1 0 0 0,1 1 0 0 0,-1-1 0 0 0,0 1 0 0 0,0-1 0 0 0,0 1 0 0 0,0-1 0 0 0,0 1 0 0 0,0-1 0 0 0,0 0-1 0 0,0 1 1 0 0,0-1 0 0 0,0 1 0 0 0,0-1 0 0 0,0 1 0 0 0,0-1 0 0 0,0 1 0 0 0,0-1 0 0 0,-1 1 0 0 0,1-1 0 0 0,0 1 0 0 0,0-1 0 0 0,-1 1 0 0 0,1-1 0 0 0,0 1 0 0 0,-1-1 0 0 0,1 1-1 0 0,-1-1 1 0 0,-19-6 1325 0 0,-20 8 272 0 0,24 1-1632 0 0,0 1 0 0 0,0 1 0 0 0,0 0 0 0 0,1 1 0 0 0,-1 1 0 0 0,1 0 0 0 0,0 1 0 0 0,1 1 0 0 0,-14 10 0 0 0,22-15 0 0 0,1 1 0 0 0,0 0 0 0 0,0 0 0 0 0,0 1 0 0 0,1-1 0 0 0,0 1 0 0 0,-1 0 0 0 0,2 1 0 0 0,-1-1 0 0 0,0 1 0 0 0,1-1 0 0 0,0 1 0 0 0,1 0 0 0 0,-1 0 0 0 0,1 0 0 0 0,0 1 0 0 0,1-1 0 0 0,-1 0 0 0 0,1 1 0 0 0,1-1 0 0 0,-1 1 0 0 0,1-1 0 0 0,0 1 0 0 0,0-1 0 0 0,3 11 0 0 0,-1-10-275 0 0,0 0 1 0 0,1 0-1 0 0,0 0 1 0 0,1 0-1 0 0,-1-1 1 0 0,1 1-1 0 0,0-1 1 0 0,1 0-1 0 0,0 0 1 0 0,0 0-1 0 0,0-1 1 0 0,0 0-1 0 0,1 0 1 0 0,0 0-1 0 0,0-1 0 0 0,0 0 1 0 0,1 0-1 0 0,9 5 1 0 0,-10-6-69 0 0,-1-1 0 0 0,1 1 0 0 0,0-1 0 0 0,0 0 0 0 0,0 0 0 0 0,1-1 0 0 0,-1 1 0 0 0,0-1 0 0 0,1-1 0 0 0,-1 1 0 0 0,0-1 0 0 0,1 0 0 0 0,-1-1 0 0 0,1 0 0 0 0,-1 0 0 0 0,0 0 0 0 0,0-1 0 0 0,1 1 0 0 0,-1-1 0 0 0,0-1 0 0 0,10-5-1 0 0,2-5-7289 0 0,15-9-1298 0 0,-18 15 6367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4:46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49 556 0 0,'15'-19'26026'0'0,"-17"18"-25850"0"0,0 1-1 0 0,0-1 1 0 0,0 0-1 0 0,1 0 1 0 0,-1 1-1 0 0,0-1 0 0 0,0 1 1 0 0,-1-1-1 0 0,1 1 1 0 0,0 0-1 0 0,0 0 0 0 0,0 0 1 0 0,0 0-1 0 0,0 0 1 0 0,0 1-1 0 0,0-1 1 0 0,0 0-1 0 0,0 1 0 0 0,-2 0 1 0 0,-38 15 2500 0 0,32-10-2676 0 0,1 0 0 0 0,-1 1 0 0 0,1 0 0 0 0,1 1 0 0 0,-1 0 0 0 0,1 0 0 0 0,1 0 0 0 0,0 1 0 0 0,0 1 0 0 0,0-1 0 0 0,1 1 0 0 0,1 0 0 0 0,0 0 0 0 0,0 1 0 0 0,1 0 0 0 0,-4 13 0 0 0,6-18 0 0 0,1 0 0 0 0,-1 0 0 0 0,1 0 0 0 0,0 1 0 0 0,1-1 0 0 0,-1 1 0 0 0,1-1 0 0 0,0 0 0 0 0,1 1 0 0 0,-1-1 0 0 0,2 0 0 0 0,-1 1 0 0 0,0-1 0 0 0,1 0 0 0 0,0 0 0 0 0,1 0 0 0 0,-1 0 0 0 0,1 0 0 0 0,0-1 0 0 0,1 1 0 0 0,-1-1 0 0 0,1 0 0 0 0,0 0 0 0 0,1 0 0 0 0,-1-1 0 0 0,1 1 0 0 0,0-1 0 0 0,0 0 0 0 0,0 0 0 0 0,6 3 0 0 0,-6-5 0 0 0,-1 1 0 0 0,1-1 0 0 0,0 0 0 0 0,0-1 0 0 0,0 1 0 0 0,0-1 0 0 0,0 0 0 0 0,0 0 0 0 0,0 0 0 0 0,0-1 0 0 0,1 0 0 0 0,-1 0 0 0 0,0 0 0 0 0,0-1 0 0 0,0 0 0 0 0,0 1 0 0 0,8-4 0 0 0,-5 1 0 0 0,0 0 0 0 0,-1-1 0 0 0,1 0 0 0 0,0-1 0 0 0,-1 0 0 0 0,0 0 0 0 0,0 0 0 0 0,-1-1 0 0 0,12-12 0 0 0,-9 7 0 0 0,-1 1 0 0 0,0-1 0 0 0,0-1 0 0 0,-1 1 0 0 0,0-1 0 0 0,-1-1 0 0 0,-1 1 0 0 0,0-1 0 0 0,0 0 0 0 0,-1 0 0 0 0,-1 0 0 0 0,-1-1 0 0 0,2-17 0 0 0,-4 25-159 0 0,0 0 1 0 0,0 0-1 0 0,-1 0 1 0 0,0 0-1 0 0,0 0 1 0 0,-1 0-1 0 0,1 0 1 0 0,-2 0-1 0 0,1 0 0 0 0,0 1 1 0 0,-1-1-1 0 0,0 1 1 0 0,0 0-1 0 0,-1 0 1 0 0,1 0-1 0 0,-1 0 0 0 0,0 1 1 0 0,-1-1-1 0 0,1 1 1 0 0,-1 0-1 0 0,0 0 1 0 0,0 1-1 0 0,0-1 1 0 0,0 1-1 0 0,0 0 0 0 0,-1 1 1 0 0,1-1-1 0 0,-1 1 1 0 0,0 0-1 0 0,0 0 1 0 0,0 1-1 0 0,0 0 0 0 0,0 0 1 0 0,0 0-1 0 0,0 1 1 0 0,0 0-1 0 0,0 0 1 0 0,0 1-1 0 0,-1-1 1 0 0,1 1-1 0 0,0 1 0 0 0,0-1 1 0 0,1 1-1 0 0,-1 0 1 0 0,0 0-1 0 0,1 1 1 0 0,-1-1-1 0 0,1 1 0 0 0,-6 4 1 0 0,-9 4-4787 0 0,-13 11-11024 0 0,30-19 13436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4:46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1236 0 0,'-18'14'4251'0'0,"17"-13"-3486"0"0,0-1 0 0 0,0 1 0 0 0,0 0 1 0 0,1 0-1 0 0,-1 0 0 0 0,0 1 0 0 0,0-1 0 0 0,1 0 1 0 0,-1 0-1 0 0,0 0 0 0 0,1 1 0 0 0,-1-1 1 0 0,1 0-1 0 0,0 0 0 0 0,-1 2 0 0 0,1-2-302 0 0,0 0 0 0 0,0-1 0 0 0,1 1 0 0 0,-1 0 0 0 0,0 0 0 0 0,0-1-1 0 0,1 1 1 0 0,-1 0 0 0 0,0 0 0 0 0,1-1 0 0 0,-1 1 0 0 0,1 0 0 0 0,-1-1 0 0 0,1 1 0 0 0,-1-1-1 0 0,1 1 1 0 0,-1 0 0 0 0,1-1 0 0 0,0 1 0 0 0,-1-1 0 0 0,1 0 0 0 0,0 1 0 0 0,-1-1-1 0 0,2 1 1 0 0,22 7 2461 0 0,82 18-2460 0 0,-36-7-425 0 0,132 16-1 0 0,-132-36-8307 0 0,-26-1 2187 0 0,-33 4-1650 0 0,4 5 839 0 0,-14-6 6202 0 0,8 5-1665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4:47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7 460 0 0,'-11'15'28554'0'0,"12"-15"-28039"0"0,6 4 2723 0 0,2-2-3238 0 0,0 1 0 0 0,0-1 0 0 0,-1-1 0 0 0,1 0 0 0 0,0 0 0 0 0,0-1 0 0 0,1 0 0 0 0,-1 0 0 0 0,13-3 0 0 0,-21 3 0 0 0,0 0 0 0 0,-1 0 0 0 0,1 1 0 0 0,0-2 0 0 0,0 1 0 0 0,0 0 0 0 0,0 0 0 0 0,0 0 0 0 0,-1 0 0 0 0,1 0 0 0 0,0-1 0 0 0,0 1 0 0 0,0 0 0 0 0,-1-1 0 0 0,1 1 0 0 0,0-1 0 0 0,0 1 0 0 0,-1-1 0 0 0,1 1 0 0 0,-1-1 0 0 0,1 1 0 0 0,0-1 0 0 0,-1 1 0 0 0,1-1 0 0 0,-1 0 0 0 0,1 0 0 0 0,0-1 0 0 0,-20-8 0 0 0,-42-1 0 0 0,54 11 0 0 0,0 0 0 0 0,0 1 0 0 0,1 0 0 0 0,-1 0 0 0 0,0 0 0 0 0,1 1 0 0 0,-1 0 0 0 0,1 1 0 0 0,-1-1 0 0 0,-9 7 0 0 0,14-8 0 0 0,1 0 0 0 0,-1 0 0 0 0,0 1 0 0 0,1-1 0 0 0,-1 1 0 0 0,0-1 0 0 0,1 1 0 0 0,0 0 0 0 0,-1 0 0 0 0,1 0 0 0 0,0-1 0 0 0,0 1 0 0 0,0 0 0 0 0,0 0 0 0 0,0 1 0 0 0,1-1 0 0 0,-1 0 0 0 0,1 0 0 0 0,-1 0 0 0 0,1 0 0 0 0,0 0 0 0 0,0 1 0 0 0,0-1 0 0 0,0 0 0 0 0,0 0 0 0 0,0 0 0 0 0,0 1 0 0 0,1-1 0 0 0,0 0 0 0 0,-1 0 0 0 0,1 0 0 0 0,0 0 0 0 0,0 0 0 0 0,0 0 0 0 0,0 0 0 0 0,2 3 0 0 0,4 7 0 0 0,0-1 0 0 0,-1 1 0 0 0,1 0 0 0 0,-2 1 0 0 0,0-1 0 0 0,6 25 0 0 0,-10-33 0 0 0,-1-1 0 0 0,1 1 0 0 0,-1 0 0 0 0,0-1 0 0 0,-1 1 0 0 0,1 0 0 0 0,-1 0 0 0 0,1-1 0 0 0,-1 1 0 0 0,0-1 0 0 0,-1 1 0 0 0,1-1 0 0 0,0 1 0 0 0,-1-1 0 0 0,0 0 0 0 0,0 1 0 0 0,0-1 0 0 0,0 0 0 0 0,0 0 0 0 0,-1-1 0 0 0,1 1 0 0 0,-1 0 0 0 0,0-1 0 0 0,0 0 0 0 0,0 1 0 0 0,-4 1 0 0 0,-5 0 14 0 0,0-5-133 0 0,49-6-28501 0 0,-21 1 25746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4:49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82 1372 0 0,'0'0'14739'0'0,"-11"-33"-1160"0"0,6 21-10502 0 0,4 9-3077 0 0,-1 0 0 0 0,0 1 0 0 0,0-1 0 0 0,0 1 0 0 0,0 0 0 0 0,0 0 0 0 0,0 0 0 0 0,-1 0 0 0 0,1 0 0 0 0,-1 0 0 0 0,0 0 0 0 0,1 1 0 0 0,-1-1 0 0 0,0 1 0 0 0,0 0 0 0 0,0 0 0 0 0,0 0 0 0 0,-4-1 0 0 0,2 2 0 0 0,-1-1 0 0 0,0 1 0 0 0,0 0 0 0 0,0 0 0 0 0,0 1 0 0 0,0 0 0 0 0,1 0 0 0 0,-1 0 0 0 0,-7 3 0 0 0,3-1 0 0 0,1 1 0 0 0,0 0 0 0 0,0 0 0 0 0,1 1 0 0 0,-1 0 0 0 0,1 1 0 0 0,0-1 0 0 0,0 2 0 0 0,1-1 0 0 0,0 1 0 0 0,-10 12 0 0 0,11-9 0 0 0,1 2 0 0 0,0-1 0 0 0,0 0 0 0 0,1 1 0 0 0,1 0 0 0 0,0 0 0 0 0,0 0 0 0 0,1 1 0 0 0,1-1 0 0 0,0 0 0 0 0,1 1 0 0 0,0-1 0 0 0,1 0 0 0 0,0 1 0 0 0,1-1 0 0 0,0 0 0 0 0,6 17 0 0 0,-3-13 0 0 0,0 0 0 0 0,1 0 0 0 0,0-1 0 0 0,1 0 0 0 0,1 0 0 0 0,1 0 0 0 0,0-1 0 0 0,0-1 0 0 0,2 1 0 0 0,0-2 0 0 0,0 1 0 0 0,20 15 0 0 0,-27-25 0 0 0,0 0 0 0 0,0 0 0 0 0,1-1 0 0 0,-1 1 0 0 0,1-1 0 0 0,0 0 0 0 0,0 0 0 0 0,0-1 0 0 0,0 1 0 0 0,0-1 0 0 0,0 0 0 0 0,0-1 0 0 0,1 1 0 0 0,-1-1 0 0 0,0 0 0 0 0,0 0 0 0 0,10-2 0 0 0,-7 0 0 0 0,0 0 0 0 0,0-1 0 0 0,0 0 0 0 0,0-1 0 0 0,-1 0 0 0 0,0 0 0 0 0,1 0 0 0 0,-1-1 0 0 0,-1 0 0 0 0,9-8 0 0 0,-2 1 0 0 0,-2 0 0 0 0,0-1 0 0 0,0 0 0 0 0,-1-1 0 0 0,-1 0 0 0 0,0-1 0 0 0,-1 0 0 0 0,-1 0 0 0 0,0 0 0 0 0,8-29 0 0 0,-14 38 0 0 0,1 0 0 0 0,-1 0 0 0 0,-1 0 0 0 0,1 0 0 0 0,-1-1 0 0 0,0 1 0 0 0,-1 0 0 0 0,1 0 0 0 0,-1 0 0 0 0,0 0 0 0 0,-1 0 0 0 0,0 0 0 0 0,0 0 0 0 0,0 1 0 0 0,0-1 0 0 0,-1 0 0 0 0,0 1 0 0 0,0 0 0 0 0,0 0 0 0 0,-1 0 0 0 0,0 0 0 0 0,0 0 0 0 0,0 1 0 0 0,-1 0 0 0 0,1 0 0 0 0,-1 0 0 0 0,0 0 0 0 0,0 1 0 0 0,0 0 0 0 0,-11-5 0 0 0,3 2 0 0 0,-1 0 0 0 0,0 1 0 0 0,0 1 0 0 0,0 0 0 0 0,0 1 0 0 0,-1 1 0 0 0,1 0 0 0 0,-1 1 0 0 0,0 0 0 0 0,1 1 0 0 0,-29 5 0 0 0,28-1-2693 0 0,46 0-15010 0 0,28-16 8926 0 0,-22 5 6079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4:50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55 408 0 0,'3'-16'4007'0'0,"-6"-5"8671"0"0,-11 7-248 0 0,-4 10-9186 0 0,11 5-3244 0 0,1 0 0 0 0,-1 0 0 0 0,0 0 0 0 0,1 1 0 0 0,-1-1 0 0 0,1 2 0 0 0,-1-1 0 0 0,1 1 0 0 0,0 0 0 0 0,0 0 0 0 0,0 1 0 0 0,0-1 0 0 0,1 1 0 0 0,-1 1 0 0 0,1-1 0 0 0,0 1 0 0 0,1 0 0 0 0,-1 0 0 0 0,1 0 0 0 0,0 1 0 0 0,0-1 0 0 0,0 1 0 0 0,-2 6 0 0 0,1-2 0 0 0,0 1 0 0 0,0-1 0 0 0,2 1 0 0 0,-1-1 0 0 0,1 1 0 0 0,1 0 0 0 0,0 0 0 0 0,0 0 0 0 0,1 1 0 0 0,1-1 0 0 0,-1 0 0 0 0,2 1 0 0 0,2 12 0 0 0,2-4 0 0 0,1 0 0 0 0,1-1 0 0 0,0 0 0 0 0,2 0 0 0 0,0-1 0 0 0,1 0 0 0 0,1 0 0 0 0,1-2 0 0 0,0 1 0 0 0,28 27 0 0 0,-33-37 0 0 0,1 0 0 0 0,0 0 0 0 0,0-1 0 0 0,1 0 0 0 0,0-1 0 0 0,0 0 0 0 0,0 0 0 0 0,0-1 0 0 0,1 0 0 0 0,14 3 0 0 0,-17-5 0 0 0,-1-1 0 0 0,1-1 0 0 0,0 1 0 0 0,-1-1 0 0 0,1 0 0 0 0,0-1 0 0 0,0 0 0 0 0,-1 0 0 0 0,1 0 0 0 0,-1-1 0 0 0,1 0 0 0 0,-1 0 0 0 0,0-1 0 0 0,0 1 0 0 0,0-1 0 0 0,0-1 0 0 0,7-4 0 0 0,1-2 0 0 0,-1-1 0 0 0,-1 0 0 0 0,0-1 0 0 0,0 0 0 0 0,-1-1 0 0 0,-1 0 0 0 0,0-1 0 0 0,0 0 0 0 0,-2 0 0 0 0,0-1 0 0 0,0 0 0 0 0,-2-1 0 0 0,8-22 0 0 0,-12 30 0 0 0,0 0 0 0 0,0 0 0 0 0,0 0 0 0 0,-1-1 0 0 0,0 1 0 0 0,-1 0 0 0 0,0 0 0 0 0,0 0 0 0 0,-1-1 0 0 0,0 1 0 0 0,0 0 0 0 0,-1 0 0 0 0,0 0 0 0 0,-1 0 0 0 0,1 0 0 0 0,-1 1 0 0 0,-1-1 0 0 0,0 1 0 0 0,0 0 0 0 0,0 0 0 0 0,-1 0 0 0 0,0 0 0 0 0,0 1 0 0 0,0 0 0 0 0,-1 0 0 0 0,0 0 0 0 0,-1 1 0 0 0,-12-9 0 0 0,2 4 0 0 0,1 0 0 0 0,-2 1 0 0 0,-28-10 0 0 0,40 16 0 0 0,0 2 0 0 0,1-1 0 0 0,-1 0 0 0 0,0 1 0 0 0,0 0 0 0 0,0 1 0 0 0,0-1 0 0 0,0 1 0 0 0,0 0 0 0 0,0 1 0 0 0,0 0 0 0 0,0 0 0 0 0,0 0 0 0 0,0 0 0 0 0,0 1 0 0 0,-5 2 0 0 0,-2 4-4225 0 0,45-20-20482 0 0,-17 3 21932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4:53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14 1616 0 0,'-3'-8'24221'0'0,"9"7"-21049"0"0,4 0-4187 0 0,-1 0 1703 0 0,1-1 1 0 0,0 2 0 0 0,0 0-1 0 0,18 2 1 0 0,1 1-1590 0 0,1 0-4948 0 0,-1-1-7429 0 0,-64 3 4047 0 0,30-4 9335 0 0,-63-1 7507 0 0,60-1-6416 0 0,0 0 1 0 0,0 0-1 0 0,0 1 1 0 0,0 0-1 0 0,0 1 1 0 0,0-1-1 0 0,0 2 1 0 0,0-1-1 0 0,0 1 1 0 0,0 0-1 0 0,0 1 1 0 0,-12 5-1 0 0,20-8-1167 0 0,-1 1 0 0 0,1-1 0 0 0,0 0-1 0 0,-1 0 1 0 0,1 0 0 0 0,0 0-1 0 0,-1 1 1 0 0,1-1 0 0 0,0 0 0 0 0,0 0-1 0 0,-1 1 1 0 0,1-1 0 0 0,0 0 0 0 0,0 1-1 0 0,0-1 1 0 0,-1 0 0 0 0,1 0-1 0 0,0 1 1 0 0,0-1 0 0 0,0 0 0 0 0,0 1-1 0 0,0-1 1 0 0,0 1 0 0 0,0-1 0 0 0,-1 0-1 0 0,1 1 1 0 0,0-1 0 0 0,0 0 0 0 0,0 1-1 0 0,1-1 1 0 0,-1 0 0 0 0,0 1-1 0 0,0-1 1 0 0,0 0 0 0 0,0 1 0 0 0,0-1-1 0 0,0 0 1 0 0,1 1 0 0 0,13 10 292 0 0,23 2-274 0 0,-30-12 50 0 0,0 1 0 0 0,0 0 0 0 0,-1 0 0 0 0,1 1 0 0 0,-1 0 0 0 0,0 0 0 0 0,0 0 0 0 0,0 1 0 0 0,0 0 0 0 0,0 0 0 0 0,-1 1 0 0 0,6 5 0 0 0,-7-5 204 0 0,-1 0 1 0 0,0 0 0 0 0,0 0 0 0 0,0 1-1 0 0,-1-1 1 0 0,1 1 0 0 0,-1 0 0 0 0,-1 0-1 0 0,1 0 1 0 0,-1 0 0 0 0,0 0 0 0 0,0 0-1 0 0,-1 0 1 0 0,0 10 0 0 0,0-13-295 0 0,0 0 1 0 0,0 0-1 0 0,0 0 1 0 0,0 0-1 0 0,0 0 1 0 0,-1 0-1 0 0,1 0 1 0 0,-1 0-1 0 0,0 0 1 0 0,0 0-1 0 0,0 0 1 0 0,0 0-1 0 0,-1-1 1 0 0,1 1-1 0 0,-1 0 1 0 0,1-1-1 0 0,-1 1 1 0 0,0-1-1 0 0,0 0 1 0 0,0 0-1 0 0,-1 1 1 0 0,1-1-1 0 0,-4 2 1 0 0,3-3-9 0 0,-1 0 1 0 0,1 0-1 0 0,-1 0 1 0 0,1 0-1 0 0,-1-1 1 0 0,1 1-1 0 0,-1-1 1 0 0,0 0-1 0 0,1 0 1 0 0,-1-1-1 0 0,1 1 1 0 0,-1-1-1 0 0,0 1 1 0 0,1-1-1 0 0,-1 0 1 0 0,1-1-1 0 0,0 1 1 0 0,-1 0-1 0 0,-4-4 1 0 0,-7-1-2627 0 0,-5 3-7578 0 0,27 25-4332 0 0,6-13 11579 0 0,2 1 843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4:54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18 1860 0 0,'-17'-13'14337'0'0,"-3"8"-5294"0"0,-4 8-3412 0 0,21-2-5422 0 0,-1 0 0 0 0,1 1-1 0 0,-1-1 1 0 0,1 1 0 0 0,0 0 0 0 0,-1 0 0 0 0,1 0 0 0 0,-3 3-1 0 0,-2 3-206 0 0,0 0 0 0 0,0 1 0 0 0,0-1 0 0 0,1 1 0 0 0,1 1 0 0 0,0 0 0 0 0,0-1-1 0 0,1 2 1 0 0,0-1 0 0 0,-6 19 0 0 0,9-21-2 0 0,0 0 0 0 0,0 0-1 0 0,1 0 1 0 0,0 1 0 0 0,0-1 0 0 0,1 0-1 0 0,0 1 1 0 0,1-1 0 0 0,-1 1 0 0 0,2-1-1 0 0,-1 0 1 0 0,1 0 0 0 0,1 0 0 0 0,-1 0-1 0 0,5 10 1 0 0,-4-15 0 0 0,-1 1 0 0 0,1 0 0 0 0,0-1 0 0 0,0 0 0 0 0,0 1 0 0 0,0-1 0 0 0,0 0 0 0 0,1-1 0 0 0,0 1 0 0 0,-1-1 0 0 0,1 1 0 0 0,0-1 0 0 0,0 0 0 0 0,0 0 0 0 0,0-1 0 0 0,1 1 0 0 0,-1-1 0 0 0,0 0 0 0 0,1 0 0 0 0,-1-1 0 0 0,0 1 0 0 0,1-1 0 0 0,-1 0 0 0 0,1 0 0 0 0,-1 0 0 0 0,1-1 0 0 0,7-1 0 0 0,2-1 0 0 0,0 0 0 0 0,0 0 0 0 0,0-2 0 0 0,0 1 0 0 0,-1-2 0 0 0,0 0 0 0 0,16-10 0 0 0,-27 16 0 0 0,-1-1 0 0 0,1 0 0 0 0,-1 0 0 0 0,1 0 0 0 0,-1 0 0 0 0,0 0 0 0 0,0 0 0 0 0,1 0 0 0 0,-1 0 0 0 0,0 0 0 0 0,0 0 0 0 0,0-1 0 0 0,0 1 0 0 0,-1 0 0 0 0,1-1 0 0 0,0 1 0 0 0,0-1 0 0 0,-1 1 0 0 0,1-1 0 0 0,-1 1 0 0 0,1-3 0 0 0,-1 2 0 0 0,0 1 0 0 0,-1 0 0 0 0,1 0 0 0 0,-1-1 0 0 0,0 1 0 0 0,1 0 0 0 0,-1 0 0 0 0,0 0 0 0 0,1 0 0 0 0,-1 0 0 0 0,0 0 0 0 0,0 0 0 0 0,0 0 0 0 0,0 0 0 0 0,0 0 0 0 0,0 1 0 0 0,0-1 0 0 0,0 0 0 0 0,-1 1 0 0 0,0-2 0 0 0,-9-2 0 0 0,1 0 0 0 0,-1 0 0 0 0,0 1 0 0 0,-16-3 0 0 0,20 5-31 0 0,0 0 0 0 0,-1 0-1 0 0,1 0 1 0 0,0 1 0 0 0,-1 0 0 0 0,1 1 0 0 0,-1-1-1 0 0,1 2 1 0 0,0-1 0 0 0,-1 1 0 0 0,1 0 0 0 0,0 0-1 0 0,0 1 1 0 0,-8 4 0 0 0,15-7-166 0 0,0 0 1 0 0,0 0-1 0 0,1 0 1 0 0,-1 0-1 0 0,0 0 1 0 0,0 0-1 0 0,1 0 1 0 0,-1 0-1 0 0,24 10-18452 0 0,21-20 10713 0 0,-20 4 5119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4:55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13 60 0 0,'-11'-8'24781'0'0,"29"4"-16798"0"0,0 3-8065 0 0,81 24-840 0 0,-80-18-1907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4:55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0 624 0 0,'-6'4'2225'0'0,"0"-1"-1"0"0,-1 2 1 0 0,2-1-1 0 0,-1 0 0 0 0,0 1 1 0 0,1 0-1 0 0,0 0 1 0 0,-5 7-1 0 0,4-4-649 0 0,1-1 0 0 0,0 2-1 0 0,1-1 1 0 0,-1 0 0 0 0,-3 14-1 0 0,-9 50-470 0 0,8 1-6394 0 0,6-49 2361 0 0,3-21 1830 0 0,0 1 1 0 0,0-1-1 0 0,0 0 0 0 0,1 1 1 0 0,-1-1-1 0 0,1 0 1 0 0,0 0-1 0 0,0 0 0 0 0,0 1 1 0 0,0-1-1 0 0,0 0 0 0 0,1 0 1 0 0,-1 0-1 0 0,1-1 1 0 0,0 1-1 0 0,2 3 0 0 0,3 3-1605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6:29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1 660 0 0,'0'0'10089'0'0,"2"11"-1468"0"0,3 18-5480 0 0,-2 10-2036 0 0,-1-1 0 0 0,-6 62 0 0 0,0-1-3418 0 0,-2-54-2693 0 0,-16 22-11467 0 0,18-55 14579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4:56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1432 0 0,'-14'9'26743'0'0,"26"-8"-27704"0"0,-1 0 1829 0 0,0 1-3278 0 0,-6-1-493 0 0,0 1 0 0 0,0 0 0 0 0,0 0 0 0 0,-1 0 0 0 0,1 1 0 0 0,-1 0 0 0 0,8 5 0 0 0,-8-2 807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4:56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0 704 0 0,'-39'9'27261'0'0,"59"-8"-22459"0"0,6 0-7486 0 0,1 0-3836 0 0,22 1-8050 0 0,-17-3 9371 0 0,-13-2 2449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4:57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4 964 0 0,'-28'5'27030'0'0,"44"-7"-22257"0"0,-1-1-5806 0 0,-1 1-1 0 0,0 1 1 0 0,1 1 0 0 0,-1-1-1 0 0,1 2 1 0 0,-1 0-1 0 0,0 1 1 0 0,1 1 0 0 0,-1 0-1 0 0,0 0 1 0 0,14 7 0 0 0,23 6-17386 0 0,-41-15 16547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4:58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7 804 0 0,'-34'-6'14728'0'0,"33"6"-14083"0"0,0 0 1 0 0,0 0-1 0 0,-1 1 0 0 0,1-1 0 0 0,0 0 1 0 0,0 1-1 0 0,-1-1 0 0 0,1 0 0 0 0,0 1 1 0 0,0 0-1 0 0,0-1 0 0 0,0 1 0 0 0,0 0 1 0 0,-1 0-1 0 0,0 1 0 0 0,-9 21 5082 0 0,5 12-5000 0 0,-30 309-440 0 0,-32 170-126 0 0,31-301-152 0 0,-56 361-9 0 0,23-37 0 0 0,42-204 0 0 0,19-215 0 0 0,4-43 0 0 0,-8 92 0 0 0,0-56 0 0 0,-2-33 0 0 0,9-49 0 0 0,0 0 0 0 0,-2 52 0 0 0,0-12 0 0 0,2-36 0 0 0,5-11 0 0 0,0-13 0 0 0,0 4 0 0 0,-2-2 0 0 0,-2 5 0 0 0,-2 9 0 0 0,6-4 0 0 0,-7 35 0 0 0,6-50 0 0 0,1 3 0 0 0,1 27 0 0 0,0-29 0 0 0,-1 0 0 0 0,0 0 0 0 0,0 0 0 0 0,-1 0 0 0 0,0-1 0 0 0,0 1 0 0 0,-4 6 0 0 0,5-7 0 0 0,0-3 0 0 0,1 0 0 0 0,-1-1 0 0 0,0 1 0 0 0,0 0 0 0 0,0 0 0 0 0,0-1 0 0 0,0 1 0 0 0,0-1 0 0 0,-1 1 0 0 0,-2 3 0 0 0,11-8 0 0 0,0 0 0 0 0,0 0 0 0 0,0 1 0 0 0,0 0 0 0 0,0 0 0 0 0,10 1 0 0 0,2-2 0 0 0,67-1 0 0 0,-60 4 0 0 0,1-2 0 0 0,27-4 0 0 0,-52 5 0 0 0,1 0 0 0 0,-1 0 0 0 0,0 1 0 0 0,0-1 0 0 0,0 1 0 0 0,0-1 0 0 0,1 1 0 0 0,-1 0 0 0 0,0 0 0 0 0,0 0 0 0 0,0 0 0 0 0,0 0 0 0 0,-1 1 0 0 0,1-1 0 0 0,0 1 0 0 0,0-1 0 0 0,-1 1 0 0 0,1-1 0 0 0,-1 1 0 0 0,0 0 0 0 0,1 0 0 0 0,-1-1 0 0 0,0 1 0 0 0,1 3 0 0 0,-4-47-28280 0 0,11 27 25197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5:17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48 1120 0 0,'-8'-37'26809'0'0,"6"34"-25144"0"0,-7-3 1508 0 0,5 5-3173 0 0,-1 1 0 0 0,1 0 0 0 0,0-1 0 0 0,-1 1 0 0 0,1 1 0 0 0,0-1 0 0 0,-1 1 0 0 0,1 0 0 0 0,0 0 0 0 0,-1 0 0 0 0,1 0 0 0 0,0 1 0 0 0,0-1 0 0 0,0 1 0 0 0,0 0 0 0 0,0 1 0 0 0,1-1 0 0 0,-1 0 0 0 0,1 1 0 0 0,-1 0 0 0 0,1 0 0 0 0,0 0 0 0 0,-5 6 0 0 0,1-1 0 0 0,0 0 0 0 0,1 1 0 0 0,-1 0 0 0 0,2-1 0 0 0,-1 2 0 0 0,1-1 0 0 0,1 1 0 0 0,-7 18 0 0 0,9-20 0 0 0,1 0 0 0 0,0 0 0 0 0,1 0 0 0 0,0 0 0 0 0,0 1 0 0 0,0-1 0 0 0,1 0 0 0 0,1 0 0 0 0,-1 0 0 0 0,1-1 0 0 0,0 1 0 0 0,1 0 0 0 0,0-1 0 0 0,0 1 0 0 0,1-1 0 0 0,0 0 0 0 0,0 0 0 0 0,1 0 0 0 0,-1-1 0 0 0,1 0 0 0 0,8 8 0 0 0,-9-10 0 0 0,0 0 0 0 0,0-1 0 0 0,1 0 0 0 0,-1 0 0 0 0,1 0 0 0 0,-1 0 0 0 0,1-1 0 0 0,0 1 0 0 0,0-1 0 0 0,0 0 0 0 0,0-1 0 0 0,0 1 0 0 0,1-1 0 0 0,-1 0 0 0 0,0-1 0 0 0,1 1 0 0 0,-1-1 0 0 0,0 0 0 0 0,1 0 0 0 0,-1-1 0 0 0,0 1 0 0 0,1-1 0 0 0,-1 0 0 0 0,0-1 0 0 0,0 1 0 0 0,0-1 0 0 0,0 0 0 0 0,0 0 0 0 0,0-1 0 0 0,0 0 0 0 0,-1 0 0 0 0,7-4 0 0 0,-5 2 0 0 0,0 0 0 0 0,0 0 0 0 0,0 0 0 0 0,-1-1 0 0 0,0 0 0 0 0,0 0 0 0 0,0 0 0 0 0,-1 0 0 0 0,0-1 0 0 0,0 0 0 0 0,-1 0 0 0 0,1 0 0 0 0,-1 0 0 0 0,-1 0 0 0 0,0-1 0 0 0,0 1 0 0 0,0-1 0 0 0,-1 0 0 0 0,1-12 0 0 0,-3 13 0 0 0,1 1 0 0 0,-1-1 0 0 0,0 1 0 0 0,-1-1 0 0 0,0 1 0 0 0,0 0 0 0 0,0 0 0 0 0,-1 0 0 0 0,1 0 0 0 0,-2 0 0 0 0,1 0 0 0 0,0 1 0 0 0,-1 0 0 0 0,0-1 0 0 0,-1 1 0 0 0,1 1 0 0 0,-1-1 0 0 0,0 1 0 0 0,0 0 0 0 0,0 0 0 0 0,0 0 0 0 0,-1 1 0 0 0,-9-5 0 0 0,-11-3-2786 0 0,18 9 236 0 0,-1 1 0 0 0,1-1 0 0 0,0 2 0 0 0,-17 0-1 0 0,24 0 2499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5:21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22 204 0 0,'-12'3'23389'0'0,"19"-7"-22635"0"0,0 1-1 0 0,0 0 0 0 0,0 0 0 0 0,1 0 0 0 0,-1 1 0 0 0,1 1 0 0 0,-1-1 0 0 0,1 1 0 0 0,0 0 0 0 0,13 1 0 0 0,3-2 137 0 0,53 4-7469 0 0,-23 2 854 0 0,-32-1-10472 0 0,-13-3 13431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5:21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34 1088 0 0,'-8'-33'24222'0'0,"12"47"-20091"0"0,1 12-3678 0 0,-2 1 1 0 0,-1-1-1 0 0,-1 0 1 0 0,-5 52 0 0 0,2-43-102 0 0,1 0 1 0 0,4 37 0 0 0,0-33-3245 0 0,-2-23-92 0 0,0-1 1 0 0,1 0 0 0 0,1 1-1 0 0,1-1 1 0 0,6 20-1 0 0,1-22-4621 0 0,-3-7 4748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5:37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90 780 0 0,'1'-8'2821'0'0,"-1"7"-1716"0"0,1-1-1 0 0,-1 1 1 0 0,0-1 0 0 0,0 1 0 0 0,0-1 0 0 0,0 1 0 0 0,0-1 0 0 0,0 0 0 0 0,0 1 0 0 0,0-1-1 0 0,0 1 1 0 0,-1-1 0 0 0,1 1 0 0 0,-1-1 0 0 0,1 1 0 0 0,-1-1 0 0 0,0 1 0 0 0,1 0 0 0 0,-1-1-1 0 0,0 1 1 0 0,-1-2 0 0 0,-20-3 3754 0 0,16 8-4859 0 0,-1 0 0 0 0,1 1 0 0 0,0 0 0 0 0,-1 0 0 0 0,2 0 0 0 0,-1 1 0 0 0,0 0 0 0 0,1 0 0 0 0,-9 7 0 0 0,-6 5 0 0 0,11-10 0 0 0,1 1 0 0 0,-1 0 0 0 0,1 0 0 0 0,1 1 0 0 0,0 0 0 0 0,0 1 0 0 0,0-1 0 0 0,1 1 0 0 0,0 0 0 0 0,1 1 0 0 0,0 0 0 0 0,-6 18 0 0 0,8-20 0 0 0,1 0 0 0 0,0 0 0 0 0,0 0 0 0 0,1 1 0 0 0,0-1 0 0 0,1 1 0 0 0,0-1 0 0 0,0 1 0 0 0,1-1 0 0 0,0 1 0 0 0,0-1 0 0 0,1 0 0 0 0,0 1 0 0 0,0-1 0 0 0,1 0 0 0 0,8 15 0 0 0,-9-20 0 0 0,0 1 0 0 0,0-1 0 0 0,0 0 0 0 0,1 1 0 0 0,-1-1 0 0 0,1 0 0 0 0,0 0 0 0 0,0-1 0 0 0,0 1 0 0 0,0-1 0 0 0,1 1 0 0 0,-1-1 0 0 0,1 0 0 0 0,-1 0 0 0 0,1-1 0 0 0,0 1 0 0 0,-1-1 0 0 0,8 2 0 0 0,-4-2 0 0 0,0 0 0 0 0,0-1 0 0 0,0 0 0 0 0,1 0 0 0 0,-1-1 0 0 0,0 1 0 0 0,0-2 0 0 0,0 1 0 0 0,13-5 0 0 0,-7 1 0 0 0,0 0 0 0 0,-1-1 0 0 0,0 0 0 0 0,0-1 0 0 0,0 0 0 0 0,-1-1 0 0 0,0 0 0 0 0,-1 0 0 0 0,0-2 0 0 0,15-16 0 0 0,-20 20 0 0 0,-1-1 0 0 0,0 1 0 0 0,-1-1 0 0 0,1 0 0 0 0,-1 0 0 0 0,-1 0 0 0 0,1 0 0 0 0,-1 0 0 0 0,0 0 0 0 0,-1-1 0 0 0,0 1 0 0 0,0-1 0 0 0,-1 0 0 0 0,1 1 0 0 0,-2-1 0 0 0,1 1 0 0 0,-1-1 0 0 0,0 1 0 0 0,-1-1 0 0 0,0 1 0 0 0,-2-7 0 0 0,-1 1 0 0 0,-1 1 0 0 0,0 0 0 0 0,-1 0 0 0 0,0 1 0 0 0,0 0 0 0 0,-2 0 0 0 0,1 1 0 0 0,-1 0 0 0 0,-1 0 0 0 0,1 1 0 0 0,-13-9 0 0 0,17 15-539 0 0,1 1-1 0 0,0 0 1 0 0,0-1-1 0 0,-1 2 1 0 0,0-1 0 0 0,1 1-1 0 0,-9-2 1 0 0,12 2 392 0 0,0 1 0 0 0,1 0 0 0 0,-1-1 0 0 0,0 1 0 0 0,0 0 1 0 0,0 0-1 0 0,0 0 0 0 0,0 0 0 0 0,0 0 0 0 0,0 0 0 0 0,0 0 0 0 0,0 0 0 0 0,0 0 1 0 0,0 0-1 0 0,0 0 0 0 0,0 1 0 0 0,0-1 0 0 0,0 0 0 0 0,0 1 0 0 0,1-1 0 0 0,-1 1 1 0 0,0-1-1 0 0,0 1 0 0 0,0-1 0 0 0,1 1 0 0 0,-1-1 0 0 0,0 1 0 0 0,0 0 0 0 0,1-1 1 0 0,-1 1-1 0 0,1 0 0 0 0,-1 0 0 0 0,1 0 0 0 0,-1 0 0 0 0,1-1 0 0 0,-1 1 0 0 0,1 0 1 0 0,0 0-1 0 0,-1 0 0 0 0,1 0 0 0 0,0 0 0 0 0,0 0 0 0 0,0 2 0 0 0,31 10-18251 0 0,-27-13 17030 0 0,14 3-647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5:38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82 1620 0 0,'-2'-17'5192'0'0,"2"14"-3114"0"0,-1 0 0 0 0,0 0 0 0 0,0 1 0 0 0,0-1 0 0 0,0 0 0 0 0,0 0 0 0 0,-1 0 0 0 0,1 1 0 0 0,-1-1 0 0 0,-3-3 0 0 0,-6-4 1019 0 0,6 7-3097 0 0,0 0 0 0 0,0 0 0 0 0,-1 1 0 0 0,1 0 0 0 0,-1 0 0 0 0,1 1 0 0 0,-1-1 0 0 0,0 1 0 0 0,0 0 0 0 0,1 1 0 0 0,-1-1 0 0 0,0 1 0 0 0,0 0 0 0 0,0 1 0 0 0,0-1 0 0 0,1 1 0 0 0,-1 0 0 0 0,0 1 0 0 0,1-1 0 0 0,-1 1 0 0 0,1 0 0 0 0,-1 1 0 0 0,1-1 0 0 0,0 1 0 0 0,0 0 0 0 0,0 1 0 0 0,1-1 0 0 0,-1 1 0 0 0,1 0 0 0 0,-5 4 0 0 0,2-1 0 0 0,0 0 0 0 0,0 0 0 0 0,1 1 0 0 0,0-1 0 0 0,0 1 0 0 0,0 1 0 0 0,1-1 0 0 0,1 1 0 0 0,0 0 0 0 0,0 0 0 0 0,0 0 0 0 0,1 1 0 0 0,1-1 0 0 0,0 1 0 0 0,0-1 0 0 0,0 1 0 0 0,1 13 0 0 0,2-11 0 0 0,1 1 0 0 0,0-1 0 0 0,1-1 0 0 0,0 1 0 0 0,1 0 0 0 0,1-1 0 0 0,-1 0 0 0 0,2 0 0 0 0,0 0 0 0 0,0 0 0 0 0,0-1 0 0 0,2 0 0 0 0,8 10 0 0 0,-9-13 0 0 0,-1 0 0 0 0,1-1 0 0 0,1 0 0 0 0,-1 0 0 0 0,1 0 0 0 0,0-1 0 0 0,0 0 0 0 0,1-1 0 0 0,-1 1 0 0 0,1-2 0 0 0,0 1 0 0 0,0-1 0 0 0,0-1 0 0 0,1 0 0 0 0,-1 0 0 0 0,0-1 0 0 0,12 1 0 0 0,-12-3 0 0 0,0 0 0 0 0,0-1 0 0 0,0 0 0 0 0,0-1 0 0 0,-1 1 0 0 0,1-2 0 0 0,-1 1 0 0 0,0-1 0 0 0,0-1 0 0 0,0 1 0 0 0,0-1 0 0 0,-1-1 0 0 0,0 1 0 0 0,0-1 0 0 0,11-13 0 0 0,-8 8 0 0 0,0 0 0 0 0,-1 0 0 0 0,0-1 0 0 0,-1-1 0 0 0,0 0 0 0 0,-1 0 0 0 0,-1 0 0 0 0,10-28 0 0 0,-14 33 0 0 0,0 0 0 0 0,-1 0 0 0 0,-1 0 0 0 0,1-1 0 0 0,-1 1 0 0 0,-1 0 0 0 0,1 0 0 0 0,-1 0 0 0 0,-1 0 0 0 0,1 0 0 0 0,-1 0 0 0 0,-1 0 0 0 0,0 1 0 0 0,0-1 0 0 0,0 1 0 0 0,-1-1 0 0 0,0 1 0 0 0,0 0 0 0 0,-1 1 0 0 0,0-1 0 0 0,-10-9 0 0 0,9 9 0 0 0,0 1 0 0 0,-1 0 0 0 0,0 1 0 0 0,0-1 0 0 0,-1 1 0 0 0,0 1 0 0 0,1-1 0 0 0,-1 1 0 0 0,-1 1 0 0 0,1 0 0 0 0,-1 0 0 0 0,1 0 0 0 0,-1 1 0 0 0,0 1 0 0 0,0-1 0 0 0,0 1 0 0 0,0 1 0 0 0,0 0 0 0 0,-15 1 0 0 0,13 2-3207 0 0,-12 9-11380 0 0,47-5-2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5:40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32 848 0 0,'9'-6'31863'0'0,"-11"7"-31859"0"0,0 0 0 0 0,0 0 0 0 0,0 0 0 0 0,0-1 1 0 0,0 1-1 0 0,0-1 0 0 0,0 1 0 0 0,0-1 0 0 0,-1 0 0 0 0,1 0 0 0 0,0 0 0 0 0,0 0 1 0 0,0 0-1 0 0,0-1 0 0 0,-3 0 0 0 0,-10 1-14 0 0,7 1 10 0 0,-1 1 0 0 0,1 0 0 0 0,-1 1 0 0 0,1 0 0 0 0,0 0 0 0 0,0 1 0 0 0,0 0 0 0 0,1 0 0 0 0,-1 1 0 0 0,1 0 0 0 0,0 0 0 0 0,1 1 0 0 0,-1 0 0 0 0,1 0 0 0 0,0 0 0 0 0,1 1 0 0 0,-1 0 0 0 0,1 0 0 0 0,0 1 0 0 0,1-1 0 0 0,0 1 0 0 0,0 0 0 0 0,1 0 0 0 0,0 0 0 0 0,-2 10 0 0 0,3-10 0 0 0,0 0 0 0 0,0 0 0 0 0,1 0 0 0 0,0 0 0 0 0,1 0 0 0 0,0 0 0 0 0,0 0 0 0 0,1 0 0 0 0,-1 0 0 0 0,2 0 0 0 0,-1 0 0 0 0,1 0 0 0 0,1-1 0 0 0,-1 1 0 0 0,1 0 0 0 0,1-1 0 0 0,-1 0 0 0 0,1 0 0 0 0,1 0 0 0 0,-1 0 0 0 0,1-1 0 0 0,0 1 0 0 0,0-1 0 0 0,1-1 0 0 0,0 1 0 0 0,0-1 0 0 0,10 7 0 0 0,-11-9 0 0 0,-1 0 0 0 0,1-1 0 0 0,0 0 0 0 0,0 0 0 0 0,0 0 0 0 0,0 0 0 0 0,1-1 0 0 0,-1 0 0 0 0,0 0 0 0 0,0 0 0 0 0,1-1 0 0 0,-1 0 0 0 0,1 0 0 0 0,-1 0 0 0 0,10-2 0 0 0,-6 0 0 0 0,0 0 0 0 0,-1-1 0 0 0,1 0 0 0 0,-1-1 0 0 0,0 0 0 0 0,0 0 0 0 0,0-1 0 0 0,-1 0 0 0 0,8-6 0 0 0,-5 3 0 0 0,-1 0 0 0 0,0-1 0 0 0,0 0 0 0 0,-1 0 0 0 0,0-1 0 0 0,-1 0 0 0 0,0 0 0 0 0,-1-1 0 0 0,0 0 0 0 0,0 0 0 0 0,-1 0 0 0 0,-1-1 0 0 0,0 0 0 0 0,3-13 0 0 0,-7 16-141 0 0,0 0-1 0 0,0 0 1 0 0,-1 0-1 0 0,-1 1 1 0 0,1-1-1 0 0,-1 0 1 0 0,-1 1-1 0 0,0-1 1 0 0,0 1-1 0 0,0 0 1 0 0,-1 0-1 0 0,0 0 1 0 0,-1 1-1 0 0,0-1 1 0 0,0 1 0 0 0,-1 0-1 0 0,-8-9 1 0 0,9 12-63 0 0,1 0 1 0 0,-1 0 0 0 0,0 0 0 0 0,0 0 0 0 0,0 1 0 0 0,0 0 0 0 0,-1 0-1 0 0,1 0 1 0 0,-1 1 0 0 0,0-1 0 0 0,-8-1 0 0 0,10 3 68 0 0,-1 1 1 0 0,1 0 0 0 0,0-1 0 0 0,0 1-1 0 0,0 1 1 0 0,0-1 0 0 0,0 1-1 0 0,-1-1 1 0 0,1 1 0 0 0,0 0-1 0 0,0 1 1 0 0,1-1 0 0 0,-1 1 0 0 0,0-1-1 0 0,0 1 1 0 0,1 0 0 0 0,-1 1-1 0 0,-3 2 1 0 0,7 24-22305 0 0,9-22 20139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08:30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1036 0 0,'10'14'20836'0'0,"16"-14"-14166"0"0,0-7-7859 0 0,15-7-5179 0 0,-14 5 2599 0 0,35-8-9491 0 0,-43 10 10800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6:43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1 408 0 0,'-13'6'1377'0'0,"-13"8"4317"0"0,-40 12 13944 0 0,25-20-13988 0 0,55-17-5650 0 0,12-2 0 0 0,2 6 0 0 0,1 1 0 0 0,0 1 0 0 0,0 2 0 0 0,0 0 0 0 0,34 3 0 0 0,-59 0 0 0 0,-1-1 0 0 0,1 1 0 0 0,0 1 0 0 0,-1-1 0 0 0,1 0 0 0 0,0 1 0 0 0,-1 0 0 0 0,1 0 0 0 0,-1 0 0 0 0,1 0 0 0 0,-1 1 0 0 0,0-1 0 0 0,1 1 0 0 0,-1 0 0 0 0,0 0 0 0 0,0 0 0 0 0,0 0 0 0 0,0 0 0 0 0,-1 1 0 0 0,1-1 0 0 0,0 1 0 0 0,-1 0 0 0 0,0 0 0 0 0,0 0 0 0 0,0 0 0 0 0,3 5 0 0 0,-4-2 0 0 0,1 0 0 0 0,-1 0 0 0 0,0-1 0 0 0,0 1 0 0 0,-1 0 0 0 0,0 0 0 0 0,0 0 0 0 0,0 0 0 0 0,0 0 0 0 0,-1 0 0 0 0,0-1 0 0 0,-1 1 0 0 0,1 0 0 0 0,-1-1 0 0 0,0 1 0 0 0,-3 6 0 0 0,-14 23 0 0 0,-1-1 0 0 0,-1-1 0 0 0,-37 43 0 0 0,-15 24 0 0 0,56-73 0 0 0,-2 3 0 0 0,-1-1 0 0 0,-33 37 0 0 0,50-57 0 0 0,13-8 0 0 0,9-6 0 0 0,7-3 0 0 0,0 2 0 0 0,1 0 0 0 0,-1 2 0 0 0,1 1 0 0 0,0 1 0 0 0,0 1 0 0 0,0 2 0 0 0,0 0 0 0 0,27 6 0 0 0,-28-4-2286 0 0,-23-3 1547 0 0,1 1 0 0 0,-1-1 0 0 0,1 0 0 0 0,-1-1 0 0 0,1 1 1 0 0,-1 0-1 0 0,1-1 0 0 0,-1 0 0 0 0,0 0 0 0 0,1 0 0 0 0,-1 0 0 0 0,0-1 0 0 0,1 1 0 0 0,5-4 0 0 0,1-10-7646 0 0,-2-12 517 0 0,-8 12 5436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5:50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34 532 0 0,'-8'-34'27653'0'0,"7"52"-26083"0"0,-16 275 1832 0 0,9-241-5468 0 0,-24 85-1 0 0,26-121 87 0 0,-4 9-4514 0 0,36-30-13692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6: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45 1368 0 0,'-9'-10'24095'0'0,"19"4"-22790"0"0,2 4-509 0 0,1 1 0 0 0,-1 0 0 0 0,1 0 0 0 0,0 1 0 0 0,19 3 1 0 0,9-1 425 0 0,3 5-1222 0 0,-39-5 0 0 0,1 0 0 0 0,0-1 0 0 0,0 0 0 0 0,0 0 0 0 0,0-1 0 0 0,0 1 0 0 0,0-1 0 0 0,0-1 0 0 0,11-1 0 0 0,-17 2-176 0 0,0 0 0 0 0,1 0-1 0 0,-1 0 1 0 0,1 0 0 0 0,-1 0 0 0 0,0-1-1 0 0,1 1 1 0 0,-1 0 0 0 0,1 0 0 0 0,-1 0 0 0 0,0-1-1 0 0,1 1 1 0 0,-1 0 0 0 0,0 0 0 0 0,1-1-1 0 0,-1 1 1 0 0,0 0 0 0 0,0-1 0 0 0,1 1 0 0 0,-1 0-1 0 0,0-1 1 0 0,0 1 0 0 0,1-1 0 0 0,-1 1-1 0 0,0 0 1 0 0,0-1 0 0 0,0 1 0 0 0,0-1 0 0 0,0 1-1 0 0,0 0 1 0 0,0-1 0 0 0,0 1 0 0 0,0-1-1 0 0,0 1 1 0 0,0-1 0 0 0,-8-15-12121 0 0,1 2 4056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6:44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1332 0 0,'27'-36'26022'0'0,"-20"39"-21599"0"0,-1 12-3681 0 0,4 25-692 0 0,-2 1 0 0 0,-2 0 0 0 0,-2 0 0 0 0,-1 63 0 0 0,0-11-52 0 0,-2-88-39 0 0,0 69-5490 0 0,-1-68 4839 0 0,-1 1 1 0 0,1-1-1 0 0,-1 0 1 0 0,0 0-1 0 0,-1 1 1 0 0,0-1-1 0 0,0 0 0 0 0,0-1 1 0 0,-4 8-1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6:49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305 129 1984 0 0,'-18'11'12925'0'0,"0"-13"-4846"0"0,-16-19-433 0 0,20 11-5522 0 0,12 8-2123 0 0,0 2-1 0 0,-1-1 1 0 0,1 0-1 0 0,0 0 1 0 0,-1 1-1 0 0,1-1 1 0 0,-1 1-1 0 0,1 0 1 0 0,-1 0-1 0 0,0 0 1 0 0,1 0-1 0 0,-1 0 0 0 0,1 0 1 0 0,-1 1-1 0 0,1-1 1 0 0,-1 1-1 0 0,1 0 1 0 0,0 0-1 0 0,-1 0 1 0 0,1 0-1 0 0,0 0 1 0 0,-4 3-1 0 0,-49 35-2 0 0,50-35 2 0 0,-6 5 0 0 0,1 1 0 0 0,0 1 0 0 0,0 0 0 0 0,1 0 0 0 0,1 1 0 0 0,-10 17 0 0 0,14-23 0 0 0,1 1 0 0 0,0-1 0 0 0,0 1 0 0 0,0-1 0 0 0,1 1 0 0 0,0 0 0 0 0,0 0 0 0 0,1 1 0 0 0,0-1 0 0 0,0 0 0 0 0,0 0 0 0 0,1 0 0 0 0,0 1 0 0 0,2 10 0 0 0,-1-16 0 0 0,-1 0 0 0 0,1 0 0 0 0,0 0 0 0 0,0 1 0 0 0,0-1 0 0 0,0 0 0 0 0,0 0 0 0 0,1 0 0 0 0,-1 0 0 0 0,0-1 0 0 0,1 1 0 0 0,0 0 0 0 0,-1-1 0 0 0,1 1 0 0 0,0-1 0 0 0,0 1 0 0 0,0-1 0 0 0,0 0 0 0 0,0 0 0 0 0,3 2 0 0 0,1-1 0 0 0,-1-1 0 0 0,0 0 0 0 0,1 1 0 0 0,-1-2 0 0 0,0 1 0 0 0,1-1 0 0 0,-1 0 0 0 0,10-1 0 0 0,0-1 0 0 0,0 0 0 0 0,-1-1 0 0 0,0-1 0 0 0,1 0 0 0 0,25-13 0 0 0,-27 9 0 0 0,-2 1 0 0 0,1-2 0 0 0,-1 0 0 0 0,0 0 0 0 0,-1-1 0 0 0,0 0 0 0 0,-1-1 0 0 0,0 0 0 0 0,-1 0 0 0 0,0-1 0 0 0,0 0 0 0 0,-1-1 0 0 0,-1 1 0 0 0,7-22 0 0 0,-10 27 0 0 0,-1-1 0 0 0,0 1 0 0 0,-1 0 0 0 0,0-1 0 0 0,0 1 0 0 0,0-1 0 0 0,-1 0 0 0 0,0 1 0 0 0,-1-1 0 0 0,0 1 0 0 0,0-1 0 0 0,-3-11 0 0 0,1 13 0 0 0,1 1 0 0 0,-1-1 0 0 0,0 1 0 0 0,0 0 0 0 0,-1-1 0 0 0,1 1 0 0 0,-1 1 0 0 0,0-1 0 0 0,0 1 0 0 0,-1-1 0 0 0,0 1 0 0 0,1 0 0 0 0,-1 1 0 0 0,-1-1 0 0 0,1 1 0 0 0,0 0 0 0 0,-8-3 0 0 0,-12 2-2072 0 0,22 4 1259 0 0,-1 0-1 0 0,0 1 1 0 0,1-1 0 0 0,-1 1 0 0 0,1 0 0 0 0,-1 0 0 0 0,1 0 0 0 0,0 1 0 0 0,-5 1-1 0 0,7-2 507 0 0,-1 0 0 0 0,1-1 0 0 0,0 1 0 0 0,-1 0-1 0 0,1 0 1 0 0,0 0 0 0 0,0 0 0 0 0,0 0 0 0 0,0 0-1 0 0,0 0 1 0 0,0 0 0 0 0,0 1 0 0 0,0-1 0 0 0,0 0-1 0 0,1 1 1 0 0,-1-1 0 0 0,0 0 0 0 0,1 1 0 0 0,-1-1 0 0 0,1 1-1 0 0,0-1 1 0 0,-1 1 0 0 0,1-1 0 0 0,0 1 0 0 0,0-1-1 0 0,0 1 1 0 0,0-1 0 0 0,0 1 0 0 0,0-1 0 0 0,0 1-1 0 0,1-1 1 0 0,-1 1 0 0 0,0-1 0 0 0,1 1 0 0 0,-1-1-1 0 0,1 1 1 0 0,0-1 0 0 0,-1 0 0 0 0,3 3 0 0 0,-2-2-290 0 0,1-1 0 0 0,-1 1 0 0 0,1-1 0 0 0,0 0 0 0 0,-1 1 0 0 0,1-1 0 0 0,0 0 1 0 0,0 0-1 0 0,0 0 0 0 0,0 0 0 0 0,3 1 0 0 0,11 4-1832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6:54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42 672 0 0,'-7'-9'17180'0'0,"-8"-10"-7824"0"0,14 18-9268 0 0,0 0 0 0 0,0 0 0 0 0,0 0 0 0 0,0 0 1 0 0,0 0-1 0 0,-1 0 0 0 0,1 1 0 0 0,0-1 0 0 0,0 0 0 0 0,-1 1 0 0 0,1-1 0 0 0,0 1 1 0 0,-1-1-1 0 0,1 1 0 0 0,0 0 0 0 0,-1 0 0 0 0,1 0 0 0 0,-1 0 0 0 0,1-1 1 0 0,0 2-1 0 0,-1-1 0 0 0,1 0 0 0 0,-1 0 0 0 0,1 0 0 0 0,0 1 0 0 0,-1-1 1 0 0,1 1-1 0 0,0-1 0 0 0,-1 1 0 0 0,1-1 0 0 0,0 1 0 0 0,0 0 0 0 0,-2 1 0 0 0,-41 24 2475 0 0,33-17-2563 0 0,0 0 0 0 0,0 1 0 0 0,1 0 0 0 0,1 1 0 0 0,0 0 0 0 0,0 1 0 0 0,1 0 0 0 0,0 0 0 0 0,1 0 0 0 0,1 1 0 0 0,0 0 0 0 0,1 1 0 0 0,-7 24 0 0 0,11-31 0 0 0,-1 1 0 0 0,1-1 0 0 0,1 1 0 0 0,-1 0 0 0 0,1-1 0 0 0,1 1 0 0 0,-1 0 0 0 0,2-1 0 0 0,-1 1 0 0 0,1-1 0 0 0,0 1 0 0 0,0-1 0 0 0,1 0 0 0 0,0 0 0 0 0,0 0 0 0 0,0 0 0 0 0,1 0 0 0 0,0-1 0 0 0,1 1 0 0 0,0-1 0 0 0,0-1 0 0 0,0 1 0 0 0,0 0 0 0 0,1-1 0 0 0,0 0 0 0 0,0-1 0 0 0,7 5 0 0 0,-5-4 0 0 0,0 1 0 0 0,1-2 0 0 0,-1 1 0 0 0,1-1 0 0 0,0-1 0 0 0,0 0 0 0 0,0 0 0 0 0,1-1 0 0 0,-1 0 0 0 0,0 0 0 0 0,1-1 0 0 0,0 0 0 0 0,14-1 0 0 0,-16-1 0 0 0,1-1 0 0 0,-1 0 0 0 0,1 0 0 0 0,-1-1 0 0 0,0 0 0 0 0,0 0 0 0 0,0-1 0 0 0,0 0 0 0 0,-1 0 0 0 0,0-1 0 0 0,0 0 0 0 0,0 0 0 0 0,0-1 0 0 0,-1 0 0 0 0,9-10 0 0 0,-9 10 0 0 0,1-1 0 0 0,-1-1 0 0 0,-1 1 0 0 0,0-1 0 0 0,0 0 0 0 0,0 0 0 0 0,-1 0 0 0 0,0-1 0 0 0,-1 1 0 0 0,0-1 0 0 0,0 0 0 0 0,-1 0 0 0 0,0 0 0 0 0,0 0 0 0 0,-1 0 0 0 0,0-1 0 0 0,-1 1 0 0 0,0 0 0 0 0,-1-1 0 0 0,0 1 0 0 0,0 0 0 0 0,-1 0 0 0 0,0 0 0 0 0,0 0 0 0 0,-1 0 0 0 0,-1 0 0 0 0,1 1 0 0 0,-1-1 0 0 0,-1 1 0 0 0,0 0 0 0 0,0 0 0 0 0,0 1 0 0 0,-1-1 0 0 0,0 1 0 0 0,-12-10 0 0 0,8 6-724 0 0,-1 0-1 0 0,-1 1 1 0 0,-18-12-1 0 0,26 19 480 0 0,1 1 0 0 0,0 0-1 0 0,-1 1 1 0 0,1-1 0 0 0,-1 0-1 0 0,0 1 1 0 0,0 0 0 0 0,1 0-1 0 0,-1 0 1 0 0,0 0 0 0 0,0 1-1 0 0,0-1 1 0 0,0 1 0 0 0,0 0 0 0 0,0 0-1 0 0,0 1 1 0 0,0-1 0 0 0,-5 2-1 0 0,37 9-22901 0 0,-10-8 21206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7:02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24 36 0 0,'-17'-9'21989'0'0,"5"0"-16317"0"0,11 8-5472 0 0,0 0 0 0 0,-1 1 0 0 0,1-1 0 0 0,0 1 0 0 0,-1-1 0 0 0,1 1 0 0 0,-1 0 0 0 0,1-1 0 0 0,-1 1 0 0 0,1 0 0 0 0,-1 0 0 0 0,1 0 0 0 0,-1 0 0 0 0,1 0 0 0 0,-3 1 0 0 0,-5 1-134 0 0,-1 0-1 0 0,1 1 1 0 0,-1 0-1 0 0,1 1 0 0 0,0 0 1 0 0,1 0-1 0 0,-1 1 0 0 0,1 0 1 0 0,0 1-1 0 0,0 0 0 0 0,0 0 1 0 0,1 0-1 0 0,0 1 0 0 0,0 0 1 0 0,1 1-1 0 0,-8 10 0 0 0,10-11-29 0 0,0 0 1 0 0,0 1-1 0 0,1-1 0 0 0,0 1 0 0 0,1 0 0 0 0,-1-1 0 0 0,2 1 0 0 0,-1 0 0 0 0,1 1 1 0 0,0-1-1 0 0,1 0 0 0 0,0 0 0 0 0,0 0 0 0 0,0 0 0 0 0,1 0 0 0 0,1 0 0 0 0,-1 0 1 0 0,1 0-1 0 0,1 0 0 0 0,4 10 0 0 0,-5-11-36 0 0,1-1 0 0 0,0 1 0 0 0,0-1 0 0 0,1 0 0 0 0,0 0 0 0 0,0 0 0 0 0,0 0 0 0 0,0-1 0 0 0,1 0 0 0 0,0 0 0 0 0,7 6 0 0 0,-8-9 0 0 0,1 1 0 0 0,-1-1 0 0 0,1 0 0 0 0,0 0 0 0 0,-1-1 0 0 0,1 1 0 0 0,0-1 0 0 0,0 0 0 0 0,0 0 0 0 0,0-1 0 0 0,0 0 0 0 0,0 1 0 0 0,0-2 0 0 0,0 1 0 0 0,0 0 0 0 0,9-3 0 0 0,-5 0 0 0 0,0 0 0 0 0,0 0 0 0 0,0-1 0 0 0,0 0 0 0 0,-1-1 0 0 0,0 0 0 0 0,0 0 0 0 0,0-1 0 0 0,0 0 0 0 0,-1 0 0 0 0,0 0 0 0 0,0-1 0 0 0,-1-1 0 0 0,10-12 0 0 0,-9 10 0 0 0,0 1 0 0 0,-1-1 0 0 0,-1 0 0 0 0,0-1 0 0 0,0 1 0 0 0,-1-1 0 0 0,0 0 0 0 0,-1 0 0 0 0,0-1 0 0 0,0 1 0 0 0,0-22 0 0 0,-3 28-40 0 0,0-1-1 0 0,-1 0 1 0 0,0 1 0 0 0,0-1-1 0 0,0 0 1 0 0,-1 1 0 0 0,0 0-1 0 0,0-1 1 0 0,0 1 0 0 0,-1 0-1 0 0,0 0 1 0 0,0 0 0 0 0,0 0-1 0 0,0 1 1 0 0,-7-7 0 0 0,7 8-40 0 0,0 0 0 0 0,0 0-1 0 0,0 1 1 0 0,-1-1 0 0 0,1 1 0 0 0,-1 0 0 0 0,1 0 0 0 0,-1 0 0 0 0,0 0 0 0 0,0 1 0 0 0,0 0-1 0 0,0-1 1 0 0,0 1 0 0 0,0 1 0 0 0,0-1 0 0 0,0 1 0 0 0,0-1 0 0 0,0 1 0 0 0,-1 0 0 0 0,1 1 0 0 0,-7 1-1 0 0,-18 2-6093 0 0,22-3 2859 0 0,0-1 0 0 0,1 2 0 0 0,-1-1 0 0 0,1 1 0 0 0,-10 3-1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7:04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149 104 388 0 0,'3'-18'8819'0'0,"-2"-8"6090"0"0,-5-25-6258 0 0,4 51-8651 0 0,0-1 0 0 0,0 1 0 0 0,0 0 0 0 0,0-1 0 0 0,0 1 0 0 0,0 0 0 0 0,0-1 0 0 0,0 1 0 0 0,0 0 0 0 0,0-1 0 0 0,0 1 0 0 0,0 0 0 0 0,-1 0 0 0 0,1-1 0 0 0,0 1 0 0 0,0 0 0 0 0,0-1 0 0 0,0 1 0 0 0,-1 0 0 0 0,1 0 0 0 0,0 0 0 0 0,0-1 0 0 0,-1 1 0 0 0,1 0 0 0 0,0 0 0 0 0,0 0 0 0 0,-1-1 0 0 0,1 1 0 0 0,0 0 0 0 0,-1 0 0 0 0,1 0 0 0 0,0 0 0 0 0,-1 0 0 0 0,1 0 0 0 0,0 0 0 0 0,-1 0 0 0 0,1 0 0 0 0,-1 0 0 0 0,-16 4 0 0 0,-6 7 0 0 0,15-5 0 0 0,0-1 0 0 0,1 1 0 0 0,1 1 0 0 0,-1-1 0 0 0,1 1 0 0 0,0 0 0 0 0,-9 15 0 0 0,9-12 0 0 0,1-1 0 0 0,1 1 0 0 0,-1 1 0 0 0,2-1 0 0 0,-1 1 0 0 0,1-1 0 0 0,1 1 0 0 0,0 0 0 0 0,-1 15 0 0 0,3-18 0 0 0,0 1 0 0 0,0-1 0 0 0,1 1 0 0 0,0-1 0 0 0,1 0 0 0 0,-1 1 0 0 0,1-1 0 0 0,1 0 0 0 0,0 0 0 0 0,0 0 0 0 0,1-1 0 0 0,6 11 0 0 0,-6-12 0 0 0,0 0 0 0 0,0-1 0 0 0,1 0 0 0 0,0 0 0 0 0,0 0 0 0 0,1 0 0 0 0,-1-1 0 0 0,1 0 0 0 0,12 7 0 0 0,-15-10 0 0 0,1 1 0 0 0,-1-1 0 0 0,1 1 0 0 0,0-1 0 0 0,-1 0 0 0 0,1-1 0 0 0,0 1 0 0 0,0-1 0 0 0,-1 1 0 0 0,1-1 0 0 0,0 0 0 0 0,0-1 0 0 0,-1 1 0 0 0,1 0 0 0 0,0-1 0 0 0,0 0 0 0 0,5-2 0 0 0,-1 0 0 0 0,-1-1 0 0 0,-1 0 0 0 0,1 0 0 0 0,0 0 0 0 0,-1-1 0 0 0,0 0 0 0 0,0 0 0 0 0,6-7 0 0 0,3-5 0 0 0,-1 0 0 0 0,-1-1 0 0 0,-1-1 0 0 0,-1 0 0 0 0,11-24 0 0 0,-17 34 0 0 0,-1 0 0 0 0,-1 0 0 0 0,0-1 0 0 0,0 1 0 0 0,-1-1 0 0 0,0 0 0 0 0,-1 1 0 0 0,1-16 0 0 0,-3 21 0 0 0,1 1 0 0 0,0-1 0 0 0,-1 0 0 0 0,0 1 0 0 0,1-1 0 0 0,-2 1 0 0 0,1 0 0 0 0,0-1 0 0 0,-1 1 0 0 0,1 0 0 0 0,-1 0 0 0 0,0 0 0 0 0,0 0 0 0 0,0 0 0 0 0,0 0 0 0 0,-1 1 0 0 0,1-1 0 0 0,-1 1 0 0 0,1-1 0 0 0,-1 1 0 0 0,0 0 0 0 0,0 0 0 0 0,0 0 0 0 0,0 0 0 0 0,-1 1 0 0 0,-2-2 0 0 0,-4-1 0 0 0,0 1 0 0 0,-1 0 0 0 0,1 0 0 0 0,-18-1 0 0 0,-18 6 0 0 0,45-2-123 0 0,1 0 0 0 0,-1 0-1 0 0,1 0 1 0 0,-1 0 0 0 0,1 0 0 0 0,-1 0 0 0 0,1 0-1 0 0,-1 0 1 0 0,1 0 0 0 0,-1 0 0 0 0,1 0 0 0 0,-1 0 0 0 0,1 1-1 0 0,0-1 1 0 0,-1 0 0 0 0,1 0 0 0 0,-1 1 0 0 0,1-1-1 0 0,0 0 1 0 0,-1 0 0 0 0,1 1 0 0 0,-1-1 0 0 0,1 0-1 0 0,0 1 1 0 0,0-1 0 0 0,-1 1 0 0 0,1-1 0 0 0,0 0-1 0 0,0 1 1 0 0,-1 0 0 0 0,13 7-8469 0 0,12-1-1968 0 0,-13-4 6807 0 0,9 0 459 0 0,6 0 1013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7:04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287 138 1368 0 0,'0'-1'810'0'0,"-1"0"1"0"0,0 0-1 0 0,0 0 0 0 0,1 0 1 0 0,-1 0-1 0 0,1-1 0 0 0,-1 1 1 0 0,1 0-1 0 0,0 0 0 0 0,-1-1 1 0 0,1 1-1 0 0,0 0 0 0 0,0-1 1 0 0,0-1-1 0 0,0 2-340 0 0,0-1 0 0 0,0 1 1 0 0,0 0-1 0 0,0 0 0 0 0,0 0 0 0 0,0 0 0 0 0,0 0 1 0 0,-1 0-1 0 0,1 0 0 0 0,0-1 0 0 0,-1 1 0 0 0,1 0 0 0 0,-1 0 1 0 0,1 0-1 0 0,-1 0 0 0 0,0 0 0 0 0,1 1 0 0 0,-1-1 1 0 0,0 0-1 0 0,0 0 0 0 0,1 0 0 0 0,-1 0 0 0 0,0 1 1 0 0,0-1-1 0 0,0 0 0 0 0,0 1 0 0 0,0-1 0 0 0,-1 0 0 0 0,-7-3-114 0 0,-1 1-1 0 0,1 0 0 0 0,-1 0 0 0 0,1 0 0 0 0,-1 2 0 0 0,0-1 0 0 0,0 1 1 0 0,-16 0-1 0 0,20 2-213 0 0,0 0 0 0 0,0 0-1 0 0,0 0 1 0 0,1 1 0 0 0,-1 0 0 0 0,1 0 0 0 0,-1 0 0 0 0,1 1 0 0 0,0 0 0 0 0,0 0 0 0 0,0 0 0 0 0,0 1-1 0 0,0-1 1 0 0,1 1 0 0 0,0 0 0 0 0,-6 7 0 0 0,2-1-142 0 0,1 0 0 0 0,0 1 0 0 0,0 0 0 0 0,1 0 0 0 0,0 0 0 0 0,1 1 0 0 0,1 0 0 0 0,0 0 0 0 0,0 0 0 0 0,1 1 0 0 0,1-1 0 0 0,-2 17 0 0 0,4-24 0 0 0,-1 0 0 0 0,1 1 0 0 0,0-1 0 0 0,0 1 0 0 0,1-1 0 0 0,0 0 0 0 0,0 1 0 0 0,0-1 0 0 0,0 0 0 0 0,1 0 0 0 0,0 0 0 0 0,0 0 0 0 0,0 0 0 0 0,1 0 0 0 0,0 0 0 0 0,-1-1 0 0 0,2 0 0 0 0,-1 1 0 0 0,0-1 0 0 0,1 0 0 0 0,0 0 0 0 0,0-1 0 0 0,0 1 0 0 0,0-1 0 0 0,1 0 0 0 0,-1 0 0 0 0,1-1 0 0 0,0 1 0 0 0,0-1 0 0 0,0 0 0 0 0,6 2 0 0 0,-4-2 0 0 0,0-1 0 0 0,0 0 0 0 0,-1 0 0 0 0,1 0 0 0 0,0-1 0 0 0,0 0 0 0 0,0-1 0 0 0,0 1 0 0 0,-1-1 0 0 0,1-1 0 0 0,0 1 0 0 0,8-4 0 0 0,-3 0 0 0 0,-1 0 0 0 0,0 0 0 0 0,0-1 0 0 0,0-1 0 0 0,0 0 0 0 0,12-11 0 0 0,-7 4 0 0 0,-1-1 0 0 0,0-1 0 0 0,-1 0 0 0 0,-1-1 0 0 0,0-1 0 0 0,-1 0 0 0 0,14-30 0 0 0,-23 43 0 0 0,-1-1 0 0 0,0 1 0 0 0,0 0 0 0 0,0-1 0 0 0,-1 1 0 0 0,0-1 0 0 0,0 0 0 0 0,0 1 0 0 0,-1-1 0 0 0,0 0 0 0 0,0 0 0 0 0,0 1 0 0 0,-1-1 0 0 0,0 0 0 0 0,0 1 0 0 0,0-1 0 0 0,-1 0 0 0 0,1 1 0 0 0,-2 0 0 0 0,1-1 0 0 0,0 1 0 0 0,-1 0 0 0 0,0 0 0 0 0,0 0 0 0 0,-1 1 0 0 0,-7-9 0 0 0,6 8 0 0 0,-1 0 0 0 0,0 0 0 0 0,0 1 0 0 0,-1 0 0 0 0,1 0 0 0 0,-1 1 0 0 0,0-1 0 0 0,0 2 0 0 0,0-1 0 0 0,0 1 0 0 0,0 0 0 0 0,-1 0 0 0 0,1 1 0 0 0,-1 0 0 0 0,1 0 0 0 0,-1 1 0 0 0,1 0 0 0 0,-1 0 0 0 0,1 1 0 0 0,-9 1 0 0 0,-3 5-2075 0 0,-4 13-6073 0 0,22-19 7830 0 0,1-1-1 0 0,-1 1 1 0 0,1-1 0 0 0,0 1 0 0 0,-1 0 0 0 0,1-1-1 0 0,0 1 1 0 0,-1 0 0 0 0,1-1 0 0 0,0 1 0 0 0,0 0-1 0 0,0 0 1 0 0,0-1 0 0 0,0 1 0 0 0,0 0 0 0 0,0 0-1 0 0,0-1 1 0 0,0 1 0 0 0,0 0 0 0 0,0-1 0 0 0,0 1-1 0 0,0 0 1 0 0,1 1 0 0 0,0-1 54 0 0,0 0 0 0 0,0 0 1 0 0,0 0-1 0 0,0 0 0 0 0,0 0 0 0 0,1 0 0 0 0,-1 0 1 0 0,0-1-1 0 0,0 1 0 0 0,1 0 0 0 0,-1-1 0 0 0,0 1 0 0 0,1-1 1 0 0,-1 1-1 0 0,1-1 0 0 0,-1 0 0 0 0,3 0 0 0 0,39 7-7023 0 0,-13-4 4956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7:05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267 115 56 0 0,'-14'-17'18015'0'0,"0"0"-7144"0"0,-9 3-7194 0 0,19 12-3668 0 0,-1 0-1 0 0,0 1 1 0 0,0 0 0 0 0,0 0 0 0 0,0 0-1 0 0,0 0 1 0 0,0 1 0 0 0,0-1-1 0 0,0 2 1 0 0,0-1 0 0 0,0 0-1 0 0,0 1 1 0 0,0 0 0 0 0,0 0 0 0 0,0 0-1 0 0,-7 4 1 0 0,5-2-6 0 0,0 1 1 0 0,0 0-1 0 0,1 0 0 0 0,-1 1 1 0 0,1 0-1 0 0,0 0 1 0 0,0 0-1 0 0,1 1 0 0 0,-1 0 1 0 0,-4 6-1 0 0,4-3-5 0 0,0 0-1 0 0,0 0 1 0 0,1 0 0 0 0,0 1-1 0 0,1 0 1 0 0,0 0 0 0 0,0 0-1 0 0,1 0 1 0 0,0 1 0 0 0,1-1 0 0 0,0 1-1 0 0,1 0 1 0 0,0 0 0 0 0,1-1-1 0 0,2 20 1 0 0,-1-24 2 0 0,0 0 0 0 0,0 0 0 0 0,1 0 0 0 0,0 0 0 0 0,0 0 0 0 0,1 0 0 0 0,0-1 0 0 0,0 1 0 0 0,0-1 0 0 0,0 0 0 0 0,1 0 0 0 0,0 0 0 0 0,0-1 0 0 0,0 1 0 0 0,1-1 0 0 0,0 0 0 0 0,-1 0 0 0 0,1 0 0 0 0,1-1 0 0 0,-1 0 0 0 0,0 0 0 0 0,1 0 0 0 0,-1-1 0 0 0,1 0 0 0 0,0 0 0 0 0,0 0 0 0 0,0 0 0 0 0,0-1 0 0 0,0 0 0 0 0,0-1 0 0 0,1 1 0 0 0,-1-1 0 0 0,0 0 0 0 0,0-1 0 0 0,0 0 0 0 0,0 0 0 0 0,0 0 0 0 0,9-3 0 0 0,1-1 0 0 0,-1 0 0 0 0,0-1 0 0 0,-1-1 0 0 0,1 0 0 0 0,-1-1 0 0 0,-1-1 0 0 0,0 0 0 0 0,0-1 0 0 0,20-19 0 0 0,-24 20 0 0 0,0 0 0 0 0,0 0 0 0 0,-1-1 0 0 0,0 0 0 0 0,-1-1 0 0 0,0 0 0 0 0,-1 0 0 0 0,0 0 0 0 0,-1-1 0 0 0,0 0 0 0 0,-1 0 0 0 0,5-21 0 0 0,-9 26 0 0 0,0 0 0 0 0,-1 0 0 0 0,0 0 0 0 0,0 1 0 0 0,0-1 0 0 0,-1 0 0 0 0,0 1 0 0 0,0-1 0 0 0,-1 1 0 0 0,0-1 0 0 0,0 1 0 0 0,-1 0 0 0 0,1 0 0 0 0,-1 1 0 0 0,0-1 0 0 0,-1 1 0 0 0,1-1 0 0 0,-1 2 0 0 0,0-1 0 0 0,-7-5 0 0 0,7 6 0 0 0,1 1 0 0 0,-1 0 0 0 0,0 0 0 0 0,0 0 0 0 0,0 0 0 0 0,0 1 0 0 0,-1 0 0 0 0,1 0 0 0 0,-1 0 0 0 0,1 0 0 0 0,-1 1 0 0 0,0 0 0 0 0,-10 0 0 0 0,12 1 0 0 0,0 0 0 0 0,0 1 0 0 0,0 0 0 0 0,1 0 0 0 0,-1 0 0 0 0,0 0 0 0 0,0 0 0 0 0,1 1 0 0 0,-1-1 0 0 0,1 1 0 0 0,-1 0 0 0 0,1 0 0 0 0,-5 4 0 0 0,8-6-102 0 0,-1 0 1 0 0,1 1-1 0 0,-1-1 0 0 0,1 0 0 0 0,-1 0 1 0 0,1 0-1 0 0,0 1 0 0 0,-1-1 1 0 0,1 0-1 0 0,-1 0 0 0 0,1 1 0 0 0,0-1 1 0 0,-1 0-1 0 0,1 1 0 0 0,0-1 1 0 0,-1 1-1 0 0,1-1 0 0 0,0 0 0 0 0,0 1 1 0 0,0-1-1 0 0,-1 1 0 0 0,1-1 1 0 0,0 1-1 0 0,0-1 0 0 0,0 1 0 0 0,0-1 1 0 0,0 0-1 0 0,0 1 0 0 0,0-1 1 0 0,0 1-1 0 0,0-1 0 0 0,0 1 0 0 0,0-1 1 0 0,0 1-1 0 0,0-1 0 0 0,0 1 1 0 0,20 2-8610 0 0,37-12-8079 0 0,-51 8 15606 0 0,22-3-895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6:17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61 60 0 0,'15'-11'10666'0'0,"2"-4"-439"0"0,-14 12-9046 0 0,-1 1 0 0 0,0-1 1 0 0,0 0-1 0 0,0 0 1 0 0,0 0-1 0 0,0 0 1 0 0,-1 0-1 0 0,1 0 1 0 0,1-6-1 0 0,-6 50-1181 0 0,-1-1 0 0 0,-3 0 0 0 0,-16 59 0 0 0,-9 49 0 0 0,29-119 0 0 0,0-4 0 0 0,-12 49 0 0 0,18-73 0 0 0,0 0 0 0 0,1 0 0 0 0,-1 0 0 0 0,0 0 0 0 0,1 0 0 0 0,-1 0 0 0 0,1-1 0 0 0,-1 0 0 0 0,0 0 0 0 0,1 0 0 0 0,-1 0 0 0 0,6-1 0 0 0,6 1 0 0 0,21 6 0 0 0,45 13 0 0 0,-55-12 0 0 0,0-1 0 0 0,0 0 0 0 0,52 2 0 0 0,-74-8-2094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6:43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1712 0 0,'-29'0'7489'0'0,"-31"0"15541"0"0,152 0-24633 0 0,50 2 5971 0 0,-68-1-4820 0 0,0 0-5498 0 0,-25-1-2449 0 0,0 0-4511 0 0,-37 1 9473 0 0,3 2 729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6:18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145 104 1284 0 0,'13'-22'7117'0'0,"6"-14"11331"0"0,-13 10-12530 0 0,-6 25-5918 0 0,0 1 0 0 0,0-1 0 0 0,0 0 0 0 0,0 1 0 0 0,0-1 0 0 0,0 0 0 0 0,0 1 0 0 0,0-1 0 0 0,0 0 0 0 0,0 1 0 0 0,0-1 0 0 0,-1 0 0 0 0,1 1 0 0 0,0-1 0 0 0,0 0 0 0 0,-1 1 0 0 0,1-1 0 0 0,0 1 0 0 0,-1-1 0 0 0,1 1 0 0 0,0-1 0 0 0,-1 1 0 0 0,1-1 0 0 0,-1 1 0 0 0,1-1 0 0 0,-1 1 0 0 0,1-1 0 0 0,-1 1 0 0 0,0 0 0 0 0,1-1 0 0 0,-1 1 0 0 0,1 0 0 0 0,-1 0 0 0 0,0-1 0 0 0,0 1 0 0 0,-2 0 0 0 0,1 0 0 0 0,0 1 0 0 0,0-1 0 0 0,0 1 0 0 0,0-1 0 0 0,-1 1 0 0 0,1 0 0 0 0,0 0 0 0 0,0 0 0 0 0,0 0 0 0 0,-2 1 0 0 0,-44 38 0 0 0,37-27 0 0 0,1 0 0 0 0,0 2 0 0 0,1-1 0 0 0,0 1 0 0 0,1 0 0 0 0,1 1 0 0 0,0-1 0 0 0,1 2 0 0 0,1-1 0 0 0,-4 22 0 0 0,8-30 0 0 0,0 0 0 0 0,0 0 0 0 0,0 0 0 0 0,1 0 0 0 0,0 0 0 0 0,1 0 0 0 0,0 0 0 0 0,0 0 0 0 0,1 0 0 0 0,0 0 0 0 0,0 0 0 0 0,1 0 0 0 0,0-1 0 0 0,0 1 0 0 0,1-1 0 0 0,0 0 0 0 0,0 0 0 0 0,1 0 0 0 0,-1-1 0 0 0,2 0 0 0 0,-1 0 0 0 0,1 0 0 0 0,11 10 0 0 0,-13-14 0 0 0,-1 0 0 0 0,1 0 0 0 0,0 0 0 0 0,0 0 0 0 0,0-1 0 0 0,0 1 0 0 0,0-1 0 0 0,1 0 0 0 0,-1-1 0 0 0,0 1 0 0 0,0-1 0 0 0,1 1 0 0 0,-1-1 0 0 0,0 0 0 0 0,1-1 0 0 0,-1 1 0 0 0,0-1 0 0 0,0 0 0 0 0,1 0 0 0 0,-1 0 0 0 0,7-3 0 0 0,-6 1 0 0 0,0 1 0 0 0,0 0 0 0 0,0-1 0 0 0,0 0 0 0 0,0 0 0 0 0,-1-1 0 0 0,1 1 0 0 0,-1-1 0 0 0,0 0 0 0 0,0 0 0 0 0,0 0 0 0 0,-1-1 0 0 0,0 1 0 0 0,1-1 0 0 0,-2 0 0 0 0,4-6 0 0 0,-6 10 0 0 0,1 0 0 0 0,-1 0 0 0 0,0 0 0 0 0,0 0 0 0 0,1 0 0 0 0,-1 0 0 0 0,0 0 0 0 0,0-1 0 0 0,0 1 0 0 0,-1 0 0 0 0,1 0 0 0 0,0 0 0 0 0,0 0 0 0 0,0 0 0 0 0,-1 0 0 0 0,1 0 0 0 0,-1 0 0 0 0,1 0 0 0 0,-1 0 0 0 0,1 0 0 0 0,-1 0 0 0 0,1 0 0 0 0,-1 0 0 0 0,0 0 0 0 0,0 0 0 0 0,1 1 0 0 0,-1-1 0 0 0,0 0 0 0 0,0 0 0 0 0,0 1 0 0 0,0-1 0 0 0,0 1 0 0 0,0-1 0 0 0,0 1 0 0 0,0-1 0 0 0,0 1 0 0 0,0-1 0 0 0,0 1 0 0 0,0 0 0 0 0,0 0 0 0 0,0 0 0 0 0,-1 0 0 0 0,0 0 0 0 0,-57-5 0 0 0,53 5 0 0 0,-45 8 204 0 0,44-6-319 0 0,0 0-1 0 0,0-1 1 0 0,0 0 0 0 0,0 0-1 0 0,0 0 1 0 0,0-1-1 0 0,0 0 1 0 0,-1-1-1 0 0,-10-1 1 0 0,58-17-31386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7:06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52 820 0 0,'4'-18'4460'0'0,"-4"16"-3049"0"0,0-1 0 0 0,1 0 0 0 0,-1 0 0 0 0,1 0 1 0 0,0 1-1 0 0,0-1 0 0 0,0 0 0 0 0,0 1 0 0 0,5-7 6045 0 0,-7 41-125 0 0,-12 95-10372 0 0,1-15-2068 0 0,0-39 2242 0 0,12-71 2448 0 0,-2 22-9216 0 0,10-11 2174 0 0,-1-9 4506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7:08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1 840 0 0,'-22'0'28731'0'0,"35"0"-25535"0"0,175 15-3196 0 0,-149-11 0 0 0,-4 0 0 0 0,49-2 0 0 0,-90 43 0 0 0,-2 31 0 0 0,4 0 0 0 0,5 87 0 0 0,0-53 0 0 0,-35 541 0 0 0,21-506 0 0 0,-27 239 0 0 0,-3 0 0 0 0,-1 7 0 0 0,25-273 0 0 0,-25 187 0 0 0,2-57 0 0 0,0 6 0 0 0,4-30 0 0 0,32-169 0 0 0,3 70 0 0 0,3-125 0 0 0,-1 1 0 0 0,1 0 0 0 0,0 0 0 0 0,0 0 0 0 0,-1 0 0 0 0,1-1 0 0 0,0 1 0 0 0,-1 0 0 0 0,1 0 0 0 0,-1-1 0 0 0,1 1 0 0 0,-1 0 0 0 0,1 0 0 0 0,-1-1 0 0 0,1 1 0 0 0,-1-1 0 0 0,0 1 0 0 0,1-1 0 0 0,-1 1 0 0 0,0-1 0 0 0,1 1 0 0 0,-1-1 0 0 0,0 1 0 0 0,0-1 0 0 0,0 0 0 0 0,1 0 0 0 0,-1 1 0 0 0,0-1 0 0 0,0 0 0 0 0,0 0 0 0 0,0 0 0 0 0,0 0 0 0 0,1 0 0 0 0,-1 0 0 0 0,0 0 0 0 0,0 0 0 0 0,0 0 0 0 0,0 0 0 0 0,0 0 0 0 0,1-1 0 0 0,-2 1 0 0 0,-33-10 0 0 0,-4-12 0 0 0,31 17 0 0 0,0 0 0 0 0,0 1 0 0 0,0-1 0 0 0,0 2 0 0 0,0-1 0 0 0,-11-2 0 0 0,8 4-2150 0 0,-4 1-5558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07:49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239 106 560 0 0,'0'-5'767'0'0,"0"-22"5619"0"0,0 23-4861 0 0,0 0 1 0 0,-1 1-1 0 0,1-1 1 0 0,-1 0 0 0 0,0 1-1 0 0,0-1 1 0 0,0 0-1 0 0,0 1 1 0 0,-1-1 0 0 0,0 1-1 0 0,1 0 1 0 0,-1-1 0 0 0,0 1-1 0 0,-5-5 1 0 0,6 7-1495 0 0,-1-1 1 0 0,1 1-1 0 0,-1-1 0 0 0,0 1 1 0 0,0 0-1 0 0,0 0 0 0 0,0 0 1 0 0,0 0-1 0 0,0 0 0 0 0,0 0 1 0 0,0 0-1 0 0,0 1 0 0 0,0-1 1 0 0,-1 1-1 0 0,1-1 0 0 0,0 1 1 0 0,0 0-1 0 0,0 0 0 0 0,-1 0 1 0 0,1 0-1 0 0,0 1 1 0 0,-4 0-1 0 0,1 0 47 0 0,-1 1 0 0 0,1 0 0 0 0,-1 1 1 0 0,1-1-1 0 0,0 1 0 0 0,0 0 0 0 0,0 1 0 0 0,-7 5 0 0 0,1 1 29 0 0,0 0-1 0 0,1 1 1 0 0,0 0-1 0 0,1 0 1 0 0,0 1-1 0 0,-10 20 1 0 0,13-18-107 0 0,0-1 0 0 0,1 1 0 0 0,1 0 0 0 0,1 0 0 0 0,0 0 0 0 0,0 0 0 0 0,1 1 0 0 0,1-1 0 0 0,1 1 0 0 0,0-1 0 0 0,1 1 0 0 0,5 27 0 0 0,-5-34 0 0 0,1 0 0 0 0,0-1 0 0 0,1 1 0 0 0,0-1 0 0 0,0 1 0 0 0,0-1 0 0 0,1 0 0 0 0,0 0 0 0 0,1 0 0 0 0,-1-1 0 0 0,1 0 0 0 0,1 1 0 0 0,-1-2 0 0 0,1 1 0 0 0,0-1 0 0 0,0 0 0 0 0,1 0 0 0 0,-1 0 0 0 0,1-1 0 0 0,0 0 0 0 0,0-1 0 0 0,1 1 0 0 0,-1-1 0 0 0,10 2 0 0 0,-9-3 0 0 0,0-1 0 0 0,1 0 0 0 0,-1-1 0 0 0,0 0 0 0 0,0 0 0 0 0,0 0 0 0 0,0-1 0 0 0,0-1 0 0 0,0 1 0 0 0,0-1 0 0 0,0 0 0 0 0,0-1 0 0 0,-1 0 0 0 0,1 0 0 0 0,-1-1 0 0 0,0 0 0 0 0,11-8 0 0 0,-9 5 0 0 0,0 0 0 0 0,0 0 0 0 0,-1-1 0 0 0,0 0 0 0 0,-1 0 0 0 0,0-1 0 0 0,0 0 0 0 0,-1 0 0 0 0,0-1 0 0 0,0 1 0 0 0,-1-1 0 0 0,5-16 0 0 0,-8 18 0 0 0,0 0 0 0 0,-1 0 0 0 0,0 1 0 0 0,-1-1 0 0 0,0 0 0 0 0,0 0 0 0 0,0 0 0 0 0,-1 0 0 0 0,-1 1 0 0 0,1-1 0 0 0,-1 0 0 0 0,0 1 0 0 0,-1-1 0 0 0,0 1 0 0 0,0 0 0 0 0,-5-9 0 0 0,2 6 0 0 0,0 0 0 0 0,-1 0 0 0 0,0 1 0 0 0,0 0 0 0 0,-1 0 0 0 0,0 0 0 0 0,0 1 0 0 0,-1 1 0 0 0,0-1 0 0 0,-14-7 0 0 0,17 13 0 0 0,0 0 0 0 0,-1 0 0 0 0,1 1 0 0 0,0-1 0 0 0,-1 2 0 0 0,1-1 0 0 0,-1 1 0 0 0,0 0 0 0 0,1 0 0 0 0,-1 1 0 0 0,1-1 0 0 0,-1 1 0 0 0,1 1 0 0 0,0 0 0 0 0,-1 0 0 0 0,1 0 0 0 0,0 0 0 0 0,0 1 0 0 0,0 0 0 0 0,1 0 0 0 0,-7 5 0 0 0,7 3-2675 0 0,14 13-7719 0 0,7-2-645 0 0,-7-13 7217 0 0,6 5 585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21:59:15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23 1468 0 0,'-33'-4'9150'0'0,"4"1"7456"0"0,124 0-15077 0 0,-48 1-191 0 0,0 1 0 0 0,88 10 0 0 0,-129-8-1887 0 0,8 1-4241 0 0,-21-8-324 0 0,-24-6-14541 0 0,28 8 17444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3:09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4 1400 0 0,'-4'-3'15515'0'0,"-7"10"-7385"0"0,-9 12-4207 0 0,19-18-3858 0 0,-7 6-194 0 0,0-1 0 0 0,-1-1 0 0 0,0 0 0 0 0,0 0 0 0 0,-14 5-1 0 0,-19 11-2710 0 0,13-6-2882 0 0,23-12 3353 0 0,0 0 0 0 0,1 0 0 0 0,-1 0 0 0 0,1 0-1 0 0,0 1 1 0 0,-8 7 0 0 0,5-3 77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3:09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1 488 0 0,'4'4'17776'0'0,"-16"6"-10301"0"0,-28 15-6958 0 0,27-16 640 0 0,-9 3-2639 0 0,1-3-5092 0 0,-20 10-10705 0 0,30-11 15361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3:10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1048 0 0,'-10'4'11382'0'0,"-4"3"-6772"0"0,-33 33 3049 0 0,-34 9-7004 0 0,63-45-1520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3:10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1 236 0 0,'-6'13'12584'0'0,"-8"14"-6024"0"0,6-19-5450 0 0,-1 0 0 0 0,0 0 1 0 0,0-1-1 0 0,-12 6 0 0 0,-6 1-1132 0 0,-5 0-5017 0 0,-1-2-7816 0 0,22-4 7931 0 0,7-4 3133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3:14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1132 0 0,'4'3'14134'0'0,"7"1"-10416"0"0,35-26 115 0 0,0-6-3360 0 0,15-10-5452 0 0,0-8-10404 0 0,-52 41 13419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6:44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61 203 816 0 0,'5'6'32810'0'0,"2"-7"-34008"0"0,5-4 1258 0 0,0 0 1 0 0,0-1-1 0 0,0 0 1 0 0,-1-1 0 0 0,0 0-1 0 0,18-16 1 0 0,-25 20-65 0 0,0 0 0 0 0,-1-1 0 0 0,1 1 0 0 0,-1-1 1 0 0,0 0-1 0 0,0 0 0 0 0,0 0 0 0 0,-1 0 0 0 0,1 0 0 0 0,-1 0 0 0 0,0-1 1 0 0,0 1-1 0 0,0-1 0 0 0,-1 0 0 0 0,0 1 0 0 0,0-1 0 0 0,0 0 0 0 0,0 0 1 0 0,-1 0-1 0 0,0 0 0 0 0,-1-7 0 0 0,1 9 4 0 0,0 1 0 0 0,-1 0 0 0 0,0 0 0 0 0,1-1 0 0 0,-1 1 0 0 0,0 0 0 0 0,0 0 0 0 0,0 0 0 0 0,0 0 0 0 0,-1 0 0 0 0,1 0 0 0 0,-1 0 0 0 0,1 0 0 0 0,-1 1 0 0 0,1-1 0 0 0,-1 1 0 0 0,0-1 0 0 0,0 1 0 0 0,0-1 0 0 0,0 1 0 0 0,-2-1 0 0 0,0 0 0 0 0,0 1 0 0 0,0 0 0 0 0,0 1 0 0 0,0-1 0 0 0,0 0 0 0 0,0 1 0 0 0,0 0 0 0 0,0 0 0 0 0,0 0 0 0 0,1 1 0 0 0,-8 1 0 0 0,3-1 0 0 0,0 2 0 0 0,0-1 0 0 0,0 1 0 0 0,0 0 0 0 0,1 1 0 0 0,-1 0 0 0 0,1 0 0 0 0,0 0 0 0 0,0 1 0 0 0,1 0 0 0 0,-10 10 0 0 0,11-10-40 0 0,1 1-1 0 0,1 0 1 0 0,-1 0 0 0 0,1 1 0 0 0,0-1-1 0 0,1 1 1 0 0,0 0 0 0 0,0-1 0 0 0,0 1-1 0 0,1 0 1 0 0,-1 0 0 0 0,2 0 0 0 0,-1 0-1 0 0,1 0 1 0 0,0 0 0 0 0,1 0 0 0 0,0 0-1 0 0,0 0 1 0 0,0 0 0 0 0,1 0-1 0 0,0 0 1 0 0,0 0 0 0 0,0-1 0 0 0,8 13-1 0 0,-7-13-46 0 0,0 0-1 0 0,0-1 0 0 0,1 1 1 0 0,0-1-1 0 0,0 1 0 0 0,0-1 1 0 0,1-1-1 0 0,0 1 0 0 0,0-1 0 0 0,0 1 1 0 0,0-1-1 0 0,1-1 0 0 0,0 1 1 0 0,0-1-1 0 0,0 0 0 0 0,0 0 1 0 0,0-1-1 0 0,0 0 0 0 0,1 0 1 0 0,-1 0-1 0 0,1-1 0 0 0,-1 0 0 0 0,1 0 1 0 0,-1-1-1 0 0,1 0 0 0 0,12-1 1 0 0,-15 0-852 0 0,0-1 0 0 0,1 1 1 0 0,-1-1-1 0 0,0 0 0 0 0,0 0 1 0 0,0-1-1 0 0,-1 1 0 0 0,1-1 1 0 0,-1 0-1 0 0,1 0 0 0 0,-1 0 1 0 0,0-1-1 0 0,0 1 0 0 0,0-1 1 0 0,-1 1-1 0 0,1-1 0 0 0,-1 0 1 0 0,0 0-1 0 0,0 0 0 0 0,2-6 1 0 0,15-43-5023 0 0,-7 6 3903 0 0,-8 24 3411 0 0,5-21 4671 0 0,-7 15 6276 0 0,1 40-11017 0 0,1 0 0 0 0,0 0 0 0 0,1 0 0 0 0,0-1 0 0 0,0 0 1 0 0,11 15-1 0 0,8 18 1163 0 0,-19-33-2446 0 0,1 0 0 0 0,-1 1 0 0 0,0 0 0 0 0,0 0 0 0 0,-1 1 0 0 0,-1 0 0 0 0,4 19 0 0 0,-12-90-18 0 0,2 36 3 0 0,1 0 0 0 0,1 1-1 0 0,2-29 1 0 0,0 45 15 0 0,0 0 0 0 0,0 0 0 0 0,0 0 0 0 0,1 0-1 0 0,-1 0 1 0 0,1 0 0 0 0,1 0 0 0 0,-1 1 0 0 0,1-1 0 0 0,0 1 0 0 0,1-1-1 0 0,-1 1 1 0 0,1 0 0 0 0,0 1 0 0 0,0-1 0 0 0,10-7 0 0 0,-13 11 1 0 0,-1 0 0 0 0,1 1 0 0 0,0-1 0 0 0,0 0 1 0 0,0 1-1 0 0,0-1 0 0 0,0 1 0 0 0,0-1 1 0 0,0 1-1 0 0,0 0 0 0 0,0 0 0 0 0,1-1 0 0 0,-1 1 1 0 0,0 0-1 0 0,0 0 0 0 0,0 0 0 0 0,0 0 0 0 0,0 0 1 0 0,0 0-1 0 0,0 0 0 0 0,1 1 0 0 0,-1-1 0 0 0,0 0 1 0 0,0 1-1 0 0,0-1 0 0 0,0 0 0 0 0,0 1 0 0 0,0-1 1 0 0,0 1-1 0 0,0 0 0 0 0,0-1 0 0 0,-1 1 0 0 0,1 0 1 0 0,0 0-1 0 0,0-1 0 0 0,0 1 0 0 0,-1 0 0 0 0,1 0 1 0 0,0 0-1 0 0,0 1 0 0 0,4 7 6 0 0,1 0-1 0 0,-2 0 1 0 0,8 19-1 0 0,3 6 0 0 0,-5-19-6 0 0,1 0 0 0 0,1-1 0 0 0,0 0 0 0 0,0 0 0 0 0,2-2 0 0 0,27 22 0 0 0,-36-32 0 0 0,-1 0 0 0 0,1 0 0 0 0,-1-1 0 0 0,1 1 0 0 0,-1-1 0 0 0,1 0 0 0 0,0 0 0 0 0,0-1 0 0 0,0 0 0 0 0,-1 0 0 0 0,1 0 0 0 0,7-1 0 0 0,63-14 0 0 0,-45 8 0 0 0,-28 7 0 0 0,1-1 0 0 0,0 1 0 0 0,-1-1 0 0 0,1 0 0 0 0,-1 1 0 0 0,1-1 0 0 0,-1 0 0 0 0,1 0 0 0 0,-1-1 0 0 0,0 1 0 0 0,1-1 0 0 0,-1 1 0 0 0,0-1 0 0 0,0 1 0 0 0,0-1 0 0 0,0 0 0 0 0,-1 0 0 0 0,1 0 0 0 0,2-4 0 0 0,-3 3 0 0 0,0 1 0 0 0,-1 0 0 0 0,1-1 0 0 0,-1 1 0 0 0,0 0 0 0 0,1-1 0 0 0,-1 1 0 0 0,0 0 0 0 0,-1-1 0 0 0,1 1 0 0 0,0 0 0 0 0,-1-1 0 0 0,1 1 0 0 0,-1 0 0 0 0,0-1 0 0 0,0 1 0 0 0,-1-4 0 0 0,-3-2 0 0 0,0 0 0 0 0,0 0 0 0 0,-1 1 0 0 0,0-1 0 0 0,0 1 0 0 0,-1 0 0 0 0,0 1 0 0 0,0 0 0 0 0,-14-10 0 0 0,4 6 0 0 0,1 1 0 0 0,-1 1 0 0 0,0 0 0 0 0,-30-8 0 0 0,41 14 0 0 0,0 0 0 0 0,-1 1 0 0 0,1 0 0 0 0,-1 0 0 0 0,1 1 0 0 0,-1-1 0 0 0,1 1 0 0 0,-1 1 0 0 0,1-1 0 0 0,-1 1 0 0 0,1 1 0 0 0,0-1 0 0 0,-1 1 0 0 0,1 0 0 0 0,0 0 0 0 0,-10 5 0 0 0,-2-1-4778 0 0,-1 0-4079 0 0,45-17-5291 0 0,-25 11 13864 0 0,18-4-2900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3:15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0 153 1084 0 0,'13'-7'9517'0'0,"13"-17"-5444"0"0,-2 3-3514 0 0,-19 17-543 0 0,34-22-2281 0 0,54-32-8613 0 0,-70 46 9204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3:15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19 141 548 0 0,'-19'4'14751'0'0,"66"-36"-9175"0"0,-29 19-6279 0 0,7-5-194 0 0,-4 1-4573 0 0,2 1 1 0 0,46-24-1 0 0,-50 32 3456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3:15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1364 0 0,'0'-4'2164'0'0,"4"-4"349"0"0,-4 4 227 0 0,8-4-364 0 0,0 0-516 0 0,-1 0-600 0 0,1-4-600 0 0,4 4-564 0 0,-4 0-520 0 0,3 0-480 0 0,1 0-496 0 0,0 0-568 0 0,-4 0-336 0 0,7 0-32 0 0,1 0 159 0 0,0 4 289 0 0,-1-4 392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3:29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1 144 0 0,'-8'3'17414'0'0,"-11"7"-13706"0"0,0 4-3016 0 0,-52 37 4403 0 0,31-32-8859 0 0,0-12-10075 0 0,18-3 7642 0 0,10 0 3880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3:29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1 680 0 0,'-12'11'12319'0'0,"-15"15"-6239"0"0,8-8-4312 0 0,0-1-1 0 0,-2-1 1 0 0,-22 15-1 0 0,16-15-2420 0 0,0-1 0 0 0,-36 15 0 0 0,32-21-6253 0 0,0 1-3003 0 0,11 0 6258 0 0,5 1 1215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3:4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4 280 0 0,'12'-3'16668'0'0,"-12"3"-16229"0"0,6 16 6195 0 0,-4 30-4571 0 0,-2-41-591 0 0,2 73 1154 0 0,0-37-1695 0 0,-6 65 0 0 0,-4 37-455 0 0,5-86-390 0 0,3 74 0 0 0,10-8-11 0 0,-7-79-75 0 0,6 33 0 0 0,2-15 0 0 0,-2 0 0 0 0,-4 0 0 0 0,-2 95 0 0 0,-3-148 0 0 0,-6 141 0 0 0,-2-51 0 0 0,-3 51 0 0 0,8-48 0 0 0,-8 150 0 0 0,10-190 0 0 0,-9 68 0 0 0,-3 8 0 0 0,9-81 0 0 0,1-19 0 0 0,-5 23 0 0 0,4-22 0 0 0,2 19 0 0 0,-4 31 0 0 0,1-30 0 0 0,2 64 0 0 0,-9 245 0 0 0,24-211 0 0 0,-4-10 0 0 0,4 86 0 0 0,-12 2 0 0 0,7-110 0 0 0,-3 523 0 0 0,-12-653-6417 0 0,-4-24-15307 0 0,13 15 18590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3:58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1216 0 0,'-10'5'3987'0'0,"-24"13"20441"0"0,40-18-21292 0 0,25-6-3136 0 0,-1 2 0 0 0,1 1 0 0 0,0 1 0 0 0,0 2 0 0 0,0 1 0 0 0,40 6 0 0 0,-69-7 0 0 0,0 0 0 0 0,0 1 0 0 0,0-1 0 0 0,0 0 0 0 0,0 0 0 0 0,0 1 0 0 0,0-1 0 0 0,-1 1 0 0 0,1 0 0 0 0,0 0 0 0 0,0-1 0 0 0,-1 1 0 0 0,1 0 0 0 0,0 0 0 0 0,-1 1 0 0 0,1-1 0 0 0,-1 0 0 0 0,0 0 0 0 0,1 1 0 0 0,-1-1 0 0 0,0 1 0 0 0,0-1 0 0 0,0 1 0 0 0,0-1 0 0 0,0 1 0 0 0,0 0 0 0 0,0 0 0 0 0,0-1 0 0 0,-1 1 0 0 0,1 0 0 0 0,-1 0 0 0 0,1 0 0 0 0,-1 0 0 0 0,0 0 0 0 0,0 0 0 0 0,0 0 0 0 0,0-1 0 0 0,0 1 0 0 0,0 0 0 0 0,-1 0 0 0 0,1 0 0 0 0,0 0 0 0 0,-1 0 0 0 0,0 0 0 0 0,1-1 0 0 0,-1 1 0 0 0,-1 2 0 0 0,-6 11 0 0 0,0-1 0 0 0,-1 0 0 0 0,-1 0 0 0 0,-17 19 0 0 0,11-14 0 0 0,-180 251 0 0 0,193-264 0 0 0,-17 13 0 0 0,20-19 0 0 0,0 0 0 0 0,0 0 0 0 0,0-1 0 0 0,0 1 0 0 0,0 0 0 0 0,0 0 0 0 0,0 0 0 0 0,0 0 0 0 0,0 0 0 0 0,0-1 0 0 0,0 1 0 0 0,0 0 0 0 0,0 0 0 0 0,0 0 0 0 0,0 0 0 0 0,0 0 0 0 0,0 0 0 0 0,0-1 0 0 0,0 1 0 0 0,0 0 0 0 0,-1 0 0 0 0,1 0 0 0 0,0 0 0 0 0,0 0 0 0 0,0 0 0 0 0,0 0 0 0 0,0 0 0 0 0,0 0 0 0 0,0-1 0 0 0,-1 1 0 0 0,1 0 0 0 0,0 0 0 0 0,0 0 0 0 0,0 0 0 0 0,0 0 0 0 0,0 0 0 0 0,-1 0 0 0 0,1 0 0 0 0,0 0 0 0 0,0 0 0 0 0,0 0 0 0 0,0 0 0 0 0,0 0 0 0 0,0 0 0 0 0,-1 0 0 0 0,1 0 0 0 0,0 0 0 0 0,0 0 0 0 0,5-11 0 0 0,4 4 0 0 0,1 1 0 0 0,0 0 0 0 0,0 0 0 0 0,0 1 0 0 0,1 0 0 0 0,-1 1 0 0 0,1 0 0 0 0,0 0 0 0 0,17-2 0 0 0,35-13 0 0 0,96-45 0 0 0,-143 54-2266 0 0,-15 9 1751 0 0,-1 0 1 0 0,1 1 0 0 0,-1-1 0 0 0,1 0 0 0 0,-1 0 0 0 0,1 0 0 0 0,-1 0 0 0 0,1 0-1 0 0,-1 1 1 0 0,0-1 0 0 0,1 0 0 0 0,-1 0 0 0 0,0 0 0 0 0,0 0 0 0 0,0 0-1 0 0,0 0 1 0 0,0-2 0 0 0,-14-33-16418 0 0,8 24 14622 0 0,1 0 418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3:58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29 1012 0 0,'-58'19'12687'0'0,"19"-14"3907"0"0,245-9-14120 0 0,-169-1-4963 0 0,17-13-6422 0 0,-3 1 1953 0 0,-1 9-4937 0 0,-31 8 9733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4:18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172 160 1044 0 0,'0'0'398'0'0,"-1"0"0"0"0,1 0-1 0 0,-11-6 9150 0 0,10 6-9149 0 0,1-1 0 0 0,0 1 0 0 0,0-1-1 0 0,-1 1 1 0 0,1-1 0 0 0,0 1 0 0 0,0-1 0 0 0,0 1-1 0 0,0-1 1 0 0,0 1 0 0 0,0-2 0 0 0,8-26 6217 0 0,25-23-2808 0 0,-27 44-3495 0 0,0 0-1 0 0,1 0 0 0 0,0 1 0 0 0,0 0 0 0 0,1 0 0 0 0,-1 1 0 0 0,1 0 0 0 0,1 0 0 0 0,13-5 0 0 0,-20 9-208 0 0,0 1 0 0 0,0-1 0 0 0,1 0 0 0 0,-1 1 0 0 0,0 0 0 0 0,1 0 0 0 0,-1-1 0 0 0,0 1 0 0 0,1 1 0 0 0,-1-1 0 0 0,0 0 0 0 0,1 1 0 0 0,-1-1 0 0 0,0 1 0 0 0,0-1 0 0 0,1 1-1 0 0,2 2 1 0 0,-3-2-54 0 0,1 2-1 0 0,-1-1 1 0 0,1 0-1 0 0,-1 0 0 0 0,0 1 1 0 0,0-1-1 0 0,0 1 1 0 0,-1-1-1 0 0,1 1 0 0 0,0 0 1 0 0,-1 0-1 0 0,0 0 0 0 0,0 0 1 0 0,0 0-1 0 0,0 0 1 0 0,1 5-1 0 0,0 5-48 0 0,-1 0 0 0 0,0 0 0 0 0,0 0 0 0 0,-1 0 0 0 0,-1 1 0 0 0,-1-1 0 0 0,1 0 0 0 0,-2 0 0 0 0,0 0 0 0 0,-1-1 0 0 0,0 1 0 0 0,0-1 0 0 0,-2 0 0 0 0,1 0 0 0 0,-2 0 0 0 0,1-1 0 0 0,-2 0 0 0 0,-12 16 0 0 0,10-15 0 0 0,0 0 0 0 0,0-1 0 0 0,-2 0 0 0 0,1-1 0 0 0,-1 0 0 0 0,-1 0 0 0 0,1-2 0 0 0,-2 1 0 0 0,1-2 0 0 0,-1 0 0 0 0,0 0 0 0 0,0-1 0 0 0,-1-1 0 0 0,0-1 0 0 0,-23 5 0 0 0,2-8 0 0 0,35-1 0 0 0,0 0 0 0 0,-1 0 0 0 0,1 0 0 0 0,0 0 0 0 0,0 0 0 0 0,0 0 0 0 0,0 0 0 0 0,0 0 0 0 0,0 0 0 0 0,0-1 0 0 0,-1 1 0 0 0,1 0 0 0 0,0-1 0 0 0,0 1 0 0 0,0-1 0 0 0,0 1 0 0 0,0-1 0 0 0,0 0 0 0 0,1 1 0 0 0,-1-1 0 0 0,0 0 0 0 0,0 0 0 0 0,0 1 0 0 0,1-1 0 0 0,-1 0 0 0 0,-1-1 0 0 0,3 1 0 0 0,0-1 0 0 0,0 1 0 0 0,0 0 0 0 0,-1 1 0 0 0,1-1 0 0 0,0 0 0 0 0,0 0 0 0 0,0 0 0 0 0,1 0 0 0 0,-1 1 0 0 0,0-1 0 0 0,0 0 0 0 0,0 1 0 0 0,0-1 0 0 0,1 1 0 0 0,-1 0 0 0 0,0-1 0 0 0,1 1 0 0 0,-1 0 0 0 0,0 0 0 0 0,2 0 0 0 0,30-6 0 0 0,-11 4 0 0 0,0 0 0 0 0,0 1 0 0 0,0 1 0 0 0,0 1 0 0 0,0 2 0 0 0,0 0 0 0 0,-1 1 0 0 0,1 1 0 0 0,-1 0 0 0 0,0 2 0 0 0,-1 1 0 0 0,1 1 0 0 0,19 11 0 0 0,-30-14-1470 0 0,18 10-7906 0 0,-27-15 8994 0 0,0-1-1 0 0,0 1 1 0 0,0-1-1 0 0,0 1 1 0 0,0-1-1 0 0,0 0 1 0 0,0 1-1 0 0,0-1 1 0 0,0 0-1 0 0,0 0 1 0 0,0 0-1 0 0,0 0 1 0 0,1 0-1 0 0,-1 0 1 0 0,0 0-1 0 0,0 0 1 0 0,0-1-1 0 0,0 1 0 0 0,0 0 1 0 0,0-1-1 0 0,2 0 1 0 0,16-18-8368 0 0,-7 7 5566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5:05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25 1276 0 0,'4'-24'27569'0'0,"-2"28"-26529"0"0,-8 9 1203 0 0,5-10-1604 0 0,-20 18-639 0 0,-10 10 0 0 0,-26 26 0 0 0,-15 9 0 0 0,20-25 0 0 0,-37 23 0 0 0,88-63 0 0 0,0 0 0 0 0,-1 1 0 0 0,1-1 0 0 0,-1 0 0 0 0,1 0 0 0 0,-1 0 0 0 0,0 0 0 0 0,1 0 0 0 0,-1 0 0 0 0,0 0 0 0 0,0 0 0 0 0,1 0 0 0 0,-1-1 0 0 0,0 1 0 0 0,0-1 0 0 0,0 0 0 0 0,-2 1 0 0 0,1 0 0 0 0,2 1 0 0 0,1-4 0 0 0,1 5 0 0 0,11 26 0 0 0,-1 0 0 0 0,13 61 0 0 0,-10-35 0 0 0,-11-42 0 0 0,0 1 0 0 0,-1-1 0 0 0,-1 1 0 0 0,0-1 0 0 0,-1 1 0 0 0,-3 21 0 0 0,0 26 0 0 0,4-57 0 0 0,0 16 0 0 0,-2-14 0 0 0,0-12 0 0 0,-4-12-6742 0 0,3 1-7664 0 0,3 17 13969 0 0,0-1-1 0 0,-1 0 1 0 0,1 0 0 0 0,0 0 0 0 0,0 1-1 0 0,0-1 1 0 0,0 0 0 0 0,0 1-1 0 0,0-1 1 0 0,0 1 0 0 0,0-1 0 0 0,0 1-1 0 0,0 0 1 0 0,0-1 0 0 0,1 1-1 0 0,13-4-2564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6:45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303 110 1816 0 0,'8'-25'5198'0'0,"-8"22"-4004"0"0,0 1 0 0 0,0-1 0 0 0,0 0 0 0 0,-1 1 0 0 0,1-1 0 0 0,-1 1 0 0 0,1-1 0 0 0,-1 1 0 0 0,0-1 0 0 0,0 1 0 0 0,0-1 0 0 0,0 1 0 0 0,0 0 0 0 0,-1 0 0 0 0,1 0 0 0 0,-1-1 0 0 0,0 1 0 0 0,-2-2 0 0 0,-12-10 1873 0 0,11 11-3067 0 0,0 0 0 0 0,0 0 0 0 0,0 1 0 0 0,0 0 0 0 0,-1 0 0 0 0,1 0 0 0 0,-1 1 0 0 0,1-1 0 0 0,-1 1 0 0 0,0 1 0 0 0,1-1 0 0 0,-1 1 0 0 0,0 0 0 0 0,1 0 0 0 0,-1 1 0 0 0,0 0 0 0 0,1 0 0 0 0,-1 0 0 0 0,1 0 0 0 0,-7 3 0 0 0,2 0 0 0 0,0 0 0 0 0,0 0 0 0 0,1 1 0 0 0,0 0 0 0 0,-1 0 0 0 0,2 1 0 0 0,-1 0 0 0 0,1 1 0 0 0,-15 14 0 0 0,18-14 0 0 0,0-1 0 0 0,0 1 0 0 0,1-1 0 0 0,-1 2 0 0 0,1-1 0 0 0,1 0 0 0 0,0 1 0 0 0,0-1 0 0 0,0 1 0 0 0,1 0 0 0 0,0 0 0 0 0,0 0 0 0 0,1 0 0 0 0,0 1 0 0 0,1-1 0 0 0,0 14 0 0 0,1-16 0 0 0,0-1 0 0 0,0 1 0 0 0,1-1 0 0 0,0 1 0 0 0,0-1 0 0 0,0 1 0 0 0,0-1 0 0 0,1 0 0 0 0,0 0 0 0 0,0 0 0 0 0,0-1 0 0 0,1 1 0 0 0,-1-1 0 0 0,1 1 0 0 0,0-1 0 0 0,0 0 0 0 0,1-1 0 0 0,-1 1 0 0 0,1-1 0 0 0,0 0 0 0 0,0 0 0 0 0,0 0 0 0 0,0-1 0 0 0,8 3 0 0 0,0-1-544 0 0,1 0-1 0 0,-1 0 1 0 0,1-2-1 0 0,26 3 1 0 0,-22-5-589 0 0,0 0 1 0 0,0-1-1 0 0,-1-1 1 0 0,1 0-1 0 0,0-1 1 0 0,-1-2-1 0 0,0 1 1 0 0,0-2-1 0 0,0 0 0 0 0,-1-1 1 0 0,19-11-1 0 0,-23 11 854 0 0,-1-1-1 0 0,0 0 0 0 0,-1 0 0 0 0,10-11 0 0 0,-19 19 449 0 0,0-1 0 0 0,0 0 0 0 0,0 0 0 0 0,0 1 0 0 0,-1-1 0 0 0,1 0 0 0 0,0 0-1 0 0,0 0 1 0 0,-1 0 0 0 0,1 0 0 0 0,0 0 0 0 0,-1 0 0 0 0,1 0 0 0 0,-1-1 0 0 0,0 1-1 0 0,1 0 1 0 0,-1 0 0 0 0,0 0 0 0 0,1 0 0 0 0,-1-1 0 0 0,0 1 0 0 0,0 0 0 0 0,0 0-1 0 0,0 0 1 0 0,0-1 0 0 0,-1 1 0 0 0,1 0 0 0 0,0 0 0 0 0,0 0 0 0 0,-1 0 0 0 0,1-1 0 0 0,-1 1-1 0 0,1 0 1 0 0,-1 0 0 0 0,1 0 0 0 0,-1 0 0 0 0,0 0 0 0 0,0 0 0 0 0,1 0 0 0 0,-1 0-1 0 0,0 1 1 0 0,0-1 0 0 0,0 0 0 0 0,0 0 0 0 0,0 1 0 0 0,0-1 0 0 0,0 0 0 0 0,0 1-1 0 0,0-1 1 0 0,0 1 0 0 0,0-1 0 0 0,-1 1 0 0 0,1 0 0 0 0,-1-1 0 0 0,-3 0 479 0 0,0-1 0 0 0,1 1 0 0 0,-1 0-1 0 0,0 0 1 0 0,0 0 0 0 0,0 1 0 0 0,1-1 0 0 0,-1 1 0 0 0,0 0 0 0 0,0 1 0 0 0,0-1 0 0 0,-8 3 0 0 0,12-3-648 0 0,1 1 0 0 0,-1-1 0 0 0,0 0 0 0 0,1 1 0 0 0,-1-1 0 0 0,1 1 0 0 0,-1-1 0 0 0,1 1 0 0 0,-1-1 0 0 0,1 1 0 0 0,-1-1 0 0 0,1 1 0 0 0,0-1 0 0 0,-1 1 0 0 0,1 0 0 0 0,0-1 0 0 0,-1 1 0 0 0,1 0 0 0 0,0-1 0 0 0,0 1 0 0 0,0 0 0 0 0,0-1 0 0 0,0 1 0 0 0,0 0 0 0 0,-1-1 0 0 0,2 1 0 0 0,-1 1 0 0 0,7 25 0 0 0,18 20 0 0 0,-20-41 0 0 0,-1-1 0 0 0,1 1 0 0 0,0-1 0 0 0,1 0 0 0 0,-1-1 0 0 0,1 0 0 0 0,0 1 0 0 0,0-2 0 0 0,0 1 0 0 0,0-1 0 0 0,1 0 0 0 0,-1 0 0 0 0,1-1 0 0 0,0 1 0 0 0,8 0 0 0 0,-11-2 0 0 0,-1 0 0 0 0,0-1 0 0 0,1 0 0 0 0,-1 1 0 0 0,1-1 0 0 0,-1-1 0 0 0,1 1 0 0 0,-1 0 0 0 0,1-1 0 0 0,-1 0 0 0 0,1 0 0 0 0,-1 0 0 0 0,0 0 0 0 0,1 0 0 0 0,-1 0 0 0 0,0-1 0 0 0,0 0 0 0 0,0 0 0 0 0,0 0 0 0 0,0 0 0 0 0,-1 0 0 0 0,1 0 0 0 0,-1-1 0 0 0,1 1 0 0 0,-1-1 0 0 0,0 0 0 0 0,0 0 0 0 0,0 0 0 0 0,0 0 0 0 0,0 0 0 0 0,2-6 0 0 0,-3 5 0 0 0,1-1 0 0 0,-1 1 0 0 0,0-1 0 0 0,0 1 0 0 0,-1-1 0 0 0,1 1 0 0 0,-1-1 0 0 0,0 0 0 0 0,0 1 0 0 0,-1-1 0 0 0,1 0 0 0 0,-1 1 0 0 0,0-1 0 0 0,0 1 0 0 0,-1-1 0 0 0,1 1 0 0 0,-1 0 0 0 0,0 0 0 0 0,0 0 0 0 0,0 0 0 0 0,-1 0 0 0 0,1 0 0 0 0,-1 0 0 0 0,0 1 0 0 0,0-1 0 0 0,-7-5 0 0 0,5 5 0 0 0,0 0 0 0 0,0 0 0 0 0,0 1 0 0 0,0-1 0 0 0,-1 2 0 0 0,1-1 0 0 0,-1 0 0 0 0,0 1 0 0 0,0 0 0 0 0,0 0 0 0 0,0 1 0 0 0,0 0 0 0 0,0 0 0 0 0,-1 0 0 0 0,1 1 0 0 0,0 0 0 0 0,0 0 0 0 0,0 0 0 0 0,-8 2 0 0 0,13-2-1 0 0,-52 17-796 0 0,52-17 757 0 0,1 1 0 0 0,-1-1 1 0 0,0 0-1 0 0,0 0 0 0 0,1 0 1 0 0,-1 1-1 0 0,0-1 0 0 0,1 0 1 0 0,-1 1-1 0 0,0-1 0 0 0,1 1 1 0 0,-1-1-1 0 0,0 1 0 0 0,1-1 1 0 0,-1 1-1 0 0,1-1 0 0 0,-1 1 1 0 0,1 0-1 0 0,-1-1 0 0 0,1 1 1 0 0,0 0-1 0 0,-1-1 0 0 0,1 1 1 0 0,0 0-1 0 0,-1-1 0 0 0,1 1 1 0 0,0 0-1 0 0,0 0 0 0 0,0 0 1 0 0,0-1-1 0 0,0 1 0 0 0,-1 0 1 0 0,2 0-1 0 0,-1-1 0 0 0,0 1 1 0 0,0 0-1 0 0,0 0 0 0 0,0-1 1 0 0,0 1-1 0 0,1 0 0 0 0,-1 0 1 0 0,0-1-1 0 0,0 1 0 0 0,1 0 1 0 0,-1-1-1 0 0,1 1 0 0 0,-1 0 1 0 0,1-1-1 0 0,-1 1 0 0 0,1 0 1 0 0,-1-1-1 0 0,1 1 0 0 0,-1-1 1 0 0,1 1-1 0 0,0-1 0 0 0,-1 0 1 0 0,1 1-1 0 0,0-1 0 0 0,-1 0 1 0 0,1 1-1 0 0,0-1 0 0 0,0 0 1 0 0,1 1-1 0 0,0 0-846 0 0,0 0-1 0 0,0 0 1 0 0,1-1-1 0 0,-1 1 1 0 0,1 0 0 0 0,-1-1-1 0 0,1 1 1 0 0,-1-1-1 0 0,1 0 1 0 0,-1 0 0 0 0,1 0-1 0 0,-1 0 1 0 0,1-1-1 0 0,-1 1 1 0 0,4-1 0 0 0,39-15-9503 0 0,-42 15 9880 0 0,19-7-2273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5:23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2769 820 0 0,'0'0'7202'0'0,"0"-25"11043"0"0,0 10-16272 0 0,11-112 385 0 0,5-10-327 0 0,-4 53-1893 0 0,-8 58-138 0 0,-1 0 0 0 0,-1 0 0 0 0,-1 0 0 0 0,-5-37 0 0 0,2-9 0 0 0,-2-61 0 0 0,0-47 0 0 0,-4 116 0 0 0,-4-56 0 0 0,8-3 0 0 0,4 105 0 0 0,0 1 0 0 0,-2-1 0 0 0,0 1 0 0 0,-9-29 0 0 0,9 36 0 0 0,0-1 0 0 0,0 1 0 0 0,1-1 0 0 0,0-19 0 0 0,2 20 0 0 0,-2-1 0 0 0,1 1 0 0 0,-1 0 0 0 0,-5-18 0 0 0,4 20 0 0 0,1 0 0 0 0,0 0 0 0 0,0 1 0 0 0,0-1 0 0 0,1 0 0 0 0,1 0 0 0 0,0-8 0 0 0,2-52 0 0 0,-3 64 0 0 0,0 0 0 0 0,0 0 0 0 0,0 0 0 0 0,-1 0 0 0 0,0 0 0 0 0,1 1 0 0 0,-1-1 0 0 0,-1 0 0 0 0,1 0 0 0 0,-4-6 0 0 0,2 1 0 0 0,0 0 0 0 0,1 0 0 0 0,0-1 0 0 0,0 1 0 0 0,1 0 0 0 0,0-1 0 0 0,1 0 0 0 0,1-16 0 0 0,0 4 0 0 0,3-12 0 0 0,4-33 0 0 0,-12-53 0 0 0,-4 16 0 0 0,16-16 0 0 0,-8 99 0 0 0,0 3 0 0 0,0-1 0 0 0,-1 1 0 0 0,-6-30 0 0 0,5 34 0 0 0,1-1 0 0 0,0 0 0 0 0,1 0 0 0 0,2-22 0 0 0,0-7 0 0 0,-2 35 0 0 0,2 1 0 0 0,-1 0 0 0 0,1 0 0 0 0,0 0 0 0 0,4-9 0 0 0,-3 8 0 0 0,0 0 0 0 0,-1 1 0 0 0,0-1 0 0 0,0 0 0 0 0,0-13 0 0 0,18-62 0 0 0,-16 52 0 0 0,-4 29 0 0 0,3 2 0 0 0,-9 2-1974 0 0,2 0 454 0 0,1-1 0 0 0,-1 1 0 0 0,1 0-1 0 0,-1-1 1 0 0,1 2 0 0 0,0-1 0 0 0,0 0 0 0 0,-1 1 0 0 0,1-1-1 0 0,-3 4 1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5:31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1122 319 484 0 0,'-9'-1'25105'0'0,"-9"-2"-17977"0"0,0 0-7082 0 0,-10-8-30 0 0,-12-3-28 0 0,-39-1 12 0 0,-135-42 0 0 0,176 46 0 0 0,24 7 0 0 0,0 0 0 0 0,0-1 0 0 0,1 0 0 0 0,-16-9 0 0 0,13 6 0 0 0,-1 0 0 0 0,-30-10 0 0 0,10 5 0 0 0,-56-21 0 0 0,64 21 0 0 0,-17-1 0 0 0,-2 6 0 0 0,-24 3 0 0 0,67 5 0 0 0,-4 1 0 0 0,0-2 0 0 0,0 1 0 0 0,0-1 0 0 0,0 0 0 0 0,1-1 0 0 0,-1 0 0 0 0,-9-4 0 0 0,-46-17 0 0 0,61 21 0 0 0,2 1 0 0 0,-1 0 0 0 0,1 0 0 0 0,0 1 0 0 0,0-1 0 0 0,0 0 0 0 0,0 1 0 0 0,-1 0 0 0 0,1-1 0 0 0,0 1 0 0 0,-1 0 0 0 0,1-1 0 0 0,0 1 0 0 0,-1 0 0 0 0,1 0 0 0 0,0 0 0 0 0,-3 0 0 0 0,1 0 0 0 0,1-4 0 0 0,-1 1 0 0 0,-2 4-2234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5:35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3224 1196 0 0,'4'4'19939'0'0,"0"8"-10824"0"0,-5-16-8974 0 0,-1 0 0 0 0,2 0 1 0 0,-1 0-1 0 0,0 0 0 0 0,1 0 0 0 0,0 0 0 0 0,0 0 0 0 0,1-9 1 0 0,0 8-18 0 0,-1 1 1 0 0,1-1 0 0 0,-1 0-1 0 0,-1 0 1 0 0,1 0-1 0 0,-1 0 1 0 0,1 0 0 0 0,-2 0-1 0 0,-1-6 1 0 0,1 3-125 0 0,-1-1 0 0 0,2 0 0 0 0,-1 0 0 0 0,1 0 0 0 0,0-1 0 0 0,1 1 0 0 0,0 0 0 0 0,1 0 0 0 0,2-15 0 0 0,0-23 0 0 0,1 1 0 0 0,-3 36 0 0 0,0 0 0 0 0,0 0 0 0 0,0 0 0 0 0,-2 0 0 0 0,1 0 0 0 0,-1 0 0 0 0,-4-18 0 0 0,-2 3 0 0 0,2-1 0 0 0,1 0 0 0 0,1 0 0 0 0,1 1 0 0 0,2-34 0 0 0,-1 41 0 0 0,-1 0 0 0 0,0-1 0 0 0,-10-30 0 0 0,7 30 0 0 0,1 1 0 0 0,1-1 0 0 0,-3-35 0 0 0,10-257 0 0 0,-13 220 0 0 0,-1-5 0 0 0,10 85 0 0 0,0-11 0 0 0,0 0 0 0 0,-2 0 0 0 0,-7-41 0 0 0,5 39 0 0 0,2 1 0 0 0,0 0 0 0 0,2-1 0 0 0,0 1 0 0 0,2 0 0 0 0,5-29 0 0 0,3-64 0 0 0,-11 98 0 0 0,0 1 0 0 0,-2-1 0 0 0,-5-23 0 0 0,2 11 0 0 0,4 18 0 0 0,1 0 0 0 0,1 0 0 0 0,0 0 0 0 0,3-23 0 0 0,-1 24 0 0 0,-1 1 0 0 0,0-1 0 0 0,-1 0 0 0 0,0 1 0 0 0,-1-1 0 0 0,-2-10 0 0 0,-4-21 0 0 0,2-1 0 0 0,2 1 0 0 0,4-84 0 0 0,0 43 0 0 0,-7 36 0 0 0,4 39 0 0 0,0 0 0 0 0,1 0 0 0 0,0 0 0 0 0,1 0 0 0 0,0-17 0 0 0,2 13 0 0 0,0 2 0 0 0,-1 1 0 0 0,1-1 0 0 0,-2 1 0 0 0,0-1 0 0 0,0 1 0 0 0,0-1 0 0 0,-1 1 0 0 0,-4-16 0 0 0,3 17 0 0 0,0 0 0 0 0,1 0 0 0 0,-1 0 0 0 0,1 0 0 0 0,1 0 0 0 0,0-11 0 0 0,-5-20 0 0 0,5 38 0 0 0,-1-1 0 0 0,1 0 0 0 0,0 1 0 0 0,-1-1 0 0 0,1 0 0 0 0,0 1 0 0 0,0-1 0 0 0,0 0 0 0 0,0 0 0 0 0,1 1 0 0 0,-1-1 0 0 0,0 0 0 0 0,1-1 0 0 0,1-6 0 0 0,-1 1 0 0 0,-1 0 0 0 0,0 0 0 0 0,0-1 0 0 0,-2-15 0 0 0,1 15 0 0 0,0 0 0 0 0,0 0 0 0 0,1 0 0 0 0,2-18 0 0 0,2 1 0 0 0,-2 1 0 0 0,-1-1 0 0 0,-3-51 0 0 0,-2-21 0 0 0,4 94 0 0 0,1-1 0 0 0,-1 1 0 0 0,1-1 0 0 0,0 1 0 0 0,0 0 0 0 0,0-1 0 0 0,3-3 0 0 0,-2 2 0 0 0,0 0 0 0 0,0 1 0 0 0,-1-1 0 0 0,0-1 0 0 0,0 1 0 0 0,0 0 0 0 0,0-8 0 0 0,2-22 0 0 0,-10 42-2110 0 0,-18 12-5640 0 0,3-2 572 0 0,3 6-4845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6:0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40 152 0 0,'0'0'2608'0'0,"4"-14"230"0"0,4-12-8061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7:34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1093 608 0 0,'-8'8'23627'0'0,"9"-9"-23508"0"0,0 1 1 0 0,0-1-1 0 0,0 0 1 0 0,0 0-1 0 0,-1 1 0 0 0,1-1 1 0 0,0 0-1 0 0,-1 0 1 0 0,1 0-1 0 0,0 1 0 0 0,-1-1 1 0 0,1 0-1 0 0,-1 0 1 0 0,1 0-1 0 0,-1 0 0 0 0,0 0 1 0 0,1 0-1 0 0,-1 0 1 0 0,0-1-1 0 0,0 1 0 0 0,1-1 1 0 0,-1 1 80 0 0,0-1 1 0 0,0 1 0 0 0,0 0-1 0 0,0-1 1 0 0,1 1-1 0 0,-1 0 1 0 0,1 0-1 0 0,-1-1 1 0 0,1 1-1 0 0,-1 0 1 0 0,1 0-1 0 0,0 0 1 0 0,0 0 0 0 0,-1 0-1 0 0,1 0 1 0 0,0 0-1 0 0,0 0 1 0 0,0 0-1 0 0,0 0 1 0 0,0 0-1 0 0,0 0 1 0 0,1 1-1 0 0,-1-1 1 0 0,1 0 0 0 0,7 1-107 0 0,-5 0-33 0 0,0 0 1 0 0,0 0-1 0 0,0 0 0 0 0,0 0 1 0 0,0 0-1 0 0,0-1 0 0 0,0 0 1 0 0,0 0-1 0 0,0 0 0 0 0,0 0 0 0 0,0-1 1 0 0,6-3-1 0 0,45-27-61 0 0,-52 32 0 0 0,7-3 0 0 0,-1 1 0 0 0,0-2 0 0 0,0 1 0 0 0,0-1 0 0 0,14-9 0 0 0,-10 6 0 0 0,-8 4 0 0 0,9-3 0 0 0,-1-1 0 0 0,0-1 0 0 0,0 0 0 0 0,-1 0 0 0 0,21-20 0 0 0,29-19 0 0 0,66-26 0 0 0,-89 53 0 0 0,-32 17 0 0 0,0 0 0 0 0,-1 0 0 0 0,1 0 0 0 0,-1-1 0 0 0,0 0 0 0 0,10-8 0 0 0,44-32 0 0 0,-48 34 0 0 0,0 0 0 0 0,25-15 0 0 0,2-2 0 0 0,87-61 0 0 0,-94 62 0 0 0,1 2 0 0 0,1 1 0 0 0,42-20 0 0 0,-36 20 0 0 0,-2-1 0 0 0,51-42 0 0 0,-61 43 0 0 0,86-74 0 0 0,61-31 0 0 0,-164 120 0 0 0,45-27 0 0 0,-44 35 0 0 0,-11 1 0 0 0,0-1 0 0 0,-1 0 0 0 0,1 1 0 0 0,0-1 0 0 0,0 0 0 0 0,0 0 0 0 0,0 0 0 0 0,0 0 0 0 0,-1 0 0 0 0,1 0 0 0 0,0 0 0 0 0,0 0 0 0 0,0 0 0 0 0,0 0 0 0 0,0 0 0 0 0,-1-1 0 0 0,1 1 0 0 0,0 0 0 0 0,0-1 0 0 0,1 0 0 0 0,2-5 0 0 0,12 5 0 0 0,-13 0 0 0 0,-21 6 0 0 0,4 6-2800 0 0,-17 28-18216 0 0,20-21 15924 0 0,3-6 2289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3:46:42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20 122 580 0 0,'0'-17'4419'0'0,"-1"1"0"0"0,-1-1 1 0 0,-1 1-1 0 0,0 0 0 0 0,-6-17 0 0 0,7 26-3956 0 0,5 7 283 0 0,9 13 1168 0 0,13 25 635 0 0,-9-1-2549 0 0,-2 1 0 0 0,11 47 0 0 0,-16-51 0 0 0,1 0 0 0 0,2 0 0 0 0,23 46 0 0 0,-34-78 0 0 0,0 0 0 0 0,0 0 0 0 0,0 0 0 0 0,0 0 0 0 0,1 0 0 0 0,-1 0 0 0 0,0-1 0 0 0,1 1 0 0 0,0 0 0 0 0,-1-1 0 0 0,1 1 0 0 0,0-1 0 0 0,0 0 0 0 0,0 1 0 0 0,-1-1 0 0 0,1 0 0 0 0,1 0 0 0 0,-1-1 0 0 0,3 2 0 0 0,-3-2 0 0 0,-1 0 0 0 0,1 0 0 0 0,0 0 0 0 0,0-1 0 0 0,0 1 0 0 0,0 0 0 0 0,0-1 0 0 0,-1 0 0 0 0,1 1 0 0 0,0-1 0 0 0,0 0 0 0 0,-1 0 0 0 0,1 0 0 0 0,0 0 0 0 0,-1 0 0 0 0,1 0 0 0 0,-1-1 0 0 0,2-1 0 0 0,7-8 0 0 0,-1-1 0 0 0,0 0 0 0 0,-1 0 0 0 0,12-24 0 0 0,-11 20 0 0 0,12-27 0 0 0,28-79 0 0 0,-26 62 0 0 0,-19 47-2114 0 0,-3-6-6145 0 0,-1 18 7890 0 0,0 0 1 0 0,-1 1-1 0 0,1-1 0 0 0,-1 0 0 0 0,1 0 1 0 0,0 0-1 0 0,-1 1 0 0 0,1-1 0 0 0,-1 0 0 0 0,0 0 1 0 0,1 1-1 0 0,-1-1 0 0 0,0 1 0 0 0,1-1 0 0 0,-1 0 1 0 0,0 1-1 0 0,0-1 0 0 0,1 1 0 0 0,-1 0 1 0 0,0-1-1 0 0,0 1 0 0 0,0 0 0 0 0,0-1 0 0 0,1 1 1 0 0,-1 0-1 0 0,0 0 0 0 0,0 0 0 0 0,0 0 0 0 0,0 0 1 0 0,0 0-1 0 0,0 0 0 0 0,-1 0 0 0 0,-7 7-5963 0 0,1-2 3924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3:46:47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1 792 0 0,'3'1'21759'0'0,"6"11"-15850"0"0,3 11-6440 0 0,-10-14 2691 0 0,4 47-1423 0 0,-3 1 0 0 0,-5 73 0 0 0,0-31-270 0 0,0-21-2893 0 0,-2-23-656 0 0,2-40 2057 0 0,0 0 1 0 0,-1 0 0 0 0,-9 23-1 0 0,7-27-1925 0 0,1-4-1698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3:46:48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19 136 136 0 0,'2'-22'12634'0'0,"4"3"-4105"0"0,8-8-1266 0 0,3 2-4280 0 0,-1 1-1812 0 0,-15 23-1169 0 0,-1 0 0 0 0,1 0-1 0 0,0-1 1 0 0,0 1 0 0 0,-1 0 0 0 0,1 0-1 0 0,0 0 1 0 0,0 0 0 0 0,0 0-1 0 0,0 0 1 0 0,1 1 0 0 0,-1-1 0 0 0,0 0-1 0 0,0 0 1 0 0,0 1 0 0 0,1-1-1 0 0,-1 1 1 0 0,0-1 0 0 0,0 1 0 0 0,1 0-1 0 0,-1-1 1 0 0,0 1 0 0 0,1 0-1 0 0,-1 0 1 0 0,1 0 0 0 0,-1 0 0 0 0,0 0-1 0 0,1 0 1 0 0,-1 0 0 0 0,0 1-1 0 0,1-1 1 0 0,-1 0 0 0 0,0 1 0 0 0,1-1-1 0 0,-1 1 1 0 0,2 1 0 0 0,-1-1-3 0 0,0 0 0 0 0,0 1 1 0 0,0 0-1 0 0,0-1 1 0 0,-1 1-1 0 0,1 0 0 0 0,-1 0 1 0 0,1 0-1 0 0,-1 0 1 0 0,0 0-1 0 0,0 0 0 0 0,1 1 1 0 0,-2-1-1 0 0,1 0 1 0 0,0 1-1 0 0,0-1 0 0 0,-1 0 1 0 0,1 1-1 0 0,-1-1 1 0 0,0 5-1 0 0,0 3 1 0 0,-1 0 0 0 0,0 0 0 0 0,0-1 0 0 0,-1 1 0 0 0,-1 0 0 0 0,-6 16 0 0 0,7-19 0 0 0,-1 0 0 0 0,-1-1 0 0 0,1 0 0 0 0,-1 1 0 0 0,0-1 0 0 0,0-1 0 0 0,-1 1 0 0 0,0-1 0 0 0,0 1 0 0 0,0-1 0 0 0,-1-1 0 0 0,1 1 0 0 0,-1-1 0 0 0,0 0 0 0 0,-1 0 0 0 0,-6 3 0 0 0,-20-1 0 0 0,26-5 0 0 0,11 0 0 0 0,14-1-76 0 0,-4-1-228 0 0,0 0 1 0 0,0 1-1 0 0,0 1 0 0 0,0 1 0 0 0,0 0 0 0 0,0 0 0 0 0,0 1 1 0 0,23 9-1 0 0,-29-5 1103 0 0,2 3-6321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3:27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4 476 0 0,'4'-4'17520'0'0,"-43"14"-10795"0"0,-26 23-5909 0 0,37-17-537 0 0,-2-2-1753 0 0,1 0-6369 0 0,1 3-4847 0 0,21-13 10437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3:28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0 372 0 0,'-4'6'12720'0'0,"-9"3"-6198"0"0,-37 16-718 0 0,-42 20-3874 0 0,5 10-6058 0 0,68-43 1340 0 0,-10 4-6629 0 0,0 0 1592 0 0,16-8 5703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6:46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1392 0 0,'5'10'11809'0'0,"-5"-10"-11506"0"0,-5 22 7914 0 0,1-1-2991 0 0,14 27-2321 0 0,-5-34-3136 0 0,1-1-1 0 0,0 1 1 0 0,1-1 0 0 0,1-1 0 0 0,0 0 0 0 0,17 20 0 0 0,-25-31 252 0 0,1-1 1 0 0,-1 1-1 0 0,0-1 1 0 0,1 0-1 0 0,-1 1 1 0 0,0-1-1 0 0,1 0 0 0 0,-1 1 1 0 0,1-1-1 0 0,-1 0 1 0 0,1 1-1 0 0,-1-1 1 0 0,1 0-1 0 0,-1 0 1 0 0,1 0-1 0 0,-1 0 0 0 0,1 1 1 0 0,-1-1-1 0 0,1 0 1 0 0,-1 0-1 0 0,1 0 1 0 0,-1 0-1 0 0,1 0 1 0 0,0 0-1 0 0,-1 0 0 0 0,1 0 1 0 0,-1-1-1 0 0,1 1 1 0 0,-1 0-1 0 0,1 0 1 0 0,-1 0-1 0 0,1 0 1 0 0,0-1-1 0 0,11-17 1535 0 0,1-28 692 0 0,-11 37-2248 0 0,0-1 0 0 0,0 1 0 0 0,1-1 0 0 0,0 1 0 0 0,1 0 0 0 0,0 0 0 0 0,0 0 0 0 0,1 1 0 0 0,0-1 0 0 0,0 1 0 0 0,1 0 0 0 0,0 1 0 0 0,10-9 0 0 0,-15 15 0 0 0,0 0 0 0 0,0 0 0 0 0,0 0 0 0 0,0 0 0 0 0,1 0 0 0 0,-1 1 0 0 0,0-1 0 0 0,1 0 0 0 0,-1 1 0 0 0,0-1 0 0 0,1 1 0 0 0,-1 0 0 0 0,0-1 0 0 0,1 1 0 0 0,-1 0 0 0 0,1 0 0 0 0,-1 0 0 0 0,1 0 0 0 0,-1 0 0 0 0,1 0 0 0 0,-1 0 0 0 0,1 1 0 0 0,-1-1 0 0 0,0 0 0 0 0,1 1 0 0 0,1 1 0 0 0,1 0 0 0 0,0 0 0 0 0,-1 1 0 0 0,0-1 0 0 0,0 1 0 0 0,1 0 0 0 0,-2 0 0 0 0,1 0 0 0 0,0 1 0 0 0,3 4 0 0 0,2 5 0 0 0,-1 1 0 0 0,0 0 0 0 0,0 0 0 0 0,5 19 0 0 0,14 42-3303 0 0,3-99-16672 0 0,-26 21 18262 0 0,9-10-1868 0 0,3-2 742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3:28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0 1044 0 0,'-6'3'12469'0'0,"-8"3"-5976"0"0,-33 18-1441 0 0,11-9-3876 0 0,-22 13-1232 0 0,45-20-475 0 0,-1-1-3601 0 0,-22 14-10710 0 0,21-9 11317 0 0,4 0 1397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3:28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 1220 0 0,'-8'6'11641'0'0,"-4"1"-3958"0"0,-12 5-1833 0 0,-4 1-4639 0 0,-26 13-2940 0 0,23-9 3793 0 0,-10 4-1215 0 0,4-2-2230 0 0,18-5-7697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3:48:2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62 252 0 0,'15'-19'7569'0'0,"8"-10"5972"0"0,-7 21-8059 0 0,-6 3-2679 0 0,-11 11 261 0 0,0-2-3008 0 0,-4 7-56 0 0,-1 0 0 0 0,0-1 0 0 0,0 1 0 0 0,-1-1 0 0 0,-1 0 0 0 0,1-1 0 0 0,-18 17 0 0 0,-22 28 0 0 0,-33 44 0 0 0,27-37 0 0 0,40-47 0 0 0,-17 28 0 0 0,24-35 0 0 0,5-7 0 0 0,1 1 0 0 0,-1-1 0 0 0,1 0 0 0 0,-1 1 0 0 0,1-1 0 0 0,-1 0 0 0 0,1 1 0 0 0,-1-1 0 0 0,1 0 0 0 0,0 1 0 0 0,-1-1 0 0 0,1 1 0 0 0,0-1 0 0 0,-1 1 0 0 0,1-1 0 0 0,0 1 0 0 0,-1-1 0 0 0,1 1 0 0 0,0-1 0 0 0,0 1 0 0 0,0 0 0 0 0,0-1 0 0 0,0 1 0 0 0,0-1 0 0 0,0 1 0 0 0,0-1 0 0 0,0 1 0 0 0,0 0 0 0 0,0-1 0 0 0,0 1 0 0 0,0-1 0 0 0,0 1 0 0 0,0-1 0 0 0,0 1 0 0 0,1-1 0 0 0,-1 1 0 0 0,0 0 0 0 0,0-1 0 0 0,1 1 0 0 0,0 0 0 0 0,5 6 0 0 0,-2-4 0 0 0,-1 1 0 0 0,1 0 0 0 0,-1-1 0 0 0,1 0 0 0 0,0 0 0 0 0,0 0 0 0 0,1 0 0 0 0,-1-1 0 0 0,0 0 0 0 0,1 0 0 0 0,7 3 0 0 0,151 40 0 0 0,-102-30 0 0 0,-50-13 0 0 0,0 0 0 0 0,0-1 0 0 0,0-1 0 0 0,0 0 0 0 0,0 0 0 0 0,-1-1 0 0 0,12-2 0 0 0,55-2 0 0 0,-114 4-2674 0 0,16-1-1559 0 0,0 0-1 0 0,-33-9 0 0 0,50 10 2196 0 0,-6-3-1894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3:48:41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36 204 0 0,'-17'2'13388'0'0,"15"-2"-12173"0"0,0 1 0 0 0,-1-1 0 0 0,1 0 0 0 0,0 1 1 0 0,-1-1-1 0 0,1 0 0 0 0,0 0 0 0 0,0-1 0 0 0,-1 1 0 0 0,1 0 0 0 0,0-1 0 0 0,-5-1 2190 0 0,20-17-2216 0 0,-8 17-1189 0 0,0-1 0 0 0,0 1 0 0 0,0 0 0 0 0,0 0 0 0 0,0 1 0 0 0,1-1 0 0 0,-1 1 0 0 0,1 0 0 0 0,-1 1 0 0 0,1-1 0 0 0,8 2 0 0 0,70 8 0 0 0,-42-4 0 0 0,83 8 0 0 0,-124-13 0 0 0,-1 0 0 0 0,0 0 0 0 0,0 0 0 0 0,1 0 0 0 0,-1 0 0 0 0,0 0 0 0 0,1 0 0 0 0,-1 0 0 0 0,0 0 0 0 0,0 0 0 0 0,1 0 0 0 0,-1 0 0 0 0,0 0 0 0 0,0 1 0 0 0,1-1 0 0 0,-1 0 0 0 0,0 0 0 0 0,0 0 0 0 0,0 0 0 0 0,1 1 0 0 0,-1-1 0 0 0,0 0 0 0 0,0 0 0 0 0,0 0 0 0 0,1 1 0 0 0,-1-1 0 0 0,0 0 0 0 0,0 0 0 0 0,0 1 0 0 0,0-1 0 0 0,0 0 0 0 0,0 0 0 0 0,0 1 0 0 0,0-1 0 0 0,1 0 0 0 0,-1 0 0 0 0,0 1 0 0 0,0-1 0 0 0,0 1 0 0 0,-5 14 0 0 0,-13 17 0 0 0,16-30 0 0 0,-20 28 0 0 0,-2-1 0 0 0,-47 45 0 0 0,37-40 0 0 0,11-12 0 0 0,14-14 0 0 0,1 0 0 0 0,0 0 0 0 0,-14 20 0 0 0,22-28 0 0 0,0 0 0 0 0,-1 0 0 0 0,1 1 0 0 0,0-1 0 0 0,0 0 0 0 0,0 0 0 0 0,0 1 0 0 0,-1-1 0 0 0,1 0 0 0 0,0 1 0 0 0,0-1 0 0 0,0 0 0 0 0,0 1 0 0 0,0-1 0 0 0,0 0 0 0 0,0 1 0 0 0,0-1 0 0 0,0 0 0 0 0,0 1 0 0 0,0-1 0 0 0,0 0 0 0 0,0 1 0 0 0,0-1 0 0 0,0 0 0 0 0,0 1 0 0 0,1-1 0 0 0,-1 0 0 0 0,0 1 0 0 0,0-1 0 0 0,0 0 0 0 0,0 1 0 0 0,1-1 0 0 0,-1 0 0 0 0,0 0 0 0 0,0 1 0 0 0,1-1 0 0 0,-1 0 0 0 0,0 0 0 0 0,0 0 0 0 0,1 1 0 0 0,-1-1 0 0 0,1 0 0 0 0,23 5 0 0 0,48-6 0 0 0,-41 0 0 0 0,124 1 0 0 0,-155 0-53 0 0,1 0 1 0 0,-1 0-1 0 0,0 0 1 0 0,0 0-1 0 0,0 0 0 0 0,0 0 1 0 0,1 0-1 0 0,-1 1 1 0 0,0-1-1 0 0,0 0 1 0 0,0 0-1 0 0,1 0 0 0 0,-1 0 1 0 0,0 0-1 0 0,0 0 1 0 0,0 0-1 0 0,1-1 0 0 0,-1 1 1 0 0,0 0-1 0 0,0 0 1 0 0,0 0-1 0 0,0 0 1 0 0,1 0-1 0 0,-1 0 0 0 0,0 0 1 0 0,0 0-1 0 0,0 0 1 0 0,0 0-1 0 0,1-1 0 0 0,-1 1 1 0 0,0 0-1 0 0,0 0 1 0 0,0 0-1 0 0,0 0 0 0 0,0 0 1 0 0,0-1-1 0 0,0 1 1 0 0,1 0-1 0 0,-1 0 1 0 0,0 0-1 0 0,0 0 0 0 0,0-1 1 0 0,0 1-1 0 0,0 0 1 0 0,0 0-1 0 0,0 0 0 0 0,0-1 1 0 0,0 1-1 0 0,0 0 1 0 0,-9-9-6062 0 0,-18-9-5926 0 0,26 18 11192 0 0,-23-24-7856 0 0,16 19 6772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3:48:42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33 1288 0 0,'-10'-5'4965'0'0,"-13"-5"4393"0"0,23 10-9126 0 0,0 0 0 0 0,-1 0 0 0 0,1 0-1 0 0,0 0 1 0 0,-1 0 0 0 0,1 0-1 0 0,0-1 1 0 0,-1 1 0 0 0,-1-1 1390 0 0,2 0-1390 0 0,0 1-1 0 0,0 0 1 0 0,0 0 0 0 0,-1-1-1 0 0,1 1 1 0 0,0 0 0 0 0,0-1 0 0 0,0 1-1 0 0,0 0 1 0 0,0-1 0 0 0,0 1 0 0 0,-1 0-1 0 0,1-1 1 0 0,0 1 0 0 0,0 0-1 0 0,0-1 1 0 0,0 1 0 0 0,0-1 0 0 0,0 1-1 0 0,1 0 1 0 0,-1-1 0 0 0,0 1-1 0 0,0 0 1 0 0,0-1 0 0 0,0 1 0 0 0,0 0-1 0 0,0-1 1 0 0,1 1 0 0 0,-1 0-1 0 0,3-1 232 0 0,0 0-1 0 0,0 0 0 0 0,0 1 1 0 0,0 0-1 0 0,1 0 1 0 0,-1 0-1 0 0,0 0 0 0 0,0 0 1 0 0,4 1-1 0 0,5 0 528 0 0,50 1-97 0 0,-35-1-918 0 0,-1 0-1 0 0,1-2 1 0 0,40-5 0 0 0,-54 4 23 0 0,-1 4-3690 0 0,22 15-17629 0 0,-21-7 16141 0 0,-2-2 3067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3:48:42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85 376 0 0,'0'-2'1245'0'0,"0"-1"1"0"0,0 1-1 0 0,1 0 0 0 0,-1 0 0 0 0,1-1 1 0 0,0 1-1 0 0,0 0 0 0 0,0 0 1 0 0,0 0-1 0 0,0 0 0 0 0,0 0 0 0 0,2-3 1 0 0,25-22 8683 0 0,7 8-4893 0 0,-5 12-3824 0 0,-29 7-1211 0 0,0 0 0 0 0,0 0 0 0 0,0 0-1 0 0,-1 0 1 0 0,1 0 0 0 0,0 0-1 0 0,0 0 1 0 0,-1 0 0 0 0,1 0 0 0 0,0 0-1 0 0,0 0 1 0 0,-1 1 0 0 0,1-1 0 0 0,0 0-1 0 0,-1 1 1 0 0,1-1 0 0 0,0 0 0 0 0,-1 1-1 0 0,1-1 1 0 0,0 1 0 0 0,-1-1-1 0 0,1 1 1 0 0,-1 0 0 0 0,1-1 0 0 0,-1 1-1 0 0,1-1 1 0 0,-1 1 0 0 0,0 0 0 0 0,1 1-1 0 0,0-1 1 0 0,-1 1 0 0 0,0 0-1 0 0,0 0 1 0 0,0 0-1 0 0,0-1 1 0 0,-1 1 0 0 0,1 0-1 0 0,0 0 1 0 0,-1 0 0 0 0,1-1-1 0 0,-1 1 1 0 0,-1 3 0 0 0,-36 57-5 0 0,27-46 2 0 0,9-13 2 0 0,0 0 0 0 0,0 0 0 0 0,1 0 0 0 0,0 0 0 0 0,-1 0 0 0 0,1 1 0 0 0,0-1 0 0 0,1 0 0 0 0,-1 0 0 0 0,0 1 0 0 0,1-1 0 0 0,0 1 0 0 0,0-1 0 0 0,0 0 0 0 0,1 4 0 0 0,0-1 0 0 0,1 0 0 0 0,0 0 0 0 0,1 0 0 0 0,0-1 0 0 0,0 1 0 0 0,7 10 0 0 0,-9-14 0 0 0,1 0 0 0 0,-1 0 0 0 0,0 0 0 0 0,0 0 0 0 0,0 1 0 0 0,0-1 0 0 0,0 0 0 0 0,0 1 0 0 0,-1-1 0 0 0,1 1 0 0 0,-1-1 0 0 0,0 1 0 0 0,1-1 0 0 0,-2 6 0 0 0,-13 4 0 0 0,13-11 0 0 0,0 0 0 0 0,-1 0 0 0 0,1 1 0 0 0,0-1 0 0 0,0 0 0 0 0,-1 0 0 0 0,1 0 0 0 0,-1 0 0 0 0,1-1 0 0 0,-1 1 0 0 0,1 0 0 0 0,-1 0 0 0 0,0-1 0 0 0,1 1 0 0 0,-1-1 0 0 0,0 0 0 0 0,1 1 0 0 0,-1-1 0 0 0,0 0 0 0 0,-1 0 0 0 0,-2 0-383 0 0,-1-1 1 0 0,1 1-1 0 0,0-1 0 0 0,0 0 0 0 0,0-1 1 0 0,-8-2-1 0 0,2-2-1196 0 0,0 1-1 0 0,1-1 1 0 0,0-1-1 0 0,0 1 1 0 0,1-2 0 0 0,0 1-1 0 0,-9-11 1 0 0,17 18 1274 0 0,1-1 0 0 0,-1 1 0 0 0,1 0 0 0 0,0 0-1 0 0,-1-1 1 0 0,1 1 0 0 0,-1 0 0 0 0,1-1 0 0 0,0 1 0 0 0,-1-1 0 0 0,1 1 0 0 0,0 0 0 0 0,0-1 0 0 0,-1 1-1 0 0,1-1 1 0 0,0 1 0 0 0,0-1 0 0 0,0 1 0 0 0,-1-1 0 0 0,1 1 0 0 0,0-1 0 0 0,0 1 0 0 0,0-1 0 0 0,0 1-1 0 0,0-1 1 0 0,0 1 0 0 0,0-1 0 0 0,0 1 0 0 0,0-1 0 0 0,0 1 0 0 0,0-1 0 0 0,1 1 0 0 0,-1-1 0 0 0,0 1-1 0 0,0 0 1 0 0,0-1 0 0 0,1 1 0 0 0,-1-1 0 0 0,0 1 0 0 0,0-1 0 0 0,1 1 0 0 0,-1-1 0 0 0,8 0-2693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3:26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0 552 0 0,'-2'3'12835'0'0,"-4"3"-7874"0"0,-14 14-398 0 0,-11 1-1623 0 0,16-11-1774 0 0,-1 0 0 0 0,-26 12 0 0 0,9-5-2245 0 0,-15 16-9336 0 0,27-19 5640 0 0,-30 19-5545 0 0,43-26 8756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3:26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0 1420 0 0,'-6'12'9003'0'0,"-8"-1"-3376"0"0,-24 6-411 0 0,21-10-3439 0 0,-33 13 812 0 0,8-5-2597 0 0,9 6-4739 0 0,-6 0-13561 0 0,35-17 16211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3:26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0 1376 0 0,'-7'15'9795'0'0,"-11"3"-4792"0"0,-19 9-234 0 0,-50 23-640 0 0,49-31-7106 0 0,15-8-3019 0 0,-1 1-4356 0 0,17-8 7708 0 0,2 0 465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3:27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2 1324 0 0,'12'-2'15688'0'0,"-28"14"-7224"0"0,4-5-8310 0 0,-69 37 5829 0 0,8-5-7578 0 0,36-20-4032 0 0,-2-2-4403 0 0,0 8-2059 0 0,27-14 10205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6:46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10 1316 0 0,'-13'3'17556'0'0,"-2"-1"-11297"0"0,5-6-5744 0 0,1 2 0 0 0,-1-1 0 0 0,1 1 0 0 0,-1 1 0 0 0,0-1 0 0 0,0 2 0 0 0,-19 0 0 0 0,26 0-390 0 0,0 1 1 0 0,0-1-1 0 0,0 1 1 0 0,-1 0-1 0 0,1 0 1 0 0,0 0 0 0 0,1 0-1 0 0,-1 0 1 0 0,0 0-1 0 0,0 1 1 0 0,0 0 0 0 0,1-1-1 0 0,-1 1 1 0 0,1 0-1 0 0,0 0 1 0 0,-1 1 0 0 0,1-1-1 0 0,0 0 1 0 0,0 1-1 0 0,0-1 1 0 0,1 1-1 0 0,-1 0 1 0 0,1-1 0 0 0,-1 1-1 0 0,1 0 1 0 0,0 0-1 0 0,-2 6 1 0 0,2 5-126 0 0,0-1 0 0 0,0 1 0 0 0,1-1 0 0 0,1 1 0 0 0,0 0 0 0 0,1-1 0 0 0,1 1 0 0 0,0-1 0 0 0,0 0 0 0 0,7 13 0 0 0,9 53 0 0 0,-12-46 0 0 0,5 45 0 0 0,-12-72 0 0 0,1 1 0 0 0,-1-1 0 0 0,-1 0 0 0 0,1 1 0 0 0,-1-1 0 0 0,0 0 0 0 0,0 1 0 0 0,-1-1 0 0 0,-4 10 0 0 0,6-15-42 0 0,0 0-1 0 0,-1-1 1 0 0,1 1 0 0 0,0 0-1 0 0,-1 0 1 0 0,1-1 0 0 0,-1 1-1 0 0,1 0 1 0 0,-1-1 0 0 0,1 1-1 0 0,-1-1 1 0 0,0 1 0 0 0,1 0-1 0 0,-1-1 1 0 0,0 1 0 0 0,1-1-1 0 0,-1 0 1 0 0,0 1 0 0 0,0-1-1 0 0,1 1 1 0 0,-1-1 0 0 0,0 0-1 0 0,0 0 1 0 0,0 0 0 0 0,0 1-1 0 0,1-1 1 0 0,-1 0 0 0 0,0 0-1 0 0,-2 0 1 0 0,1-1-205 0 0,0 0 1 0 0,0 0-1 0 0,0 0 1 0 0,0 0-1 0 0,0 0 0 0 0,0 0 1 0 0,0 0-1 0 0,0-1 1 0 0,0 1-1 0 0,0-1 1 0 0,-1-1-1 0 0,-36-47-5632 0 0,38 49 5841 0 0,-4-8-2013 0 0,0 0 0 0 0,0 0 0 0 0,1-1 0 0 0,0 0 1 0 0,1 0-1 0 0,-2-11 0 0 0,1-22-2277 0 0,5 39 4718 0 0,-1 1-1 0 0,1-1 0 0 0,-1 1 1 0 0,1 0-1 0 0,0-1 1 0 0,0 1-1 0 0,1 0 1 0 0,-1 0-1 0 0,3-4 0 0 0,4-2 3526 0 0,9-3 7400 0 0,-3 3-3530 0 0,-6 3-5864 0 0,-6 4-1983 0 0,0 0-1 0 0,0 0 1 0 0,0 1 0 0 0,0-1-1 0 0,0 1 1 0 0,0-1 0 0 0,0 1-1 0 0,1 0 1 0 0,-1 0 0 0 0,0 0 0 0 0,1 0-1 0 0,-1 0 1 0 0,1 0 0 0 0,-1 1-1 0 0,1 0 1 0 0,-1-1 0 0 0,1 1-1 0 0,3 0 1 0 0,1 1-423 0 0,0 0 0 0 0,0 1-1 0 0,0 0 1 0 0,0 0 0 0 0,7 3 0 0 0,-8-2-82 0 0,0-1 1 0 0,0 0-1 0 0,0 0 0 0 0,1 0 1 0 0,-1-1-1 0 0,9 1 1 0 0,0-5-8342 0 0,5-6 1013 0 0,-12 4 4669 0 0,4-2 57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7:13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20 752 0 0,'12'-12'23679'0'0,"1"4"-17744"0"0,-14 20-4830 0 0,1 28-846 0 0,-2 0 0 0 0,-1-1 1 0 0,-2 0-1 0 0,-16 63 0 0 0,10-52-259 0 0,2 1 0 0 0,2 0 0 0 0,2 0 0 0 0,5 98 0 0 0,0-85 0 0 0,0-61 7 0 0,0-6-1 0 0,0-17-72 0 0,0 20-235 0 0,2-5-3519 0 0,0-6 4609 0 0,4 3-3423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1:57:14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9 341 508 0 0,'-8'16'22344'0'0,"14"-31"-17905"0"0,2-1-1124 0 0,4 5-2047 0 0,5 0-1085 0 0,73-45 527 0 0,-56 36-710 0 0,56-42 0 0 0,-4 1 0 0 0,-36 40 0 0 0,-42 19 0 0 0,0-1 0 0 0,0 0 0 0 0,0-1 0 0 0,-1 1 0 0 0,14-10 0 0 0,-9 3 0 0 0,-9 6 0 0 0,1 1 0 0 0,0-1 0 0 0,0 1 0 0 0,0 0 0 0 0,0 1 0 0 0,0-1 0 0 0,0 1 0 0 0,1-1 0 0 0,0 1 0 0 0,-1 0 0 0 0,1 1 0 0 0,0-1 0 0 0,0 1 0 0 0,-1 0 0 0 0,9 0 0 0 0,27-7 0 0 0,-79 40-248 0 0,27-24-2225 0 0,-27 19-7406 0 0,38-27 9022 0 0,0 1 0 0 0,-1 0 0 0 0,1-1 1 0 0,0 1-1 0 0,-1-1 0 0 0,1 1 0 0 0,0-1 1 0 0,-1 0-1 0 0,1 0 0 0 0,-1 0 0 0 0,1 1 1 0 0,0-1-1 0 0,-1 0 0 0 0,-2-1 0 0 0,0-6-5494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3:47:06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0 260 0 0,'6'2'27272'0'0,"7"12"-24978"0"0,-10-2-1907 0 0,-1 0 1 0 0,0 0-1 0 0,-1 1 1 0 0,0-1-1 0 0,-1 0 1 0 0,0 0-1 0 0,-3 15 0 0 0,0-13-1774 0 0,0 0-1 0 0,-1 0 0 0 0,-6 16 0 0 0,-1-7-5271 0 0,9-20 4991 0 0,0 0 0 0 0,1 0 0 0 0,-1 0 0 0 0,1 0 0 0 0,-1 1 0 0 0,1-1 0 0 0,0 1 0 0 0,1-1 0 0 0,-1 1 1 0 0,0 4-1 0 0,1 0-392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3:47:07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1376 0 0,'-1'24'10253'0'0,"-2"3"-4133"0"0,-6 28-2354 0 0,-1 0-5284 0 0,7-32-495 0 0,2-6-2043 0 0,-2-1 0 0 0,0 0 0 0 0,-7 23-1 0 0,6-31 2522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3:47:07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0 852 0 0,'4'24'10671'0'0,"0"4"-3646"0"0,-11 44-1301 0 0,-7-1-5721 0 0,0-2-7004 0 0,10-25-6716 0 0,4-36 11600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3:47:0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1084 0 0,'13'1'12294'0'0,"-12"-1"-12001"0"0,10 23 5775 0 0,-1 26-1918 0 0,-17 41-3488 0 0,1-46-4255 0 0,4 1-6105 0 0,6-21 1484 0 0,-4-16 6188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3:47:0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48 0 0,'3'2'15980'0'0,"3"16"-10774"0"0,4 26-3349 0 0,-11-18-1507 0 0,-8 51 1 0 0,-4-10-3709 0 0,5-28-1849 0 0,1 0-3351 0 0,6-19 3745 0 0,1-12 3077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3:47:09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1160 0 0,'1'15'12929'0'0,"0"14"-7619"0"0,-1-16-4993 0 0,0 0-1 0 0,0-1 1 0 0,-1 1-1 0 0,-4 16 0 0 0,-9 23-185 0 0,2-5-4641 0 0,-2-2-9400 0 0,11-41 12058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23:47:09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1292 0 0,'0'7'13023'0'0,"0"26"-9531"0"0,2 26-1845 0 0,-1-21-1966 0 0,-4 49 1 0 0,1-73-1735 0 0,0 0-1 0 0,-1-1 1 0 0,-1 1-1 0 0,-4 12 1 0 0,-3 4-4782 0 0,10-21 5212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0:52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1140 0 0,'0'7'15010'0'0,"0"23"-9957"0"0,7 203 1637 0 0,-5 156-5030 0 0,-5-301-1612 0 0,12 114 0 0 0,0-3-189 0 0,-13-58-5 0 0,3 98 215 0 0,3-191-49 0 0,-3 0 0 0 0,-6 49 0 0 0,2-53-20 0 0,2 1-1 0 0,5 73 1 0 0,11 137-46 0 0,-9-143 313 0 0,-4-111-266 0 0,0 0 0 0 0,0-1-1 0 0,0 1 1 0 0,0 0 0 0 0,0-1 0 0 0,0 1 0 0 0,0 0 0 0 0,0-1 0 0 0,1 1 0 0 0,-1 0 0 0 0,0-1 0 0 0,0 1 0 0 0,1-1 0 0 0,-1 1 0 0 0,1 0-1 0 0,-1-1 1 0 0,0 1 0 0 0,1-1 0 0 0,-1 1 0 0 0,1-1 0 0 0,-1 0 0 0 0,1 1 0 0 0,-1-1 0 0 0,1 1 0 0 0,-1-1 0 0 0,1 0 0 0 0,0 1-1 0 0,-1-1 1 0 0,1 0 0 0 0,0 0 0 0 0,-1 0 0 0 0,1 1 0 0 0,0-1 0 0 0,-1 0 0 0 0,1 0 0 0 0,0 0 0 0 0,-1 0 0 0 0,1 0 0 0 0,0 0 0 0 0,-1 0-1 0 0,2-1 1 0 0,-2 1-18 0 0,-12-48-27855 0 0,12 32 26036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6:47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77 1740 0 0,'-24'-2'27980'0'0,"26"16"-24933"0"0,10 32-6344 0 0,-9-19-1527 0 0,0 0-1 0 0,-2 28 1 0 0,-1-51 1974 0 0</inkml:trace>
  <inkml:trace contextRef="#ctx0" brushRef="#br0" timeOffset="1">13 49 980 0 0,'0'-16'2168'0'0,"-4"4"465"0"0,4 4 339 0 0,-4-4 4364 0 0,8 20-7704 0 0,-4-4-1212 0 0,4 0-852 0 0,0 0-408 0 0,3 4-88 0 0,1-4 211 0 0,4 0 509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1:45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29 644 0 0,'-8'-4'620'0'0,"0"0"-56"0"0,0 4-60 0 0,4-4-48 0 0,-4 0-44 0 0,5 0-56 0 0,-5 4-52 0 0,0-4-84 0 0,0 0-124 0 0,0 4-192 0 0,4 0-264 0 0,-3 0-320 0 0,-1 0-184 0 0,0 0-80 0 0,0 0 12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4:46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16 1136 0 0,'19'-12'23664'0'0,"-19"12"-23414"0"0,0 0-117 0 0,-1 1 0 0 0,1 0 0 0 0,0-1 1 0 0,-1 1-1 0 0,1 0 0 0 0,-1-1 0 0 0,1 1 0 0 0,-1-1 0 0 0,1 1 0 0 0,-1 0 0 0 0,0-1 0 0 0,1 0 0 0 0,-1 1 0 0 0,0-1 0 0 0,1 1 0 0 0,-1-1 0 0 0,0 0 0 0 0,0 1 0 0 0,1-1 1 0 0,-1 0-1 0 0,0 0 0 0 0,0 0 0 0 0,1 1 0 0 0,-1-1 0 0 0,0 0 0 0 0,0 0 0 0 0,0 0 0 0 0,1 0 0 0 0,-1 0 0 0 0,0-1 0 0 0,0 1 0 0 0,0 0 0 0 0,1 0 0 0 0,-1 0 0 0 0,0-1 1 0 0,-1 0-1 0 0,0 1 99 0 0,0 0 1 0 0,0 0 0 0 0,0-1 0 0 0,-1 1 0 0 0,1 1-1 0 0,0-1 1 0 0,0 0 0 0 0,0 0 0 0 0,0 1-1 0 0,0-1 1 0 0,-4 3 0 0 0,3 0-233 0 0,-1 1 0 0 0,1-1 0 0 0,0 1 0 0 0,1 0 0 0 0,-1 1 0 0 0,1-1 0 0 0,0 0 0 0 0,0 1 0 0 0,0-1 0 0 0,1 1 0 0 0,-1-1 0 0 0,1 1 0 0 0,-1 7 0 0 0,1-3 0 0 0,-1 0 0 0 0,1 0 0 0 0,1 0 0 0 0,-1 0 0 0 0,2 0 0 0 0,1 14 0 0 0,-1-20 0 0 0,0-1 0 0 0,0 0 0 0 0,0 1 0 0 0,1-1 0 0 0,-1 0 0 0 0,1 0 0 0 0,0 0 0 0 0,-1 0 0 0 0,1-1 0 0 0,0 1 0 0 0,0 0 0 0 0,0-1 0 0 0,0 1 0 0 0,0-1 0 0 0,0 0 0 0 0,1 1 0 0 0,-1-1 0 0 0,0 0 0 0 0,1 0 0 0 0,-1-1 0 0 0,1 1 0 0 0,-1-1 0 0 0,0 1 0 0 0,1-1 0 0 0,0 0 0 0 0,-1 1 0 0 0,4-2 0 0 0,1 2 0 0 0,0-1 0 0 0,-1 0 0 0 0,1-1 0 0 0,0 0 0 0 0,0 0 0 0 0,0 0 0 0 0,-1-1 0 0 0,1 0 0 0 0,8-4 0 0 0,-12 4 0 0 0,0 0 0 0 0,-1 0 0 0 0,1-1 0 0 0,0 1 0 0 0,-1-1 0 0 0,1 0 0 0 0,-1 0 0 0 0,0 0 0 0 0,0 0 0 0 0,0 0 0 0 0,-1 0 0 0 0,1-1 0 0 0,-1 1 0 0 0,1-1 0 0 0,-1 1 0 0 0,0-1 0 0 0,-1 1 0 0 0,1-1 0 0 0,0 1 0 0 0,-1-1 0 0 0,0 0 0 0 0,0 0 0 0 0,0 1 0 0 0,-1-1 0 0 0,1 1 0 0 0,-1-1 0 0 0,1 0 0 0 0,-1 1 0 0 0,-2-4 0 0 0,2 2 0 0 0,0 1 0 0 0,0-1 0 0 0,0 1 0 0 0,-1-1 0 0 0,0 1 0 0 0,0 0 0 0 0,0 0 0 0 0,0 0 0 0 0,-1 0 0 0 0,0 0 0 0 0,1 1 0 0 0,-1-1 0 0 0,-1 1 0 0 0,1 0 0 0 0,0 0 0 0 0,-1 0 0 0 0,0 0 0 0 0,1 0 0 0 0,-1 1 0 0 0,0 0 0 0 0,0 0 0 0 0,-7-3 0 0 0,7 5 0 0 0,0 1 0 0 0,0-1 0 0 0,0 1 0 0 0,0-1 0 0 0,1 1 0 0 0,-1 0 0 0 0,0 1 0 0 0,0-1 0 0 0,1 1 0 0 0,-1-1 0 0 0,1 1 0 0 0,-1 0 0 0 0,1 0 0 0 0,0 1 0 0 0,0-1 0 0 0,0 1 0 0 0,0 0 0 0 0,0-1 0 0 0,1 1 0 0 0,-4 5 0 0 0,3-5 0 0 0,0 0 0 0 0,1 1 0 0 0,-1-1 0 0 0,1 0 0 0 0,0 1 0 0 0,0 0 0 0 0,0-1 0 0 0,0 1 0 0 0,1 0 0 0 0,-1 0 0 0 0,1 0 0 0 0,0 0 0 0 0,0 0 0 0 0,1 0 0 0 0,-1 0 0 0 0,1 1 0 0 0,0-1 0 0 0,1 7 0 0 0,-1-10 0 0 0,0 0 0 0 0,1 1 0 0 0,-1-1 0 0 0,1 0 0 0 0,-1 0 0 0 0,1 1 0 0 0,0-1 0 0 0,0 0 0 0 0,-1 0 0 0 0,1 0 0 0 0,0 0 0 0 0,0 0 0 0 0,0 0 0 0 0,0 0 0 0 0,0 0 0 0 0,0 0 0 0 0,0-1 0 0 0,0 1 0 0 0,1 0 0 0 0,-1-1 0 0 0,0 1 0 0 0,0-1 0 0 0,1 1 0 0 0,-1-1 0 0 0,0 1 0 0 0,0-1 0 0 0,1 0 0 0 0,-1 0 0 0 0,0 0 0 0 0,1 0 0 0 0,-1 0 0 0 0,1 0 0 0 0,-1 0 0 0 0,0 0 0 0 0,1 0 0 0 0,-1-1 0 0 0,0 1 0 0 0,0 0 0 0 0,1-1 0 0 0,-1 0 0 0 0,0 1 0 0 0,0-1 0 0 0,1 1 0 0 0,-1-1 0 0 0,1-1 0 0 0,2 0 0 0 0,-1 0 0 0 0,0 0 0 0 0,0 0 0 0 0,0-1 0 0 0,-1 1 0 0 0,1-1 0 0 0,0 0 0 0 0,-1 1 0 0 0,0-1 0 0 0,0 0 0 0 0,0 0 0 0 0,0-1 0 0 0,0 1 0 0 0,0 0 0 0 0,1-6 0 0 0,4-12 0 0 0,-5 19 0 0 0,-1 0 0 0 0,0 0 0 0 0,0 0 0 0 0,0-1 0 0 0,-1 1 0 0 0,1 0 0 0 0,0 0 0 0 0,-1-1 0 0 0,0 1 0 0 0,1 0 0 0 0,-1-1 0 0 0,0 1 0 0 0,0 0 0 0 0,0-1 0 0 0,0 1 0 0 0,-2-4 0 0 0,-2 2 0 0 0,3 3-31 0 0,-1 0 1 0 0,0 0-1 0 0,1 0 0 0 0,-1 0 0 0 0,0 1 1 0 0,0-1-1 0 0,0 1 0 0 0,1-1 1 0 0,-1 1-1 0 0,0 0 0 0 0,0 0 1 0 0,0 0-1 0 0,0 0 0 0 0,0 0 0 0 0,0 0 1 0 0,1 0-1 0 0,-1 1 0 0 0,0-1 1 0 0,0 1-1 0 0,0-1 0 0 0,0 1 1 0 0,1 0-1 0 0,-3 1 0 0 0,-14 3-1272 0 0,1-3-6249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6:28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1216 0 0,'19'-4'22308'0'0,"-6"25"-16583"0"0,-3 21-7041 0 0,-9-29 3212 0 0,-2 19-2019 0 0,-8 49 1 0 0,3-43-2941 0 0,-1-1-3359 0 0,-1 11-11565 0 0,8-40 16139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6:28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8 248 0 0,'8'-8'17534'0'0,"-3"42"-11628"0"0,1 4-4158 0 0,-7-5-785 0 0,-9 48 1 0 0,5-49-3417 0 0,-2 49 0 0 0,4-50-3931 0 0,2-24 4141 0 0,1 0 0 0 0,-1-1 0 0 0,1 1 0 0 0,0-1 0 0 0,2 10 1 0 0,1-7 234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4:50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1 960 0 0,'12'4'22139'0'0,"-18"6"-20527"0"0,-1-1-1 0 0,0 0 0 0 0,0-1 0 0 0,-1 0 1 0 0,-13 12-1 0 0,-6 4-1611 0 0,9-6 0 0 0,-1-1 0 0 0,-1 0 0 0 0,-1-2 0 0 0,-1 0 0 0 0,0-1 0 0 0,-39 18 0 0 0,48-31-2964 0 0,-6-4-8472 0 0,24-15-4284 0 0,3 14 13493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4:51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 1072 0 0,'-8'-6'23013'0'0,"5"17"-15820"0"0,7 4-6544 0 0,29 41 73 0 0,40 70-618 0 0,-31-41-193 0 0,-31-37-4502 0 0,-12-23-3421 0 0,-9-6-6945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5:02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13 344 0 0,'-35'0'32423'0'0,"56"-2"-32423"0"0,10-2 0 0 0,-20 2 0 0 0,1 0 0 0 0,-1 1 0 0 0,1 0 0 0 0,19 1 0 0 0,-16 2 0 0 0,-1 0 0 0 0,29 9 0 0 0,-4 9 0 0 0,-18 1 0 0 0,-20-19 0 0 0,1 1 0 0 0,-1 0 0 0 0,0 0 0 0 0,1-1 0 0 0,-1 1 0 0 0,-1 0 0 0 0,1 0 0 0 0,0 0 0 0 0,-1 0 0 0 0,1 0 0 0 0,-1 0 0 0 0,0 0 0 0 0,0 1 0 0 0,0-1 0 0 0,-1 0 0 0 0,1 0 0 0 0,-1 0 0 0 0,1 0 0 0 0,-1 0 0 0 0,0 0 0 0 0,0 0 0 0 0,0-1 0 0 0,-1 1 0 0 0,1 0 0 0 0,-1-1 0 0 0,0 1 0 0 0,1 0 0 0 0,-1-1 0 0 0,-3 3 0 0 0,-8 11 0 0 0,-1-2 0 0 0,-1 1 0 0 0,-23 17 0 0 0,15-13 0 0 0,-8 14 0 0 0,-19 14 0 0 0,49-47 0 0 0,0 0 0 0 0,0 1 0 0 0,0-1 0 0 0,0 1 0 0 0,1-1 0 0 0,-1 1 0 0 0,0 0 0 0 0,1-1 0 0 0,-1 1 0 0 0,0 0 0 0 0,1-1 0 0 0,-1 1 0 0 0,0 0 0 0 0,1 0 0 0 0,-1-1 0 0 0,1 1 0 0 0,0 0 0 0 0,-1 0 0 0 0,1 0 0 0 0,0 0 0 0 0,-1 0 0 0 0,1 0 0 0 0,0 1 0 0 0,0-2 0 0 0,1 1 0 0 0,-1 0 0 0 0,1 0 0 0 0,-1-1 0 0 0,1 1 0 0 0,-1 0 0 0 0,1-1 0 0 0,0 1 0 0 0,-1-1 0 0 0,1 1 0 0 0,0-1 0 0 0,-1 1 0 0 0,1-1 0 0 0,0 0 0 0 0,0 1 0 0 0,-1-1 0 0 0,1 0 0 0 0,0 1 0 0 0,0-1 0 0 0,1 0 0 0 0,56 8 0 0 0,-47-8 0 0 0,8 3 0 0 0,0 0 0 0 0,0-1 0 0 0,0 0 0 0 0,0-1 0 0 0,0-1 0 0 0,0-1 0 0 0,0-1 0 0 0,0-1 0 0 0,25-6 0 0 0,-35 7-4514 0 0,-42-8-23187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5:02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10 256 0 0,'0'-9'17855'0'0,"1"9"-17562"0"0,20 0 8975 0 0,27 9-4287 0 0,0 3-5975 0 0,-24-5 1605 0 0,2-1 1 0 0,34 3-1 0 0,-5-11-5960 0 0,-48 0 2802 0 0,0 0 1 0 0,0 0 0 0 0,0 0-1 0 0,0-1 1 0 0,12-6 0 0 0,19-7-8274 0 0,-26 12 8882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5:03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1624 0 0,'27'9'29026'0'0,"-31"2"-26909"0"0,-18 21-2117 0 0,14-22 0 0 0,0 0 0 0 0,1 1 0 0 0,0 0 0 0 0,-5 13 0 0 0,11-22 0 0 0,0 0 0 0 0,1 0 0 0 0,-1 0 0 0 0,0 0 0 0 0,1 0 0 0 0,-1 0 0 0 0,1 0 0 0 0,0 0 0 0 0,0 0 0 0 0,0 0 0 0 0,0 0 0 0 0,0 0 0 0 0,0 0 0 0 0,0 0 0 0 0,1 0 0 0 0,-1 1 0 0 0,1-1 0 0 0,-1 0 0 0 0,1 0 0 0 0,0-1 0 0 0,0 1 0 0 0,0 0 0 0 0,0 0 0 0 0,0 0 0 0 0,0-1 0 0 0,0 1 0 0 0,1 0 0 0 0,-1-1 0 0 0,1 1 0 0 0,1 1 0 0 0,2 0-344 0 0,-1 0-1 0 0,1-1 1 0 0,-1 0 0 0 0,1 1-1 0 0,0-1 1 0 0,0-1-1 0 0,0 1 1 0 0,0-1 0 0 0,0 0-1 0 0,0 0 1 0 0,1-1 0 0 0,-1 1-1 0 0,0-1 1 0 0,0 0 0 0 0,0 0-1 0 0,1-1 1 0 0,-1 0-1 0 0,0 0 1 0 0,0 0 0 0 0,0 0-1 0 0,0-1 1 0 0,0 0 0 0 0,0 0-1 0 0,-1 0 1 0 0,1-1 0 0 0,-1 1-1 0 0,1-1 1 0 0,-1 0-1 0 0,0-1 1 0 0,0 1 0 0 0,6-7-1 0 0,-4 1-3848 0 0,28-38-11094 0 0,-26 35 13264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5:03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13 1948 0 0,'-8'-12'20198'0'0,"2"28"-9279"0"0,5-4-11550 0 0,0 11 493 0 0,7 176 1039 0 0,-3-167-1840 0 0,2 0 0 0 0,1 0 0 0 0,1 0 1 0 0,13 32-1 0 0,-19-60-1002 0 0,8 17-5890 0 0,-9-21 7582 0 0,0 0 0 0 0,0 1 0 0 0,0-1 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6:47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32 604 0 0,'-3'28'28953'0'0,"-9"-25"-25743"0"0,4-1-3210 0 0,0 1 0 0 0,0 0 0 0 0,0 0 0 0 0,1 0 0 0 0,-1 1 0 0 0,1 0 0 0 0,0 0 0 0 0,0 1 0 0 0,1 0 0 0 0,0 0 0 0 0,-7 7 0 0 0,11-9 0 0 0,-1-1 0 0 0,1 1 0 0 0,0 0 0 0 0,0 1 0 0 0,0-1 0 0 0,0 0 0 0 0,1 0 0 0 0,-1 1 0 0 0,1-1 0 0 0,0 1 0 0 0,0-1 0 0 0,0 1 0 0 0,1 0 0 0 0,-1-1 0 0 0,1 1 0 0 0,0 0 0 0 0,0 0 0 0 0,0-1 0 0 0,0 1 0 0 0,1 0 0 0 0,-1-1 0 0 0,1 1 0 0 0,0 0 0 0 0,0-1 0 0 0,0 1 0 0 0,1-1 0 0 0,1 4 0 0 0,1 0 0 0 0,0-1 0 0 0,1 0 0 0 0,-1 0 0 0 0,1 0 0 0 0,0-1 0 0 0,1 1 0 0 0,-1-1 0 0 0,1 0 0 0 0,0-1 0 0 0,1 1 0 0 0,-1-1 0 0 0,1-1 0 0 0,0 1 0 0 0,-1-1 0 0 0,2 0 0 0 0,13 4 0 0 0,-17-6 0 0 0,-1 0 0 0 0,1-1 0 0 0,-1 1 0 0 0,1-1 0 0 0,-1 1 0 0 0,1-1 0 0 0,-1 0 0 0 0,1-1 0 0 0,0 1 0 0 0,-1-1 0 0 0,1 1 0 0 0,-1-1 0 0 0,0 0 0 0 0,1 0 0 0 0,-1 0 0 0 0,0-1 0 0 0,1 1 0 0 0,-1-1 0 0 0,0 0 0 0 0,0 0 0 0 0,0 0 0 0 0,-1 0 0 0 0,1 0 0 0 0,0-1 0 0 0,-1 1 0 0 0,1-1 0 0 0,-1 0 0 0 0,0 0 0 0 0,0 0 0 0 0,0 0 0 0 0,0 0 0 0 0,-1 0 0 0 0,1 0 0 0 0,-1-1 0 0 0,0 1 0 0 0,0 0 0 0 0,1-7 0 0 0,1-5 0 0 0,-1-1 0 0 0,-1 1 0 0 0,0 0 0 0 0,-1 0 0 0 0,-1-1 0 0 0,-1 1 0 0 0,0 0 0 0 0,0 0 0 0 0,-2 0 0 0 0,0 0 0 0 0,0 1 0 0 0,-12-24 0 0 0,16 37 0 0 0,0 0 0 0 0,0 1 0 0 0,0-1 0 0 0,0 0 0 0 0,-1 1 0 0 0,1-1 0 0 0,0 0 0 0 0,-1 1 0 0 0,1-1 0 0 0,0 0 0 0 0,-1 1 0 0 0,1-1 0 0 0,-1 0 0 0 0,1 1 0 0 0,-1-1 0 0 0,1 1 0 0 0,-1-1 0 0 0,1 1 0 0 0,-1-1 0 0 0,0 1 0 0 0,1 0 0 0 0,-1-1 0 0 0,0 1 0 0 0,1 0 0 0 0,-1-1 0 0 0,0 1 0 0 0,-1 0 0 0 0,-3 18 0 0 0,7 36 0 0 0,44 113 0 0 0,-25-102 0 0 0,20 121 0 0 0,-39-174 0 0 0,-1 0 0 0 0,0 0 0 0 0,-1 0 0 0 0,0 0 0 0 0,-1-1 0 0 0,0 1 0 0 0,-5 19 0 0 0,5-26 0 0 0,-1 0 0 0 0,0 0 0 0 0,-1-1 0 0 0,1 1 0 0 0,-1 0 0 0 0,1-1 0 0 0,-1 0 0 0 0,-1 1 0 0 0,1-1 0 0 0,-1-1 0 0 0,1 1 0 0 0,-1 0 0 0 0,0-1 0 0 0,0 0 0 0 0,-1 0 0 0 0,1 0 0 0 0,-1 0 0 0 0,1-1 0 0 0,-8 3 0 0 0,1-1-56 0 0,0 0 1 0 0,-1-1-1 0 0,1-1 0 0 0,-1 0 1 0 0,0 0-1 0 0,0-1 0 0 0,-16-1 1 0 0,24 0-51 0 0,0 1 1 0 0,0-2-1 0 0,0 1 1 0 0,0 0 0 0 0,0-1-1 0 0,1 0 1 0 0,-1 0 0 0 0,0 0-1 0 0,1 0 1 0 0,-1-1-1 0 0,0 1 1 0 0,1-1 0 0 0,0 0-1 0 0,-1 0 1 0 0,1 0-1 0 0,0-1 1 0 0,0 1 0 0 0,0-1-1 0 0,1 1 1 0 0,-1-1-1 0 0,0 0 1 0 0,1 0 0 0 0,0 0-1 0 0,0-1 1 0 0,0 1-1 0 0,-3-6 1 0 0,5 7-738 0 0,-1 1 0 0 0,1-1 1 0 0,0 1-1 0 0,0-1 0 0 0,0 0 0 0 0,-1 1 0 0 0,1-1 0 0 0,1 1 1 0 0,-1-1-1 0 0,0 0 0 0 0,0 1 0 0 0,1-1 0 0 0,0-2 1 0 0,13-18-6381 0 0,30-10 174 0 0,-36 27 5980 0 0,26-15-1047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6:29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1 660 0 0,'0'0'10089'0'0,"2"11"-1468"0"0,3 18-5480 0 0,-2 10-2036 0 0,-1-1 0 0 0,-6 62 0 0 0,0-1-3418 0 0,-2-54-2693 0 0,-16 22-11467 0 0,18-55 14579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6:43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1 408 0 0,'-13'6'1377'0'0,"-13"8"4317"0"0,-40 12 13944 0 0,25-20-13988 0 0,55-17-5650 0 0,12-2 0 0 0,2 6 0 0 0,1 1 0 0 0,0 1 0 0 0,0 2 0 0 0,0 0 0 0 0,34 3 0 0 0,-59 0 0 0 0,-1-1 0 0 0,1 1 0 0 0,0 1 0 0 0,-1-1 0 0 0,1 0 0 0 0,0 1 0 0 0,-1 0 0 0 0,1 0 0 0 0,-1 0 0 0 0,1 0 0 0 0,-1 1 0 0 0,0-1 0 0 0,1 1 0 0 0,-1 0 0 0 0,0 0 0 0 0,0 0 0 0 0,0 0 0 0 0,0 0 0 0 0,-1 1 0 0 0,1-1 0 0 0,0 1 0 0 0,-1 0 0 0 0,0 0 0 0 0,0 0 0 0 0,0 0 0 0 0,3 5 0 0 0,-4-2 0 0 0,1 0 0 0 0,-1 0 0 0 0,0-1 0 0 0,0 1 0 0 0,-1 0 0 0 0,0 0 0 0 0,0 0 0 0 0,0 0 0 0 0,0 0 0 0 0,-1 0 0 0 0,0-1 0 0 0,-1 1 0 0 0,1 0 0 0 0,-1-1 0 0 0,0 1 0 0 0,-3 6 0 0 0,-14 23 0 0 0,-1-1 0 0 0,-1-1 0 0 0,-37 43 0 0 0,-15 24 0 0 0,56-73 0 0 0,-2 3 0 0 0,-1-1 0 0 0,-33 37 0 0 0,50-57 0 0 0,13-8 0 0 0,9-6 0 0 0,7-3 0 0 0,0 2 0 0 0,1 0 0 0 0,-1 2 0 0 0,1 1 0 0 0,0 1 0 0 0,0 1 0 0 0,0 2 0 0 0,0 0 0 0 0,27 6 0 0 0,-28-4-2286 0 0,-23-3 1547 0 0,1 1 0 0 0,-1-1 0 0 0,1 0 0 0 0,-1-1 0 0 0,1 1 1 0 0,-1 0-1 0 0,1-1 0 0 0,-1 0 0 0 0,0 0 0 0 0,1 0 0 0 0,-1 0 0 0 0,0-1 0 0 0,1 1 0 0 0,5-4 0 0 0,1-10-7646 0 0,-2-12 517 0 0,-8 12 5436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6:43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1712 0 0,'-29'0'7489'0'0,"-31"0"15541"0"0,152 0-24633 0 0,50 2 5971 0 0,-68-1-4820 0 0,0 0-5498 0 0,-25-1-2449 0 0,0 0-4511 0 0,-37 1 9473 0 0,3 2 729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6:44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61 203 816 0 0,'5'6'32810'0'0,"2"-7"-34008"0"0,5-4 1258 0 0,0 0 1 0 0,0-1-1 0 0,0 0 1 0 0,-1-1 0 0 0,0 0-1 0 0,18-16 1 0 0,-25 20-65 0 0,0 0 0 0 0,-1-1 0 0 0,1 1 0 0 0,-1-1 1 0 0,0 0-1 0 0,0 0 0 0 0,0 0 0 0 0,-1 0 0 0 0,1 0 0 0 0,-1 0 0 0 0,0-1 1 0 0,0 1-1 0 0,0-1 0 0 0,-1 0 0 0 0,0 1 0 0 0,0-1 0 0 0,0 0 0 0 0,0 0 1 0 0,-1 0-1 0 0,0 0 0 0 0,-1-7 0 0 0,1 9 4 0 0,0 1 0 0 0,-1 0 0 0 0,0 0 0 0 0,1-1 0 0 0,-1 1 0 0 0,0 0 0 0 0,0 0 0 0 0,0 0 0 0 0,0 0 0 0 0,-1 0 0 0 0,1 0 0 0 0,-1 0 0 0 0,1 0 0 0 0,-1 1 0 0 0,1-1 0 0 0,-1 1 0 0 0,0-1 0 0 0,0 1 0 0 0,0-1 0 0 0,0 1 0 0 0,-2-1 0 0 0,0 0 0 0 0,0 1 0 0 0,0 0 0 0 0,0 1 0 0 0,0-1 0 0 0,0 0 0 0 0,0 1 0 0 0,0 0 0 0 0,0 0 0 0 0,0 0 0 0 0,1 1 0 0 0,-8 1 0 0 0,3-1 0 0 0,0 2 0 0 0,0-1 0 0 0,0 1 0 0 0,0 0 0 0 0,1 1 0 0 0,-1 0 0 0 0,1 0 0 0 0,0 0 0 0 0,0 1 0 0 0,1 0 0 0 0,-10 10 0 0 0,11-10-40 0 0,1 1-1 0 0,1 0 1 0 0,-1 0 0 0 0,1 1 0 0 0,0-1-1 0 0,1 1 1 0 0,0 0 0 0 0,0-1 0 0 0,0 1-1 0 0,1 0 1 0 0,-1 0 0 0 0,2 0 0 0 0,-1 0-1 0 0,1 0 1 0 0,0 0 0 0 0,1 0 0 0 0,0 0-1 0 0,0 0 1 0 0,0 0 0 0 0,1 0-1 0 0,0 0 1 0 0,0 0 0 0 0,0-1 0 0 0,8 13-1 0 0,-7-13-46 0 0,0 0-1 0 0,0-1 0 0 0,1 1 1 0 0,0-1-1 0 0,0 1 0 0 0,0-1 1 0 0,1-1-1 0 0,0 1 0 0 0,0-1 0 0 0,0 1 1 0 0,0-1-1 0 0,1-1 0 0 0,0 1 1 0 0,0-1-1 0 0,0 0 0 0 0,0 0 1 0 0,0-1-1 0 0,0 0 0 0 0,1 0 1 0 0,-1 0-1 0 0,1-1 0 0 0,-1 0 0 0 0,1 0 1 0 0,-1-1-1 0 0,1 0 0 0 0,12-1 1 0 0,-15 0-852 0 0,0-1 0 0 0,1 1 1 0 0,-1-1-1 0 0,0 0 0 0 0,0 0 1 0 0,0-1-1 0 0,-1 1 0 0 0,1-1 1 0 0,-1 0-1 0 0,1 0 0 0 0,-1 0 1 0 0,0-1-1 0 0,0 1 0 0 0,0-1 1 0 0,-1 1-1 0 0,1-1 0 0 0,-1 0 1 0 0,0 0-1 0 0,0 0 0 0 0,2-6 1 0 0,15-43-5023 0 0,-7 6 3903 0 0,-8 24 3411 0 0,5-21 4671 0 0,-7 15 6276 0 0,1 40-11017 0 0,1 0 0 0 0,0 0 0 0 0,1 0 0 0 0,0-1 0 0 0,0 0 1 0 0,11 15-1 0 0,8 18 1163 0 0,-19-33-2446 0 0,1 0 0 0 0,-1 1 0 0 0,0 0 0 0 0,0 0 0 0 0,-1 1 0 0 0,-1 0 0 0 0,4 19 0 0 0,-12-90-18 0 0,2 36 3 0 0,1 0 0 0 0,1 1-1 0 0,2-29 1 0 0,0 45 15 0 0,0 0 0 0 0,0 0 0 0 0,0 0 0 0 0,1 0-1 0 0,-1 0 1 0 0,1 0 0 0 0,1 0 0 0 0,-1 1 0 0 0,1-1 0 0 0,0 1 0 0 0,1-1-1 0 0,-1 1 1 0 0,1 0 0 0 0,0 1 0 0 0,0-1 0 0 0,10-7 0 0 0,-13 11 1 0 0,-1 0 0 0 0,1 1 0 0 0,0-1 0 0 0,0 0 1 0 0,0 1-1 0 0,0-1 0 0 0,0 1 0 0 0,0-1 1 0 0,0 1-1 0 0,0 0 0 0 0,0 0 0 0 0,1-1 0 0 0,-1 1 1 0 0,0 0-1 0 0,0 0 0 0 0,0 0 0 0 0,0 0 0 0 0,0 0 1 0 0,0 0-1 0 0,0 0 0 0 0,1 1 0 0 0,-1-1 0 0 0,0 0 1 0 0,0 1-1 0 0,0-1 0 0 0,0 0 0 0 0,0 1 0 0 0,0-1 1 0 0,0 1-1 0 0,0 0 0 0 0,0-1 0 0 0,-1 1 0 0 0,1 0 1 0 0,0 0-1 0 0,0-1 0 0 0,0 1 0 0 0,-1 0 0 0 0,1 0 1 0 0,0 0-1 0 0,0 1 0 0 0,4 7 6 0 0,1 0-1 0 0,-2 0 1 0 0,8 19-1 0 0,3 6 0 0 0,-5-19-6 0 0,1 0 0 0 0,1-1 0 0 0,0 0 0 0 0,0 0 0 0 0,2-2 0 0 0,27 22 0 0 0,-36-32 0 0 0,-1 0 0 0 0,1 0 0 0 0,-1-1 0 0 0,1 1 0 0 0,-1-1 0 0 0,1 0 0 0 0,0 0 0 0 0,0-1 0 0 0,0 0 0 0 0,-1 0 0 0 0,1 0 0 0 0,7-1 0 0 0,63-14 0 0 0,-45 8 0 0 0,-28 7 0 0 0,1-1 0 0 0,0 1 0 0 0,-1-1 0 0 0,1 0 0 0 0,-1 1 0 0 0,1-1 0 0 0,-1 0 0 0 0,1 0 0 0 0,-1-1 0 0 0,0 1 0 0 0,1-1 0 0 0,-1 1 0 0 0,0-1 0 0 0,0 1 0 0 0,0-1 0 0 0,0 0 0 0 0,-1 0 0 0 0,1 0 0 0 0,2-4 0 0 0,-3 3 0 0 0,0 1 0 0 0,-1 0 0 0 0,1-1 0 0 0,-1 1 0 0 0,0 0 0 0 0,1-1 0 0 0,-1 1 0 0 0,0 0 0 0 0,-1-1 0 0 0,1 1 0 0 0,0 0 0 0 0,-1-1 0 0 0,1 1 0 0 0,-1 0 0 0 0,0-1 0 0 0,0 1 0 0 0,-1-4 0 0 0,-3-2 0 0 0,0 0 0 0 0,0 0 0 0 0,-1 1 0 0 0,0-1 0 0 0,0 1 0 0 0,-1 0 0 0 0,0 1 0 0 0,0 0 0 0 0,-14-10 0 0 0,4 6 0 0 0,1 1 0 0 0,-1 1 0 0 0,0 0 0 0 0,-30-8 0 0 0,41 14 0 0 0,0 0 0 0 0,-1 1 0 0 0,1 0 0 0 0,-1 0 0 0 0,1 1 0 0 0,-1-1 0 0 0,1 1 0 0 0,-1 1 0 0 0,1-1 0 0 0,-1 1 0 0 0,1 1 0 0 0,0-1 0 0 0,-1 1 0 0 0,1 0 0 0 0,0 0 0 0 0,-10 5 0 0 0,-2-1-4778 0 0,-1 0-4079 0 0,45-17-5291 0 0,-25 11 13864 0 0,18-4-2900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6:45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303 110 1816 0 0,'8'-25'5198'0'0,"-8"22"-4004"0"0,0 1 0 0 0,0-1 0 0 0,0 0 0 0 0,-1 1 0 0 0,1-1 0 0 0,-1 1 0 0 0,1-1 0 0 0,-1 1 0 0 0,0-1 0 0 0,0 1 0 0 0,0-1 0 0 0,0 1 0 0 0,0 0 0 0 0,-1 0 0 0 0,1 0 0 0 0,-1-1 0 0 0,0 1 0 0 0,-2-2 0 0 0,-12-10 1873 0 0,11 11-3067 0 0,0 0 0 0 0,0 0 0 0 0,0 1 0 0 0,0 0 0 0 0,-1 0 0 0 0,1 0 0 0 0,-1 1 0 0 0,1-1 0 0 0,-1 1 0 0 0,0 1 0 0 0,1-1 0 0 0,-1 1 0 0 0,0 0 0 0 0,1 0 0 0 0,-1 1 0 0 0,0 0 0 0 0,1 0 0 0 0,-1 0 0 0 0,1 0 0 0 0,-7 3 0 0 0,2 0 0 0 0,0 0 0 0 0,0 0 0 0 0,1 1 0 0 0,0 0 0 0 0,-1 0 0 0 0,2 1 0 0 0,-1 0 0 0 0,1 1 0 0 0,-15 14 0 0 0,18-14 0 0 0,0-1 0 0 0,0 1 0 0 0,1-1 0 0 0,-1 2 0 0 0,1-1 0 0 0,1 0 0 0 0,0 1 0 0 0,0-1 0 0 0,0 1 0 0 0,1 0 0 0 0,0 0 0 0 0,0 0 0 0 0,1 0 0 0 0,0 1 0 0 0,1-1 0 0 0,0 14 0 0 0,1-16 0 0 0,0-1 0 0 0,0 1 0 0 0,1-1 0 0 0,0 1 0 0 0,0-1 0 0 0,0 1 0 0 0,0-1 0 0 0,1 0 0 0 0,0 0 0 0 0,0 0 0 0 0,0-1 0 0 0,1 1 0 0 0,-1-1 0 0 0,1 1 0 0 0,0-1 0 0 0,0 0 0 0 0,1-1 0 0 0,-1 1 0 0 0,1-1 0 0 0,0 0 0 0 0,0 0 0 0 0,0 0 0 0 0,0-1 0 0 0,8 3 0 0 0,0-1-544 0 0,1 0-1 0 0,-1 0 1 0 0,1-2-1 0 0,26 3 1 0 0,-22-5-589 0 0,0 0 1 0 0,0-1-1 0 0,-1-1 1 0 0,1 0-1 0 0,0-1 1 0 0,-1-2-1 0 0,0 1 1 0 0,0-2-1 0 0,0 0 0 0 0,-1-1 1 0 0,19-11-1 0 0,-23 11 854 0 0,-1-1-1 0 0,0 0 0 0 0,-1 0 0 0 0,10-11 0 0 0,-19 19 449 0 0,0-1 0 0 0,0 0 0 0 0,0 0 0 0 0,0 1 0 0 0,-1-1 0 0 0,1 0 0 0 0,0 0-1 0 0,0 0 1 0 0,-1 0 0 0 0,1 0 0 0 0,0 0 0 0 0,-1 0 0 0 0,1 0 0 0 0,-1-1 0 0 0,0 1-1 0 0,1 0 1 0 0,-1 0 0 0 0,0 0 0 0 0,1 0 0 0 0,-1-1 0 0 0,0 1 0 0 0,0 0 0 0 0,0 0-1 0 0,0 0 1 0 0,0-1 0 0 0,-1 1 0 0 0,1 0 0 0 0,0 0 0 0 0,0 0 0 0 0,-1 0 0 0 0,1-1 0 0 0,-1 1-1 0 0,1 0 1 0 0,-1 0 0 0 0,1 0 0 0 0,-1 0 0 0 0,0 0 0 0 0,0 0 0 0 0,1 0 0 0 0,-1 0-1 0 0,0 1 1 0 0,0-1 0 0 0,0 0 0 0 0,0 0 0 0 0,0 1 0 0 0,0-1 0 0 0,0 0 0 0 0,0 1-1 0 0,0-1 1 0 0,0 1 0 0 0,0-1 0 0 0,-1 1 0 0 0,1 0 0 0 0,-1-1 0 0 0,-3 0 479 0 0,0-1 0 0 0,1 1 0 0 0,-1 0-1 0 0,0 0 1 0 0,0 0 0 0 0,0 1 0 0 0,1-1 0 0 0,-1 1 0 0 0,0 0 0 0 0,0 1 0 0 0,0-1 0 0 0,-8 3 0 0 0,12-3-648 0 0,1 1 0 0 0,-1-1 0 0 0,0 0 0 0 0,1 1 0 0 0,-1-1 0 0 0,1 1 0 0 0,-1-1 0 0 0,1 1 0 0 0,-1-1 0 0 0,1 1 0 0 0,-1-1 0 0 0,1 1 0 0 0,0-1 0 0 0,-1 1 0 0 0,1 0 0 0 0,0-1 0 0 0,-1 1 0 0 0,1 0 0 0 0,0-1 0 0 0,0 1 0 0 0,0 0 0 0 0,0-1 0 0 0,0 1 0 0 0,0 0 0 0 0,-1-1 0 0 0,2 1 0 0 0,-1 1 0 0 0,7 25 0 0 0,18 20 0 0 0,-20-41 0 0 0,-1-1 0 0 0,1 1 0 0 0,0-1 0 0 0,1 0 0 0 0,-1-1 0 0 0,1 0 0 0 0,0 1 0 0 0,0-2 0 0 0,0 1 0 0 0,0-1 0 0 0,1 0 0 0 0,-1 0 0 0 0,1-1 0 0 0,0 1 0 0 0,8 0 0 0 0,-11-2 0 0 0,-1 0 0 0 0,0-1 0 0 0,1 0 0 0 0,-1 1 0 0 0,1-1 0 0 0,-1-1 0 0 0,1 1 0 0 0,-1 0 0 0 0,1-1 0 0 0,-1 0 0 0 0,1 0 0 0 0,-1 0 0 0 0,0 0 0 0 0,1 0 0 0 0,-1 0 0 0 0,0-1 0 0 0,0 0 0 0 0,0 0 0 0 0,0 0 0 0 0,0 0 0 0 0,-1 0 0 0 0,1 0 0 0 0,-1-1 0 0 0,1 1 0 0 0,-1-1 0 0 0,0 0 0 0 0,0 0 0 0 0,0 0 0 0 0,0 0 0 0 0,0 0 0 0 0,2-6 0 0 0,-3 5 0 0 0,1-1 0 0 0,-1 1 0 0 0,0-1 0 0 0,0 1 0 0 0,-1-1 0 0 0,1 1 0 0 0,-1-1 0 0 0,0 0 0 0 0,0 1 0 0 0,-1-1 0 0 0,1 0 0 0 0,-1 1 0 0 0,0-1 0 0 0,0 1 0 0 0,-1-1 0 0 0,1 1 0 0 0,-1 0 0 0 0,0 0 0 0 0,0 0 0 0 0,0 0 0 0 0,-1 0 0 0 0,1 0 0 0 0,-1 0 0 0 0,0 1 0 0 0,0-1 0 0 0,-7-5 0 0 0,5 5 0 0 0,0 0 0 0 0,0 0 0 0 0,0 1 0 0 0,0-1 0 0 0,-1 2 0 0 0,1-1 0 0 0,-1 0 0 0 0,0 1 0 0 0,0 0 0 0 0,0 0 0 0 0,0 1 0 0 0,0 0 0 0 0,0 0 0 0 0,-1 0 0 0 0,1 1 0 0 0,0 0 0 0 0,0 0 0 0 0,0 0 0 0 0,-8 2 0 0 0,13-2-1 0 0,-52 17-796 0 0,52-17 757 0 0,1 1 0 0 0,-1-1 1 0 0,0 0-1 0 0,0 0 0 0 0,1 0 1 0 0,-1 1-1 0 0,0-1 0 0 0,1 0 1 0 0,-1 1-1 0 0,0-1 0 0 0,1 1 1 0 0,-1-1-1 0 0,0 1 0 0 0,1-1 1 0 0,-1 1-1 0 0,1-1 0 0 0,-1 1 1 0 0,1 0-1 0 0,-1-1 0 0 0,1 1 1 0 0,0 0-1 0 0,-1-1 0 0 0,1 1 1 0 0,0 0-1 0 0,-1-1 0 0 0,1 1 1 0 0,0 0-1 0 0,0 0 0 0 0,0 0 1 0 0,0-1-1 0 0,0 1 0 0 0,-1 0 1 0 0,2 0-1 0 0,-1-1 0 0 0,0 1 1 0 0,0 0-1 0 0,0 0 0 0 0,0-1 1 0 0,0 1-1 0 0,1 0 0 0 0,-1 0 1 0 0,0-1-1 0 0,0 1 0 0 0,1 0 1 0 0,-1-1-1 0 0,1 1 0 0 0,-1 0 1 0 0,1-1-1 0 0,-1 1 0 0 0,1 0 1 0 0,-1-1-1 0 0,1 1 0 0 0,-1-1 1 0 0,1 1-1 0 0,0-1 0 0 0,-1 0 1 0 0,1 1-1 0 0,0-1 0 0 0,-1 0 1 0 0,1 1-1 0 0,0-1 0 0 0,0 0 1 0 0,1 1-1 0 0,0 0-846 0 0,0 0-1 0 0,0 0 1 0 0,1-1-1 0 0,-1 1 1 0 0,1 0 0 0 0,-1-1-1 0 0,1 1 1 0 0,-1-1-1 0 0,1 0 1 0 0,-1 0 0 0 0,1 0-1 0 0,-1 0 1 0 0,1-1-1 0 0,-1 1 1 0 0,4-1 0 0 0,39-15-9503 0 0,-42 15 9880 0 0,19-7-2273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6:46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1392 0 0,'5'10'11809'0'0,"-5"-10"-11506"0"0,-5 22 7914 0 0,1-1-2991 0 0,14 27-2321 0 0,-5-34-3136 0 0,1-1-1 0 0,0 1 1 0 0,1-1 0 0 0,1-1 0 0 0,0 0 0 0 0,17 20 0 0 0,-25-31 252 0 0,1-1 1 0 0,-1 1-1 0 0,0-1 1 0 0,1 0-1 0 0,-1 1 1 0 0,0-1-1 0 0,1 0 0 0 0,-1 1 1 0 0,1-1-1 0 0,-1 0 1 0 0,1 1-1 0 0,-1-1 1 0 0,1 0-1 0 0,-1 0 1 0 0,1 0-1 0 0,-1 0 0 0 0,1 1 1 0 0,-1-1-1 0 0,1 0 1 0 0,-1 0-1 0 0,1 0 1 0 0,-1 0-1 0 0,1 0 1 0 0,0 0-1 0 0,-1 0 0 0 0,1 0 1 0 0,-1-1-1 0 0,1 1 1 0 0,-1 0-1 0 0,1 0 1 0 0,-1 0-1 0 0,1 0 1 0 0,0-1-1 0 0,11-17 1535 0 0,1-28 692 0 0,-11 37-2248 0 0,0-1 0 0 0,0 1 0 0 0,1-1 0 0 0,0 1 0 0 0,1 0 0 0 0,0 0 0 0 0,0 0 0 0 0,1 1 0 0 0,0-1 0 0 0,0 1 0 0 0,1 0 0 0 0,0 1 0 0 0,10-9 0 0 0,-15 15 0 0 0,0 0 0 0 0,0 0 0 0 0,0 0 0 0 0,0 0 0 0 0,1 0 0 0 0,-1 1 0 0 0,0-1 0 0 0,1 0 0 0 0,-1 1 0 0 0,0-1 0 0 0,1 1 0 0 0,-1 0 0 0 0,0-1 0 0 0,1 1 0 0 0,-1 0 0 0 0,1 0 0 0 0,-1 0 0 0 0,1 0 0 0 0,-1 0 0 0 0,1 0 0 0 0,-1 0 0 0 0,1 1 0 0 0,-1-1 0 0 0,0 0 0 0 0,1 1 0 0 0,1 1 0 0 0,1 0 0 0 0,0 0 0 0 0,-1 1 0 0 0,0-1 0 0 0,0 1 0 0 0,1 0 0 0 0,-2 0 0 0 0,1 0 0 0 0,0 1 0 0 0,3 4 0 0 0,2 5 0 0 0,-1 1 0 0 0,0 0 0 0 0,0 0 0 0 0,5 19 0 0 0,14 42-3303 0 0,3-99-16672 0 0,-26 21 18262 0 0,9-10-1868 0 0,3-2 742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6:46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10 1316 0 0,'-13'3'17556'0'0,"-2"-1"-11297"0"0,5-6-5744 0 0,1 2 0 0 0,-1-1 0 0 0,1 1 0 0 0,-1 1 0 0 0,0-1 0 0 0,0 2 0 0 0,-19 0 0 0 0,26 0-390 0 0,0 1 1 0 0,0-1-1 0 0,0 1 1 0 0,-1 0-1 0 0,1 0 1 0 0,0 0 0 0 0,1 0-1 0 0,-1 0 1 0 0,0 0-1 0 0,0 1 1 0 0,0 0 0 0 0,1-1-1 0 0,-1 1 1 0 0,1 0-1 0 0,0 0 1 0 0,-1 1 0 0 0,1-1-1 0 0,0 0 1 0 0,0 1-1 0 0,0-1 1 0 0,1 1-1 0 0,-1 0 1 0 0,1-1 0 0 0,-1 1-1 0 0,1 0 1 0 0,0 0-1 0 0,-2 6 1 0 0,2 5-126 0 0,0-1 0 0 0,0 1 0 0 0,1-1 0 0 0,1 1 0 0 0,0 0 0 0 0,1-1 0 0 0,1 1 0 0 0,0-1 0 0 0,0 0 0 0 0,7 13 0 0 0,9 53 0 0 0,-12-46 0 0 0,5 45 0 0 0,-12-72 0 0 0,1 1 0 0 0,-1-1 0 0 0,-1 0 0 0 0,1 1 0 0 0,-1-1 0 0 0,0 0 0 0 0,0 1 0 0 0,-1-1 0 0 0,-4 10 0 0 0,6-15-42 0 0,0 0-1 0 0,-1-1 1 0 0,1 1 0 0 0,0 0-1 0 0,-1 0 1 0 0,1-1 0 0 0,-1 1-1 0 0,1 0 1 0 0,-1-1 0 0 0,1 1-1 0 0,-1-1 1 0 0,0 1 0 0 0,1 0-1 0 0,-1-1 1 0 0,0 1 0 0 0,1-1-1 0 0,-1 0 1 0 0,0 1 0 0 0,0-1-1 0 0,1 1 1 0 0,-1-1 0 0 0,0 0-1 0 0,0 0 1 0 0,0 0 0 0 0,0 1-1 0 0,1-1 1 0 0,-1 0 0 0 0,0 0-1 0 0,-2 0 1 0 0,1-1-205 0 0,0 0 1 0 0,0 0-1 0 0,0 0 1 0 0,0 0-1 0 0,0 0 0 0 0,0 0 1 0 0,0 0-1 0 0,0-1 1 0 0,0 1-1 0 0,0-1 1 0 0,-1-1-1 0 0,-36-47-5632 0 0,38 49 5841 0 0,-4-8-2013 0 0,0 0 0 0 0,0 0 0 0 0,1-1 0 0 0,0 0 1 0 0,1 0-1 0 0,-2-11 0 0 0,1-22-2277 0 0,5 39 4718 0 0,-1 1-1 0 0,1-1 0 0 0,-1 1 1 0 0,1 0-1 0 0,0-1 1 0 0,0 1-1 0 0,1 0 1 0 0,-1 0-1 0 0,3-4 0 0 0,4-2 3526 0 0,9-3 7400 0 0,-3 3-3530 0 0,-6 3-5864 0 0,-6 4-1983 0 0,0 0-1 0 0,0 0 1 0 0,0 1 0 0 0,0-1-1 0 0,0 1 1 0 0,0-1 0 0 0,0 1-1 0 0,1 0 1 0 0,-1 0 0 0 0,0 0 0 0 0,1 0-1 0 0,-1 0 1 0 0,1 0 0 0 0,-1 1-1 0 0,1 0 1 0 0,-1-1 0 0 0,1 1-1 0 0,3 0 1 0 0,1 1-423 0 0,0 0 0 0 0,0 1-1 0 0,0 0 1 0 0,0 0 0 0 0,7 3 0 0 0,-8-2-82 0 0,0-1 1 0 0,0 0-1 0 0,0 0 0 0 0,1 0 1 0 0,-1-1-1 0 0,9 1 1 0 0,0-5-8342 0 0,5-6 1013 0 0,-12 4 4669 0 0,4-2 57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6:47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77 1740 0 0,'-24'-2'27980'0'0,"26"16"-24933"0"0,10 32-6344 0 0,-9-19-1527 0 0,0 0-1 0 0,-2 28 1 0 0,-1-51 1974 0 0</inkml:trace>
  <inkml:trace contextRef="#ctx0" brushRef="#br0" timeOffset="1">13 49 980 0 0,'0'-16'2168'0'0,"-4"4"465"0"0,4 4 339 0 0,-4-4 4364 0 0,8 20-7704 0 0,-4-4-1212 0 0,4 0-852 0 0,0 0-408 0 0,3 4-88 0 0,1-4 211 0 0,4 0 509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6:47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32 604 0 0,'-3'28'28953'0'0,"-9"-25"-25743"0"0,4-1-3210 0 0,0 1 0 0 0,0 0 0 0 0,0 0 0 0 0,1 0 0 0 0,-1 1 0 0 0,1 0 0 0 0,0 0 0 0 0,0 1 0 0 0,1 0 0 0 0,0 0 0 0 0,-7 7 0 0 0,11-9 0 0 0,-1-1 0 0 0,1 1 0 0 0,0 0 0 0 0,0 1 0 0 0,0-1 0 0 0,0 0 0 0 0,1 0 0 0 0,-1 1 0 0 0,1-1 0 0 0,0 1 0 0 0,0-1 0 0 0,0 1 0 0 0,1 0 0 0 0,-1-1 0 0 0,1 1 0 0 0,0 0 0 0 0,0 0 0 0 0,0-1 0 0 0,0 1 0 0 0,1 0 0 0 0,-1-1 0 0 0,1 1 0 0 0,0 0 0 0 0,0-1 0 0 0,0 1 0 0 0,1-1 0 0 0,1 4 0 0 0,1 0 0 0 0,0-1 0 0 0,1 0 0 0 0,-1 0 0 0 0,1 0 0 0 0,0-1 0 0 0,1 1 0 0 0,-1-1 0 0 0,1 0 0 0 0,0-1 0 0 0,1 1 0 0 0,-1-1 0 0 0,1-1 0 0 0,0 1 0 0 0,-1-1 0 0 0,2 0 0 0 0,13 4 0 0 0,-17-6 0 0 0,-1 0 0 0 0,1-1 0 0 0,-1 1 0 0 0,1-1 0 0 0,-1 1 0 0 0,1-1 0 0 0,-1 0 0 0 0,1-1 0 0 0,0 1 0 0 0,-1-1 0 0 0,1 1 0 0 0,-1-1 0 0 0,0 0 0 0 0,1 0 0 0 0,-1 0 0 0 0,0-1 0 0 0,1 1 0 0 0,-1-1 0 0 0,0 0 0 0 0,0 0 0 0 0,0 0 0 0 0,-1 0 0 0 0,1 0 0 0 0,0-1 0 0 0,-1 1 0 0 0,1-1 0 0 0,-1 0 0 0 0,0 0 0 0 0,0 0 0 0 0,0 0 0 0 0,0 0 0 0 0,-1 0 0 0 0,1 0 0 0 0,-1-1 0 0 0,0 1 0 0 0,0 0 0 0 0,1-7 0 0 0,1-5 0 0 0,-1-1 0 0 0,-1 1 0 0 0,0 0 0 0 0,-1 0 0 0 0,-1-1 0 0 0,-1 1 0 0 0,0 0 0 0 0,0 0 0 0 0,-2 0 0 0 0,0 0 0 0 0,0 1 0 0 0,-12-24 0 0 0,16 37 0 0 0,0 0 0 0 0,0 1 0 0 0,0-1 0 0 0,0 0 0 0 0,-1 1 0 0 0,1-1 0 0 0,0 0 0 0 0,-1 1 0 0 0,1-1 0 0 0,0 0 0 0 0,-1 1 0 0 0,1-1 0 0 0,-1 0 0 0 0,1 1 0 0 0,-1-1 0 0 0,1 1 0 0 0,-1-1 0 0 0,1 1 0 0 0,-1-1 0 0 0,0 1 0 0 0,1 0 0 0 0,-1-1 0 0 0,0 1 0 0 0,1 0 0 0 0,-1-1 0 0 0,0 1 0 0 0,-1 0 0 0 0,-3 18 0 0 0,7 36 0 0 0,44 113 0 0 0,-25-102 0 0 0,20 121 0 0 0,-39-174 0 0 0,-1 0 0 0 0,0 0 0 0 0,-1 0 0 0 0,0 0 0 0 0,-1-1 0 0 0,0 1 0 0 0,-5 19 0 0 0,5-26 0 0 0,-1 0 0 0 0,0 0 0 0 0,-1-1 0 0 0,1 1 0 0 0,-1 0 0 0 0,1-1 0 0 0,-1 0 0 0 0,-1 1 0 0 0,1-1 0 0 0,-1-1 0 0 0,1 1 0 0 0,-1 0 0 0 0,0-1 0 0 0,0 0 0 0 0,-1 0 0 0 0,1 0 0 0 0,-1 0 0 0 0,1-1 0 0 0,-8 3 0 0 0,1-1-56 0 0,0 0 1 0 0,-1-1-1 0 0,1-1 0 0 0,-1 0 1 0 0,0 0-1 0 0,0-1 0 0 0,-16-1 1 0 0,24 0-51 0 0,0 1 1 0 0,0-2-1 0 0,0 1 1 0 0,0 0 0 0 0,0-1-1 0 0,1 0 1 0 0,-1 0 0 0 0,0 0-1 0 0,1 0 1 0 0,-1-1-1 0 0,0 1 1 0 0,1-1 0 0 0,0 0-1 0 0,-1 0 1 0 0,1 0-1 0 0,0-1 1 0 0,0 1 0 0 0,0-1-1 0 0,1 1 1 0 0,-1-1-1 0 0,0 0 1 0 0,1 0 0 0 0,0 0-1 0 0,0-1 1 0 0,0 1-1 0 0,-3-6 1 0 0,5 7-738 0 0,-1 1 0 0 0,1-1 1 0 0,0 1-1 0 0,0-1 0 0 0,0 0 0 0 0,-1 1 0 0 0,1-1 0 0 0,1 1 1 0 0,-1-1-1 0 0,0 0 0 0 0,0 1 0 0 0,1-1 0 0 0,0-2 1 0 0,13-18-6381 0 0,30-10 174 0 0,-36 27 5980 0 0,26-15-1047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6:49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75 296 0 0,'1'-1'619'0'0,"-1"0"0"0"0,1 0-1 0 0,-1 0 1 0 0,1 0 0 0 0,-1 0 0 0 0,1 0-1 0 0,-1 0 1 0 0,0 0 0 0 0,0 0 0 0 0,1 0-1 0 0,-1 0 1 0 0,0-1 0 0 0,0 1 0 0 0,0 0 0 0 0,0 0-1 0 0,0 0 1 0 0,0 0 0 0 0,-1 0 0 0 0,1 0-1 0 0,0 0 1 0 0,0-1 0 0 0,-1 1 0 0 0,1 0-1 0 0,-1-1 1 0 0,-22-12 13972 0 0,13 9-12894 0 0,9 4-1683 0 0,0 1 1 0 0,0 0-1 0 0,0 0 1 0 0,0 0-1 0 0,0 0 0 0 0,0 0 1 0 0,0 0-1 0 0,0 1 1 0 0,0-1-1 0 0,0 0 0 0 0,0 0 1 0 0,0 1-1 0 0,0-1 1 0 0,1 0-1 0 0,-1 1 1 0 0,0-1-1 0 0,0 1 0 0 0,0-1 1 0 0,1 1-1 0 0,-1 0 1 0 0,0-1-1 0 0,0 1 0 0 0,1 0 1 0 0,-1-1-1 0 0,1 1 1 0 0,-1 0-1 0 0,0 0 1 0 0,1 0-1 0 0,0-1 0 0 0,-1 1 1 0 0,1 0-1 0 0,-1 0 1 0 0,1 0-1 0 0,0 0 0 0 0,0 0 1 0 0,0 0-1 0 0,-1 0 1 0 0,1 0-1 0 0,0 1 0 0 0,-7 39 124 0 0,7-31-138 0 0,1 1 0 0 0,0-1 0 0 0,1 1 0 0 0,0-1 0 0 0,1 0 0 0 0,0 0 0 0 0,0 0 0 0 0,8 14 0 0 0,-8-18 0 0 0,0-1 0 0 0,0 1 0 0 0,1-1 0 0 0,-1 0 0 0 0,1 0 0 0 0,0 0 0 0 0,1-1 0 0 0,-1 1 0 0 0,1-1 0 0 0,0 0 0 0 0,0 0 0 0 0,0-1 0 0 0,1 0 0 0 0,-1 1 0 0 0,9 2 0 0 0,-10-5-62 0 0,0-1-1 0 0,0 0 1 0 0,0 0-1 0 0,0 0 1 0 0,1 0-1 0 0,-1 0 1 0 0,0-1-1 0 0,0 0 1 0 0,0 0-1 0 0,0 0 1 0 0,0 0 0 0 0,-1-1-1 0 0,1 1 1 0 0,0-1-1 0 0,-1 0 1 0 0,1 0-1 0 0,-1-1 1 0 0,1 1-1 0 0,-1 0 1 0 0,0-1-1 0 0,0 0 1 0 0,4-5 0 0 0,2-1-280 0 0,1-1 0 0 0,-2-1 0 0 0,1 0 1 0 0,-2 0-1 0 0,11-19 0 0 0,-12 17-1272 0 0,0 0 1 0 0,-1 0-1 0 0,6-26 1 0 0,-10 34 1392 0 0,0 0-1 0 0,0 0 1 0 0,-1 0-1 0 0,1 0 1 0 0,-1-1-1 0 0,-1 1 1 0 0,1 0-1 0 0,-1 0 1 0 0,0-1 0 0 0,0 1-1 0 0,0 0 1 0 0,-1 0-1 0 0,-2-5 1 0 0,5 11 295 0 0,-1-1 0 0 0,0 0 0 0 0,0 0 0 0 0,0 1 0 0 0,0-1 0 0 0,0 0 0 0 0,0 0 0 0 0,0 1 0 0 0,0-1 0 0 0,0 0 0 0 0,-1 0 0 0 0,1 1-1 0 0,0-1 1 0 0,0 0 0 0 0,0 1 0 0 0,0-1 0 0 0,0 0 0 0 0,0 0 0 0 0,0 0 0 0 0,-1 1 0 0 0,1-1 0 0 0,0 0 0 0 0,0 0 0 0 0,0 0 0 0 0,-1 1 0 0 0,1-1 0 0 0,0 0 0 0 0,0 0 0 0 0,0 0 0 0 0,-1 0 0 0 0,1 1 0 0 0,0-1 0 0 0,0 0 0 0 0,-1 0 0 0 0,1 0 0 0 0,0 0 0 0 0,0 0 0 0 0,-1 0 0 0 0,1 0 0 0 0,0 0 0 0 0,-1 0 0 0 0,1 0 0 0 0,0 0 0 0 0,0 0 0 0 0,-1 0 0 0 0,1 0 0 0 0,0 0 0 0 0,0 0 0 0 0,-1 0 0 0 0,1 0 0 0 0,0 0 0 0 0,0-1 0 0 0,-1 1 0 0 0,1 0-1 0 0,0 0 1 0 0,0 0 0 0 0,-1 0 0 0 0,1-1 0 0 0,0 1 0 0 0,0 0 0 0 0,0 0 0 0 0,0 0 0 0 0,-1-1 0 0 0,1 1 0 0 0,0 0 0 0 0,-5 22 2124 0 0,6-8-1601 0 0,0-1-1 0 0,1 1 0 0 0,1-1 1 0 0,0 0-1 0 0,7 19 0 0 0,29 60-1174 0 0,-30-81-850 0 0,-9-29 1112 0 0,-9-30 1093 0 0,-2 16-16 0 0,-6-21 1254 0 0,17 50-1958 0 0,-1 1 1 0 0,1 0 0 0 0,0 0-1 0 0,0 0 1 0 0,0-1-1 0 0,0 1 1 0 0,0 0 0 0 0,0 0-1 0 0,1-1 1 0 0,-1 1-1 0 0,1 0 1 0 0,-1 0 0 0 0,1 0-1 0 0,0 0 1 0 0,0 0 0 0 0,0 0-1 0 0,0 0 1 0 0,0 0-1 0 0,4-3 1 0 0,-2 2-58 0 0,0 1 0 0 0,0 0 0 0 0,0 0 0 0 0,1 1 0 0 0,-1-1 0 0 0,1 1 0 0 0,-1-1 0 0 0,1 1 0 0 0,0 0 0 0 0,0 1 0 0 0,-1-1 0 0 0,5 0 0 0 0,49-1 0 0 0,-53 2 0 0 0,33-1-303 0 0,-15 0-260 0 0,-1 1-1 0 0,1 1 1 0 0,0 1 0 0 0,42 9-1 0 0,-43-7 344 0 0,-18-3 313 0 0,1-1-1 0 0,0 1 1 0 0,-1 0 0 0 0,1 0 0 0 0,-1 0 0 0 0,1 0 0 0 0,-1 0 0 0 0,0 1 0 0 0,1 0 0 0 0,-1-1 0 0 0,0 1 0 0 0,4 3 0 0 0,-7-4 486 0 0,-23 7 974 0 0,9-8-1553 0 0,-3-1 0 0 0,-1 1 0 0 0,1 1 0 0 0,-1 0 0 0 0,1 1 0 0 0,-1 1 0 0 0,-23 8 0 0 0,39-10 0 0 0,0 0 0 0 0,-1 0 0 0 0,1 0 0 0 0,0 0 0 0 0,0 1 0 0 0,0-1 0 0 0,-1 1 0 0 0,2 0 0 0 0,-1 0 0 0 0,0 0 0 0 0,0 0 0 0 0,1 0 0 0 0,-1 0 0 0 0,1 0 0 0 0,-1 0 0 0 0,1 0 0 0 0,0 1 0 0 0,0-1 0 0 0,0 1 0 0 0,0-1 0 0 0,0 1 0 0 0,1-1 0 0 0,-1 1 0 0 0,1-1 0 0 0,0 1 0 0 0,-1 0 0 0 0,1-1 0 0 0,0 1 0 0 0,1-1 0 0 0,-1 1 0 0 0,0 0 0 0 0,1-1 0 0 0,0 1 0 0 0,-1-1 0 0 0,1 1 0 0 0,0-1 0 0 0,0 0 0 0 0,0 1 0 0 0,3 3 0 0 0,-2-2 0 0 0,0 0 0 0 0,1-1 0 0 0,-1 1 0 0 0,1-1 0 0 0,-1 1 0 0 0,1-1 0 0 0,0 0 0 0 0,1 0 0 0 0,-1 0 0 0 0,0-1 0 0 0,1 1 0 0 0,0-1 0 0 0,-1 1 0 0 0,1-1 0 0 0,0-1 0 0 0,0 1 0 0 0,0 0 0 0 0,0-1 0 0 0,0 0 0 0 0,1 0 0 0 0,-1 0 0 0 0,0 0 0 0 0,8-1 0 0 0,-6-1 0 0 0,0 0 0 0 0,0 0 0 0 0,0 0 0 0 0,-1-1 0 0 0,1 0 0 0 0,-1 0 0 0 0,1-1 0 0 0,-1 0 0 0 0,0 0 0 0 0,0 0 0 0 0,0 0 0 0 0,0-1 0 0 0,0 0 0 0 0,-1 0 0 0 0,5-5 0 0 0,3-7 0 0 0,0 0 0 0 0,-1 0 0 0 0,11-22 0 0 0,4-6 0 0 0,-26 44 0 0 0,0 0 0 0 0,0 0 0 0 0,0 0 0 0 0,1 0 0 0 0,-1 0 0 0 0,0-1 0 0 0,0 1 0 0 0,0 0 0 0 0,0 0 0 0 0,0 0 0 0 0,0 0 0 0 0,1 0 0 0 0,-1 0 0 0 0,0 0 0 0 0,0 0 0 0 0,0 0 0 0 0,0 0 0 0 0,1 0 0 0 0,-1-1 0 0 0,0 1 0 0 0,0 0 0 0 0,0 0 0 0 0,0 0 0 0 0,1 0 0 0 0,-1 0 0 0 0,0 0 0 0 0,0 0 0 0 0,0 1 0 0 0,0-1 0 0 0,0 0 0 0 0,1 0 0 0 0,-1 0 0 0 0,0 0 0 0 0,0 0 0 0 0,0 0 0 0 0,0 0 0 0 0,0 0 0 0 0,1 0 0 0 0,-1 0 0 0 0,0 0 0 0 0,0 1 0 0 0,0-1 0 0 0,0 0 0 0 0,0 0 0 0 0,0 0 0 0 0,0 0 0 0 0,1 0 0 0 0,-1 0 0 0 0,0 1 0 0 0,0-1 0 0 0,0 0 0 0 0,0 0 0 0 0,0 0 0 0 0,0 0 0 0 0,0 1 0 0 0,7 16 0 0 0,5 27 0 0 0,-11-38 0 0 0,4 16-1117 0 0,-4-15 254 0 0,-1-1 0 0 0,1 1 0 0 0,1-1 0 0 0,0 1 0 0 0,0-1 0 0 0,0 0 0 0 0,0 0 0 0 0,1 1 0 0 0,0-2 0 0 0,0 1 0 0 0,1 0 0 0 0,6 8 0 0 0,-9-14 454 0 0,0 0 0 0 0,0 0 0 0 0,0-1 1 0 0,0 1-1 0 0,0 0 0 0 0,0 0 0 0 0,0 0 0 0 0,0-1 0 0 0,0 1 0 0 0,0 0 0 0 0,0-1 0 0 0,-1 1 0 0 0,1-1 0 0 0,0 1 1 0 0,0-1-1 0 0,0 1 0 0 0,-1-1 0 0 0,1 0 0 0 0,0 1 0 0 0,0-1 0 0 0,-1 0 0 0 0,1 0 0 0 0,-1 1 0 0 0,1-1 0 0 0,-1 0 0 0 0,1 0 1 0 0,-1 0-1 0 0,1 0 0 0 0,-1-1 0 0 0,18-30-4927 0 0,-17 30 4978 0 0,7-18-1752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6:49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75 296 0 0,'1'-1'619'0'0,"-1"0"0"0"0,1 0-1 0 0,-1 0 1 0 0,1 0 0 0 0,-1 0 0 0 0,1 0-1 0 0,-1 0 1 0 0,0 0 0 0 0,0 0 0 0 0,1 0-1 0 0,-1 0 1 0 0,0-1 0 0 0,0 1 0 0 0,0 0 0 0 0,0 0-1 0 0,0 0 1 0 0,0 0 0 0 0,-1 0 0 0 0,1 0-1 0 0,0 0 1 0 0,0-1 0 0 0,-1 1 0 0 0,1 0-1 0 0,-1-1 1 0 0,-22-12 13972 0 0,13 9-12894 0 0,9 4-1683 0 0,0 1 1 0 0,0 0-1 0 0,0 0 1 0 0,0 0-1 0 0,0 0 0 0 0,0 0 1 0 0,0 0-1 0 0,0 1 1 0 0,0-1-1 0 0,0 0 0 0 0,0 0 1 0 0,0 1-1 0 0,0-1 1 0 0,1 0-1 0 0,-1 1 1 0 0,0-1-1 0 0,0 1 0 0 0,0-1 1 0 0,1 1-1 0 0,-1 0 1 0 0,0-1-1 0 0,0 1 0 0 0,1 0 1 0 0,-1-1-1 0 0,1 1 1 0 0,-1 0-1 0 0,0 0 1 0 0,1 0-1 0 0,0-1 0 0 0,-1 1 1 0 0,1 0-1 0 0,-1 0 1 0 0,1 0-1 0 0,0 0 0 0 0,0 0 1 0 0,0 0-1 0 0,-1 0 1 0 0,1 0-1 0 0,0 1 0 0 0,-7 39 124 0 0,7-31-138 0 0,1 1 0 0 0,0-1 0 0 0,1 1 0 0 0,0-1 0 0 0,1 0 0 0 0,0 0 0 0 0,0 0 0 0 0,8 14 0 0 0,-8-18 0 0 0,0-1 0 0 0,0 1 0 0 0,1-1 0 0 0,-1 0 0 0 0,1 0 0 0 0,0 0 0 0 0,1-1 0 0 0,-1 1 0 0 0,1-1 0 0 0,0 0 0 0 0,0 0 0 0 0,0-1 0 0 0,1 0 0 0 0,-1 1 0 0 0,9 2 0 0 0,-10-5-62 0 0,0-1-1 0 0,0 0 1 0 0,0 0-1 0 0,0 0 1 0 0,1 0-1 0 0,-1 0 1 0 0,0-1-1 0 0,0 0 1 0 0,0 0-1 0 0,0 0 1 0 0,0 0 0 0 0,-1-1-1 0 0,1 1 1 0 0,0-1-1 0 0,-1 0 1 0 0,1 0-1 0 0,-1-1 1 0 0,1 1-1 0 0,-1 0 1 0 0,0-1-1 0 0,0 0 1 0 0,4-5 0 0 0,2-1-280 0 0,1-1 0 0 0,-2-1 0 0 0,1 0 1 0 0,-2 0-1 0 0,11-19 0 0 0,-12 17-1272 0 0,0 0 1 0 0,-1 0-1 0 0,6-26 1 0 0,-10 34 1392 0 0,0 0-1 0 0,0 0 1 0 0,-1 0-1 0 0,1 0 1 0 0,-1-1-1 0 0,-1 1 1 0 0,1 0-1 0 0,-1 0 1 0 0,0-1 0 0 0,0 1-1 0 0,0 0 1 0 0,-1 0-1 0 0,-2-5 1 0 0,5 11 295 0 0,-1-1 0 0 0,0 0 0 0 0,0 0 0 0 0,0 1 0 0 0,0-1 0 0 0,0 0 0 0 0,0 0 0 0 0,0 1 0 0 0,0-1 0 0 0,0 0 0 0 0,-1 0 0 0 0,1 1-1 0 0,0-1 1 0 0,0 0 0 0 0,0 1 0 0 0,0-1 0 0 0,0 0 0 0 0,0 0 0 0 0,0 0 0 0 0,-1 1 0 0 0,1-1 0 0 0,0 0 0 0 0,0 0 0 0 0,0 0 0 0 0,-1 1 0 0 0,1-1 0 0 0,0 0 0 0 0,0 0 0 0 0,0 0 0 0 0,-1 0 0 0 0,1 1 0 0 0,0-1 0 0 0,0 0 0 0 0,-1 0 0 0 0,1 0 0 0 0,0 0 0 0 0,0 0 0 0 0,-1 0 0 0 0,1 0 0 0 0,0 0 0 0 0,-1 0 0 0 0,1 0 0 0 0,0 0 0 0 0,0 0 0 0 0,-1 0 0 0 0,1 0 0 0 0,0 0 0 0 0,0 0 0 0 0,-1 0 0 0 0,1 0 0 0 0,0 0 0 0 0,0-1 0 0 0,-1 1 0 0 0,1 0-1 0 0,0 0 1 0 0,0 0 0 0 0,-1 0 0 0 0,1-1 0 0 0,0 1 0 0 0,0 0 0 0 0,0 0 0 0 0,0 0 0 0 0,-1-1 0 0 0,1 1 0 0 0,0 0 0 0 0,-5 22 2124 0 0,6-8-1601 0 0,0-1-1 0 0,1 1 0 0 0,1-1 1 0 0,0 0-1 0 0,7 19 0 0 0,29 60-1174 0 0,-30-81-850 0 0,-9-29 1112 0 0,-9-30 1093 0 0,-2 16-16 0 0,-6-21 1254 0 0,17 50-1958 0 0,-1 1 1 0 0,1 0 0 0 0,0 0-1 0 0,0 0 1 0 0,0-1-1 0 0,0 1 1 0 0,0 0 0 0 0,0 0-1 0 0,1-1 1 0 0,-1 1-1 0 0,1 0 1 0 0,-1 0 0 0 0,1 0-1 0 0,0 0 1 0 0,0 0 0 0 0,0 0-1 0 0,0 0 1 0 0,0 0-1 0 0,4-3 1 0 0,-2 2-58 0 0,0 1 0 0 0,0 0 0 0 0,0 0 0 0 0,1 1 0 0 0,-1-1 0 0 0,1 1 0 0 0,-1-1 0 0 0,1 1 0 0 0,0 0 0 0 0,0 1 0 0 0,-1-1 0 0 0,5 0 0 0 0,49-1 0 0 0,-53 2 0 0 0,33-1-303 0 0,-15 0-260 0 0,-1 1-1 0 0,1 1 1 0 0,0 1 0 0 0,42 9-1 0 0,-43-7 344 0 0,-18-3 313 0 0,1-1-1 0 0,0 1 1 0 0,-1 0 0 0 0,1 0 0 0 0,-1 0 0 0 0,1 0 0 0 0,-1 0 0 0 0,0 1 0 0 0,1 0 0 0 0,-1-1 0 0 0,0 1 0 0 0,4 3 0 0 0,-7-4 486 0 0,-23 7 974 0 0,9-8-1553 0 0,-3-1 0 0 0,-1 1 0 0 0,1 1 0 0 0,-1 0 0 0 0,1 1 0 0 0,-1 1 0 0 0,-23 8 0 0 0,39-10 0 0 0,0 0 0 0 0,-1 0 0 0 0,1 0 0 0 0,0 0 0 0 0,0 1 0 0 0,0-1 0 0 0,-1 1 0 0 0,2 0 0 0 0,-1 0 0 0 0,0 0 0 0 0,0 0 0 0 0,1 0 0 0 0,-1 0 0 0 0,1 0 0 0 0,-1 0 0 0 0,1 0 0 0 0,0 1 0 0 0,0-1 0 0 0,0 1 0 0 0,0-1 0 0 0,0 1 0 0 0,1-1 0 0 0,-1 1 0 0 0,1-1 0 0 0,0 1 0 0 0,-1 0 0 0 0,1-1 0 0 0,0 1 0 0 0,1-1 0 0 0,-1 1 0 0 0,0 0 0 0 0,1-1 0 0 0,0 1 0 0 0,-1-1 0 0 0,1 1 0 0 0,0-1 0 0 0,0 0 0 0 0,0 1 0 0 0,3 3 0 0 0,-2-2 0 0 0,0 0 0 0 0,1-1 0 0 0,-1 1 0 0 0,1-1 0 0 0,-1 1 0 0 0,1-1 0 0 0,0 0 0 0 0,1 0 0 0 0,-1 0 0 0 0,0-1 0 0 0,1 1 0 0 0,0-1 0 0 0,-1 1 0 0 0,1-1 0 0 0,0-1 0 0 0,0 1 0 0 0,0 0 0 0 0,0-1 0 0 0,0 0 0 0 0,1 0 0 0 0,-1 0 0 0 0,0 0 0 0 0,8-1 0 0 0,-6-1 0 0 0,0 0 0 0 0,0 0 0 0 0,0 0 0 0 0,-1-1 0 0 0,1 0 0 0 0,-1 0 0 0 0,1-1 0 0 0,-1 0 0 0 0,0 0 0 0 0,0 0 0 0 0,0 0 0 0 0,0-1 0 0 0,0 0 0 0 0,-1 0 0 0 0,5-5 0 0 0,3-7 0 0 0,0 0 0 0 0,-1 0 0 0 0,11-22 0 0 0,4-6 0 0 0,-26 44 0 0 0,0 0 0 0 0,0 0 0 0 0,0 0 0 0 0,1 0 0 0 0,-1 0 0 0 0,0-1 0 0 0,0 1 0 0 0,0 0 0 0 0,0 0 0 0 0,0 0 0 0 0,0 0 0 0 0,1 0 0 0 0,-1 0 0 0 0,0 0 0 0 0,0 0 0 0 0,0 0 0 0 0,0 0 0 0 0,1 0 0 0 0,-1-1 0 0 0,0 1 0 0 0,0 0 0 0 0,0 0 0 0 0,0 0 0 0 0,1 0 0 0 0,-1 0 0 0 0,0 0 0 0 0,0 0 0 0 0,0 1 0 0 0,0-1 0 0 0,0 0 0 0 0,1 0 0 0 0,-1 0 0 0 0,0 0 0 0 0,0 0 0 0 0,0 0 0 0 0,0 0 0 0 0,0 0 0 0 0,1 0 0 0 0,-1 0 0 0 0,0 0 0 0 0,0 1 0 0 0,0-1 0 0 0,0 0 0 0 0,0 0 0 0 0,0 0 0 0 0,0 0 0 0 0,1 0 0 0 0,-1 0 0 0 0,0 1 0 0 0,0-1 0 0 0,0 0 0 0 0,0 0 0 0 0,0 0 0 0 0,0 0 0 0 0,0 1 0 0 0,7 16 0 0 0,5 27 0 0 0,-11-38 0 0 0,4 16-1117 0 0,-4-15 254 0 0,-1-1 0 0 0,1 1 0 0 0,1-1 0 0 0,0 1 0 0 0,0-1 0 0 0,0 0 0 0 0,0 0 0 0 0,1 1 0 0 0,0-2 0 0 0,0 1 0 0 0,1 0 0 0 0,6 8 0 0 0,-9-14 454 0 0,0 0 0 0 0,0 0 0 0 0,0-1 1 0 0,0 1-1 0 0,0 0 0 0 0,0 0 0 0 0,0 0 0 0 0,0-1 0 0 0,0 1 0 0 0,0 0 0 0 0,0-1 0 0 0,-1 1 0 0 0,1-1 0 0 0,0 1 1 0 0,0-1-1 0 0,0 1 0 0 0,-1-1 0 0 0,1 0 0 0 0,0 1 0 0 0,0-1 0 0 0,-1 0 0 0 0,1 0 0 0 0,-1 1 0 0 0,1-1 0 0 0,-1 0 0 0 0,1 0 1 0 0,-1 0-1 0 0,1 0 0 0 0,-1-1 0 0 0,18-30-4927 0 0,-17 30 4978 0 0,7-18-1752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6:50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13 152 0 0,'-13'-12'29339'0'0,"6"25"-26063"0"0,4-3-3473 0 0,0 0 0 0 0,1 0 0 0 0,0 1-1 0 0,1-1 1 0 0,0 1 0 0 0,0-1 0 0 0,1 1 0 0 0,1-1 0 0 0,0 1 0 0 0,0-1 0 0 0,1 0-1 0 0,0 1 1 0 0,4 10 0 0 0,-4-14-20 0 0,1 0-1 0 0,-1 0 1 0 0,1 0 0 0 0,1 0 0 0 0,-1-1-1 0 0,1 1 1 0 0,0-1 0 0 0,1 0-1 0 0,-1 0 1 0 0,1-1 0 0 0,1 1-1 0 0,-1-1 1 0 0,1 0 0 0 0,-1 0 0 0 0,2-1-1 0 0,-1 0 1 0 0,0 0 0 0 0,1 0-1 0 0,8 3 1 0 0,-14-7-231 0 0,0 1 1 0 0,0-1-1 0 0,0 1 1 0 0,0-1-1 0 0,0 0 0 0 0,0 1 1 0 0,0-1-1 0 0,0 0 1 0 0,0 0-1 0 0,1 0 0 0 0,-1 0 1 0 0,0 0-1 0 0,0 0 1 0 0,0 0-1 0 0,0-1 0 0 0,0 1 1 0 0,0 0-1 0 0,0-1 0 0 0,1 1 1 0 0,-1 0-1 0 0,0-1 1 0 0,0 1-1 0 0,0-1 0 0 0,0 0 1 0 0,-1 1-1 0 0,1-1 1 0 0,0 0-1 0 0,0 0 0 0 0,1 0 1 0 0,11-33-9564 0 0,-11 29 9588 0 0,1-10-1368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6:50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63 1712 0 0,'-13'12'3940'0'0,"13"-11"-3487"0"0,-1 0-1 0 0,1-1 1 0 0,0 1-1 0 0,0 0 1 0 0,0-1 0 0 0,0 1-1 0 0,0 0 1 0 0,0 0-1 0 0,0-1 1 0 0,0 1-1 0 0,0 0 1 0 0,0-1 0 0 0,0 1-1 0 0,0 0 1 0 0,0-1-1 0 0,1 1 1 0 0,-1 0 0 0 0,0-1-1 0 0,1 1 1 0 0,-1 0-1 0 0,0-1 1 0 0,1 1-1 0 0,-1 0 1 0 0,1-1 0 0 0,-1 1-1 0 0,1 0 1 0 0,1 0 391 0 0,-1 0 1 0 0,0 0-1 0 0,0 0 1 0 0,1 0-1 0 0,-1 0 1 0 0,1-1 0 0 0,-1 1-1 0 0,1 0 1 0 0,-1-1-1 0 0,1 1 1 0 0,-1-1-1 0 0,1 1 1 0 0,2-1-1 0 0,14-2 2228 0 0,36-28-3195 0 0,21-27-489 0 0,-74 56 608 0 0,1-1 1 0 0,-1 1-1 0 0,1 0 0 0 0,-1 0 1 0 0,1 0-1 0 0,-1 0 1 0 0,1 0-1 0 0,0 0 1 0 0,-1 0-1 0 0,1 0 1 0 0,0 1-1 0 0,0-1 1 0 0,-1 1-1 0 0,1 0 1 0 0,0-1-1 0 0,0 1 1 0 0,0 0-1 0 0,0 0 0 0 0,0 0 1 0 0,-1 0-1 0 0,1 0 1 0 0,0 0-1 0 0,3 1 1 0 0,-3 1 20 0 0,0-1 0 0 0,0 0 0 0 0,0 1 1 0 0,0 0-1 0 0,0-1 0 0 0,0 1 0 0 0,0 0 0 0 0,-1 0 0 0 0,1 0 1 0 0,-1 0-1 0 0,1 0 0 0 0,-1 0 0 0 0,0 0 0 0 0,0 1 1 0 0,1 2-1 0 0,2 6 61 0 0,0 1 0 0 0,-1-1-1 0 0,-1 1 1 0 0,0 0 0 0 0,0 0 0 0 0,-1 14 0 0 0,5 30-126 0 0,-5-54-11 0 0,-1 1 0 0 0,1-1 1 0 0,-1 0-1 0 0,1 1 1 0 0,0-1-1 0 0,0 0 1 0 0,0 1-1 0 0,0-1 1 0 0,1 0-1 0 0,-1 0 0 0 0,0 0 1 0 0,1 0-1 0 0,0 0 1 0 0,-1 0-1 0 0,1 0 1 0 0,0-1-1 0 0,0 1 1 0 0,0-1-1 0 0,0 1 0 0 0,2 0 1 0 0,-3-2-561 0 0,0 0 1 0 0,0 0-1 0 0,0 0 0 0 0,1 0 1 0 0,-1 0-1 0 0,0-1 1 0 0,0 1-1 0 0,0 0 0 0 0,0-1 1 0 0,0 1-1 0 0,0-1 1 0 0,0 1-1 0 0,0-1 1 0 0,0 0-1 0 0,-1 1 0 0 0,1-1 1 0 0,0 0-1 0 0,0 0 1 0 0,0 1-1 0 0,-1-1 0 0 0,1 0 1 0 0,0 0-1 0 0,0-1 1 0 0,20-28-7468 0 0,-14 19 5190 0 0,7-6-99 0 0,-1 1 781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6:50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93 2008 0 0,'1'-21'14471'0'0,"-14"28"-3008"0"0,2 0-7081 0 0,7-4-3939 0 0,1-1-443 0 0,1 0 0 0 0,-1 1 0 0 0,0-1 0 0 0,1 1 0 0 0,-1 0 0 0 0,1-1 0 0 0,0 1 0 0 0,0 0 0 0 0,0 0 0 0 0,1 1 0 0 0,-1-1 0 0 0,1 0 0 0 0,-1 0 0 0 0,1 1 0 0 0,0-1 0 0 0,0 1 0 0 0,1-1 0 0 0,-1 5 0 0 0,0-1 0 0 0,1 0 0 0 0,0-1 0 0 0,1 1 0 0 0,0 0 0 0 0,0 0 0 0 0,0 0 0 0 0,0-1 0 0 0,1 1 0 0 0,5 9 0 0 0,-5-9 0 0 0,2-1 0 0 0,-1 1 0 0 0,1-1 0 0 0,0 0 0 0 0,0 0 0 0 0,0-1 0 0 0,1 1 0 0 0,0-1 0 0 0,6 5 0 0 0,-8-7 0 0 0,0-1 0 0 0,0 0 0 0 0,0 0 0 0 0,1 0 0 0 0,-1 0 0 0 0,1 0 0 0 0,-1-1 0 0 0,1 0 0 0 0,-1 0 0 0 0,1 0 0 0 0,0 0 0 0 0,-1 0 0 0 0,1-1 0 0 0,0 1 0 0 0,0-1 0 0 0,-1 0 0 0 0,6-1 0 0 0,-7 1 0 0 0,0 0 0 0 0,0-1 0 0 0,0 0 0 0 0,0 1 0 0 0,0-1 0 0 0,0 0 0 0 0,0 0 0 0 0,0 0 0 0 0,0 0 0 0 0,0 0 0 0 0,0-1 0 0 0,0 1 0 0 0,-1 0 0 0 0,1-1 0 0 0,0 0 0 0 0,-1 1 0 0 0,0-1 0 0 0,1 0 0 0 0,-1 0 0 0 0,0 1 0 0 0,1-4 0 0 0,0 1 0 0 0,0-1 0 0 0,0-1 0 0 0,-1 1 0 0 0,0 0 0 0 0,0 0 0 0 0,0 0 0 0 0,0-1 0 0 0,-1-9 0 0 0,-1 4 0 0 0,0-1 0 0 0,-1 0 0 0 0,0 0 0 0 0,0 1 0 0 0,-1-1 0 0 0,-1 1 0 0 0,-8-19 0 0 0,5 18 0 0 0,-1 0 0 0 0,0 0 0 0 0,-1 1 0 0 0,-15-15 0 0 0,21 22 0 0 0,-1 0 0 0 0,0 0 0 0 0,0 1 0 0 0,0-1 0 0 0,-1 1 0 0 0,1 0 0 0 0,-1 1 0 0 0,0-1 0 0 0,0 1 0 0 0,0 0 0 0 0,0 0 0 0 0,0 0 0 0 0,0 1 0 0 0,-11-2 0 0 0,16 3-18 0 0,0 0 1 0 0,0 0-1 0 0,-1 0 1 0 0,1 0-1 0 0,0 0 1 0 0,-1 0-1 0 0,1 0 1 0 0,0 0-1 0 0,0 0 0 0 0,-1 0 1 0 0,1 0-1 0 0,0 0 1 0 0,0 0-1 0 0,-1 0 1 0 0,1 0-1 0 0,0 0 1 0 0,0 0-1 0 0,-1 1 1 0 0,1-1-1 0 0,0 0 0 0 0,0 0 1 0 0,-1 0-1 0 0,1 0 1 0 0,0 1-1 0 0,0-1 1 0 0,0 0-1 0 0,-1 0 1 0 0,1 0-1 0 0,0 1 0 0 0,0-1 1 0 0,0 0-1 0 0,0 0 1 0 0,0 1-1 0 0,0-1 1 0 0,0 0-1 0 0,-1 0 1 0 0,1 1-1 0 0,0-1 1 0 0,0 0-1 0 0,0 1 0 0 0,0-1 1 0 0,0 0-1 0 0,0 0 1 0 0,0 1-1 0 0,0-1 1 0 0,0 0-1 0 0,9 17-1990 0 0,16 11-2764 0 0,-22-26 3767 0 0,0 0-1 0 0,-1-1 1 0 0,1 1-1 0 0,0-1 1 0 0,0 1-1 0 0,0-1 1 0 0,0 0-1 0 0,0 0 1 0 0,0 0-1 0 0,0-1 0 0 0,0 1 1 0 0,0-1-1 0 0,1 0 1 0 0,-1 0-1 0 0,0 0 1 0 0,6 0-1 0 0,16-9-5506 0 0,-1-4 6407 0 0,5 5 19786 0 0,-22 23-15528 0 0,0 13-2185 0 0,-5-21-1913 0 0,0 0-1 0 0,1-1 1 0 0,-1 1-1 0 0,1 0 1 0 0,1-1-1 0 0,-1 0 1 0 0,1 0 0 0 0,0 0-1 0 0,0 0 1 0 0,6 5-1 0 0,-8-13-10 0 0,0 0 1 0 0,-1 0-1 0 0,1 0 0 0 0,-1 0 0 0 0,0 0 1 0 0,0 0-1 0 0,0-1 0 0 0,0 1 0 0 0,0 0 1 0 0,0-1-1 0 0,0 1 0 0 0,-1-1 0 0 0,0 1 0 0 0,1-5 1 0 0,0 1 181 0 0,1 1-126 0 0,-1 0 1 0 0,1 0-1 0 0,0 0 1 0 0,0 0 0 0 0,0 0-1 0 0,1 1 1 0 0,0-1 0 0 0,0 1-1 0 0,0-1 1 0 0,0 1-1 0 0,1 0 1 0 0,-1 0 0 0 0,1 0-1 0 0,0 1 1 0 0,1 0-1 0 0,-1-1 1 0 0,0 1 0 0 0,1 1-1 0 0,0-1 1 0 0,-1 1-1 0 0,1 0 1 0 0,0 0 0 0 0,0 0-1 0 0,0 0 1 0 0,1 1-1 0 0,-1 0 1 0 0,0 0 0 0 0,1 1-1 0 0,-1-1 1 0 0,0 1 0 0 0,1 0-1 0 0,-1 1 1 0 0,0-1-1 0 0,0 1 1 0 0,1 0 0 0 0,-1 1-1 0 0,0-1 1 0 0,0 1-1 0 0,8 4 1 0 0,0-1-101 0 0,-1 2 0 0 0,-1 0 0 0 0,1 0 0 0 0,-1 1 0 0 0,0 0 0 0 0,-1 1 0 0 0,0 0 0 0 0,-1 1 0 0 0,1 0 0 0 0,-2 0 0 0 0,0 1 0 0 0,0 0 0 0 0,8 16 0 0 0,-11-9-2545 0 0,-5-18 2155 0 0,0 1 1 0 0,0 0-1 0 0,0-1 1 0 0,0 1-1 0 0,0 0 1 0 0,0-1-1 0 0,0 1 1 0 0,0-1-1 0 0,-1 1 1 0 0,1 0-1 0 0,0-1 1 0 0,0 1 0 0 0,-1-1-1 0 0,1 1 1 0 0,0-1-1 0 0,-1 1 1 0 0,1-1-1 0 0,-1 1 1 0 0,0 0-390 0 0,1-1 389 0 0,-1 0 1 0 0,1 1-1 0 0,-1-1 1 0 0,0 1-1 0 0,-32 3-16054 0 0,27-4 15619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6:5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1 244 0 0,'-2'4'16746'0'0,"-3"8"-7608"0"0,-6 10-4712 0 0,-10 24-2652 0 0,-14 23-2099 0 0,-10 20 1942 0 0,19-28-3321 0 0,8-9-3656 0 0,4 2-5211 0 0,13-41 3901 0 0,1-13 6528 0 0,0 0-1 0 0,0 0 1 0 0,1 1-1 0 0,-1-1 1 0 0,0 0-1 0 0,0 0 1 0 0,0 0 0 0 0,0 1-1 0 0,0-1 1 0 0,0 0-1 0 0,1 0 1 0 0,-1 0-1 0 0,0 1 1 0 0,0-1-1 0 0,0 0 1 0 0,0 0 0 0 0,1 0-1 0 0,-1 0 1 0 0,0 0-1 0 0,0 0 1 0 0,0 1-1 0 0,1-1 1 0 0,-1 0 0 0 0,0 0-1 0 0,0 0 1 0 0,1 0-1 0 0,-1 0 1 0 0,0 0-1 0 0,0 0 1 0 0,1 0 0 0 0,-1 0-1 0 0,0 0 1 0 0,0 0-1 0 0,0 0 1 0 0,1 0-1 0 0,-1 0 1 0 0,0 0-1 0 0,0 0 1 0 0,1 0 0 0 0,-1-1-1 0 0,0 1 1 0 0,0 0-1 0 0,0 0 1 0 0,1 0-1 0 0,-1 0 1 0 0,0 0 0 0 0,0 0-1 0 0,0-1 1 0 0,0 1-1 0 0,1 0 1 0 0,7-4-1777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6:58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8 0 0,'0'-36'8710'0'0,"0"12"10603"0"0,20 57-14577 0 0,5 36-4736 0 0,24 109 0 0 0,-27-91 0 0 0,-18-70-1319 0 0,-2-9-215 0 0,-1-1 0 0 0,1 0 0 0 0,0 1 0 0 0,1-1 0 0 0,-1 0 1 0 0,2-1-1 0 0,-1 1 0 0 0,5 7 0 0 0,1-30-12406 0 0,-5 9 11517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6:59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21 492 0 0,'-29'-7'27389'0'0,"51"9"-22503"0"0,33 4-7419 0 0,-20-5-3327 0 0,65-8-1 0 0,-33-5-9534 0 0,-48 9 12981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6:59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44 16 0 0,'-23'-31'26163'0'0,"10"21"-24429"0"0,22 7 453 0 0,25 10 480 0 0,-20 0-2741 0 0,0 0 1 0 0,-1 1-1 0 0,0 1 1 0 0,-1 0-1 0 0,0 1 1 0 0,0 0-1 0 0,10 12 0 0 0,67 89-1625 0 0,-54-66 701 0 0,-35-45 999 0 0,6 8-2176 0 0,8 5-6470 0 0,-14-13 8384 0 0,1 0 1 0 0,-1 1-1 0 0,0-1 0 0 0,1 0 0 0 0,-1 0 0 0 0,1 1 0 0 0,-1-1 1 0 0,1 0-1 0 0,-1 0 0 0 0,1 0 0 0 0,-1 1 0 0 0,0-1 1 0 0,1 0-1 0 0,-1 0 0 0 0,1 0 0 0 0,-1 0 0 0 0,1 0 1 0 0,-1 0-1 0 0,1 0 0 0 0,-1 0 0 0 0,1 0 0 0 0,-1 0 1 0 0,1 0-1 0 0,-1-1 0 0 0,1 1 0 0 0,-1 0 0 0 0,1 0 1 0 0,-1 0-1 0 0,1-1 0 0 0,-1 1 0 0 0,1 0 0 0 0,-1 0 1 0 0,0-1-1 0 0,1 1 0 0 0,-1 0 0 0 0,0-1 0 0 0,1 1 1 0 0,-1 0-1 0 0,0-1 0 0 0,1 1 0 0 0,-1-1 0 0 0,0 1 1 0 0,0-1-1 0 0,1 1 0 0 0,-1 0 0 0 0,0-1 0 0 0,0 1 1 0 0,0-1-1 0 0,0 1 0 0 0,0-1 0 0 0,0 1 0 0 0,0-1 1 0 0,0 1-1 0 0,0-1 0 0 0,0 1 0 0 0,0-2 0 0 0,3-9-2171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6:59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16 1184 0 0,'-10'-12'4039'0'0,"-10"8"8349"0"0,-3 12-361 0 0,9 1-8898 0 0,-6 6-3119 0 0,1 2-1 0 0,1 0 1 0 0,0 1 0 0 0,1 1-1 0 0,-20 30 1 0 0,-60 111-272 0 0,93-153 235 0 0,-3 7-208 0 0,4 1-10997 0 0,25-11-6683 0 0,-11-8 15453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7:00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13 1152 0 0,'-20'-4'28482'0'0,"34"4"-25349"0"0,51 8-7005 0 0,5 0-2374 0 0,-38-12-5123 0 0,-1-6 4082 0 0,-23 7 5950 0 0,11-4-871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7:08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28 2048 0 0,'11'-28'26171'0'0,"-6"49"-21623"0"0,-3-7-4548 0 0,-2 1 0 0 0,0 0 0 0 0,0 0 0 0 0,-1-1 0 0 0,-1 1 0 0 0,-4 17 0 0 0,-30 88 0 0 0,23-84 0 0 0,-15 74 0 0 0,27-103-451 0 0,-3 20-3750 0 0,2 22-6706 0 0,2-46 10088 0 0,0 0-1 0 0,0 0 1 0 0,1-1-1 0 0,-1 1 1 0 0,1 0 0 0 0,0-1-1 0 0,0 1 1 0 0,0-1 0 0 0,0 1-1 0 0,2 3 1 0 0,-3-5 648 0 0,1-1 1 0 0,0 1-1 0 0,0 0 0 0 0,-1-1 1 0 0,1 1-1 0 0,0 0 1 0 0,0-1-1 0 0,0 1 0 0 0,0-1 1 0 0,-1 1-1 0 0,1-1 1 0 0,0 1-1 0 0,0-1 1 0 0,0 0-1 0 0,0 0 0 0 0,0 1 1 0 0,0-1-1 0 0,0 0 1 0 0,0 0-1 0 0,0 0 0 0 0,0 0 1 0 0,0 0-1 0 0,0 0 1 0 0,0 0-1 0 0,0 0 0 0 0,0-1 1 0 0,2 1-1 0 0,12-7-2407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6:50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13 152 0 0,'-13'-12'29339'0'0,"6"25"-26063"0"0,4-3-3473 0 0,0 0 0 0 0,1 0 0 0 0,0 1-1 0 0,1-1 1 0 0,0 1 0 0 0,0-1 0 0 0,1 1 0 0 0,1-1 0 0 0,0 1 0 0 0,0-1 0 0 0,1 0-1 0 0,0 1 1 0 0,4 10 0 0 0,-4-14-20 0 0,1 0-1 0 0,-1 0 1 0 0,1 0 0 0 0,1 0 0 0 0,-1-1-1 0 0,1 1 1 0 0,0-1 0 0 0,1 0-1 0 0,-1 0 1 0 0,1-1 0 0 0,1 1-1 0 0,-1-1 1 0 0,1 0 0 0 0,-1 0 0 0 0,2-1-1 0 0,-1 0 1 0 0,0 0 0 0 0,1 0-1 0 0,8 3 1 0 0,-14-7-231 0 0,0 1 1 0 0,0-1-1 0 0,0 1 1 0 0,0-1-1 0 0,0 0 0 0 0,0 1 1 0 0,0-1-1 0 0,0 0 1 0 0,0 0-1 0 0,1 0 0 0 0,-1 0 1 0 0,0 0-1 0 0,0 0 1 0 0,0 0-1 0 0,0-1 0 0 0,0 1 1 0 0,0 0-1 0 0,0-1 0 0 0,1 1 1 0 0,-1 0-1 0 0,0-1 1 0 0,0 1-1 0 0,0-1 0 0 0,0 0 1 0 0,-1 1-1 0 0,1-1 1 0 0,0 0-1 0 0,0 0 0 0 0,1 0 1 0 0,11-33-9564 0 0,-11 29 9588 0 0,1-10-1368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7:08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144 325 496 0 0,'-17'-14'24402'0'0,"16"14"-23913"0"0,-15 8 6120 0 0,3 2-5982 0 0,6-2-607 0 0,-1 0 0 0 0,1 1 0 0 0,0 0 0 0 0,1 1 0 0 0,0-1 0 0 0,1 1 0 0 0,0 0 0 0 0,-7 19 0 0 0,11-25-21 0 0,0 0-1 0 0,0 1 1 0 0,0-1-1 0 0,0 0 1 0 0,1 1 0 0 0,-1-1-1 0 0,1 0 1 0 0,0 1 0 0 0,1-1-1 0 0,-1 0 1 0 0,1 1-1 0 0,0-1 1 0 0,0 0 0 0 0,0 0-1 0 0,0 0 1 0 0,1 0-1 0 0,0 0 1 0 0,0 0 0 0 0,0 0-1 0 0,0 0 1 0 0,0 0 0 0 0,1-1-1 0 0,0 0 1 0 0,0 1-1 0 0,5 4 1 0 0,-3-4-119 0 0,0 0 0 0 0,0 0 0 0 0,0-1 0 0 0,0 0 0 0 0,0 0 0 0 0,1 0 0 0 0,0 0 0 0 0,0-1 0 0 0,0 0-1 0 0,-1 0 1 0 0,2-1 0 0 0,-1 1 0 0 0,0-1 0 0 0,11 0 0 0 0,-13-1 57 0 0,-1-1 0 0 0,1 1 0 0 0,-1-1 0 0 0,0 0 0 0 0,1 0 0 0 0,-1 0 0 0 0,0 0 0 0 0,1 0 0 0 0,-1-1 0 0 0,0 0 0 0 0,0 1 0 0 0,0-1 0 0 0,0 0 0 0 0,-1-1 0 0 0,1 1 0 0 0,0 0 0 0 0,-1-1 0 0 0,0 0 0 0 0,1 1 0 0 0,-1-1 0 0 0,0 0 0 0 0,0 0-1 0 0,-1 0 1 0 0,1 0 0 0 0,-1 0 0 0 0,1-1 0 0 0,1-6 0 0 0,-1 5 108 0 0,-1-1 0 0 0,1 0 0 0 0,-1 0 0 0 0,0 1 0 0 0,0-1 0 0 0,-1 0 0 0 0,1 0 0 0 0,-2 0 0 0 0,1 0 0 0 0,0 0 0 0 0,-1 0 0 0 0,0 1 0 0 0,-1-1 0 0 0,1 0 0 0 0,-1 1 0 0 0,0-1 0 0 0,0 1 0 0 0,-1-1 0 0 0,1 1 0 0 0,-8-10 0 0 0,-2 1 240 0 0,-1 0-1 0 0,0 1 0 0 0,-2 0 0 0 0,1 1 1 0 0,-19-11-1 0 0,17 12-132 0 0,2 0 1 0 0,-1 0-1 0 0,1-2 1 0 0,1 1-1 0 0,-15-20 1 0 0,26 28-153 0 0,-1-1 0 0 0,1 0 0 0 0,1 0 0 0 0,-1 0 0 0 0,1 0 0 0 0,-1 0 0 0 0,1 0 0 0 0,1 0 0 0 0,-1 0 0 0 0,1 0 0 0 0,0 0 0 0 0,0 0 0 0 0,0-1 0 0 0,1 1 0 0 0,0 0 0 0 0,0 0 0 0 0,0 0 0 0 0,1 0 0 0 0,-1 0 0 0 0,1 0 0 0 0,0 1 0 0 0,1-1 0 0 0,4-7 0 0 0,-4 6 0 0 0,1 0 0 0 0,0 1 0 0 0,0-1 0 0 0,0 1 0 0 0,0-1 0 0 0,1 1 0 0 0,0 1 0 0 0,0-1 0 0 0,0 1 0 0 0,1 0 0 0 0,0 0 0 0 0,-1 0 0 0 0,1 1 0 0 0,1 0 0 0 0,-1 0 0 0 0,0 1 0 0 0,11-3 0 0 0,-15 4 0 0 0,-1 1 0 0 0,1 0 0 0 0,-1 0 0 0 0,1 0 0 0 0,-1 0 0 0 0,1 0 0 0 0,-1 0 0 0 0,1 0 0 0 0,-1 0 0 0 0,1 1 0 0 0,-1-1 0 0 0,1 1 0 0 0,-1-1 0 0 0,1 1 0 0 0,-1-1 0 0 0,0 1 0 0 0,1 0 0 0 0,-1 0 0 0 0,0 0 0 0 0,0-1 0 0 0,0 1 0 0 0,1 0 0 0 0,1 3 0 0 0,-2-2 0 0 0,1 1 0 0 0,-1 0 0 0 0,1 0 0 0 0,-1 0 0 0 0,0 0 0 0 0,0 0 0 0 0,-1 0 0 0 0,1 0 0 0 0,0 0 0 0 0,-1 0 0 0 0,0 4 0 0 0,1 3 0 0 0,-2 0 0 0 0,1 0 0 0 0,-2 0 0 0 0,1 0 0 0 0,-1 0 0 0 0,-5 13 0 0 0,0-6-90 0 0,1 1-1 0 0,1-1 1 0 0,0 1-1 0 0,1 0 1 0 0,1 0 0 0 0,-1 20-1 0 0,39-77-21463 0 0,-30 35 19371 0 0,14-12-1798 0 0,4 0 929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2:07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1 300 0 0,'0'0'9989'0'0,"10"2"-5721"0"0,10 4-2744 0 0,-10-6-1024 0 0,0 1 0 0 0,-1 1 0 0 0,1 0 1 0 0,17 6-1 0 0,1 1-2591 0 0,-11-3-2019 0 0,14 6-6149 0 0,-24-8 8645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2:08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1068 0 0,'6'7'9342'0'0,"8"1"-4828"0"0,26 5-3047 0 0,-18-5-474 0 0,40 10-1388 0 0,-24-8-2367 0 0,-1 5-4981 0 0,-27-14 3997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8:3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1509 14 468 0 0,'37'-14'25120'0'0,"-62"24"-19607"0"0,-7 2-3862 0 0,14-1-1645 0 0,0-1 0 0 0,-38 13 0 0 0,-7 5-9 0 0,18-8 3 0 0,-86 26 0 0 0,64-24 0 0 0,-182 58 0 0 0,202-65 0 0 0,0 2 0 0 0,-63 31 0 0 0,95-41 0 0 0,-1-1 0 0 0,0-1 0 0 0,-20 4 0 0 0,-32 11 0 0 0,-132 54 0 0 0,75-18 0 0 0,86-37 0 0 0,-59 25 0 0 0,89-41 0 0 0,-6 6 0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8:37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48 644 0 0,'1'-15'10189'0'0,"-1"13"-9102"0"0,1-1 0 0 0,-1 0 0 0 0,1 1 1 0 0,0-1-1 0 0,0 1 0 0 0,0 0 0 0 0,0-1 1 0 0,0 1-1 0 0,0 0 0 0 0,1-1 0 0 0,2-3 934 0 0,-54 45 3439 0 0,14-9-2966 0 0,7-7-2494 0 0,2 2 0 0 0,-37 43 0 0 0,17-17 0 0 0,45-50 0 0 0,1 0 0 0 0,-1 1 0 0 0,1-1 0 0 0,0 1 0 0 0,0-1 0 0 0,-1 1 0 0 0,1-1 0 0 0,0 1 0 0 0,0 0 0 0 0,0 0 0 0 0,1 0 0 0 0,-2 2 0 0 0,2-4 0 0 0,1 1 0 0 0,-1 0 0 0 0,0 0 0 0 0,1-1 0 0 0,-1 1 0 0 0,1 0 0 0 0,-1-1 0 0 0,1 1 0 0 0,-1 0 0 0 0,1-1 0 0 0,-1 1 0 0 0,1-1 0 0 0,0 1 0 0 0,-1-1 0 0 0,1 1 0 0 0,0-1 0 0 0,-1 1 0 0 0,1-1 0 0 0,0 0 0 0 0,0 1 0 0 0,-1-1 0 0 0,1 0 0 0 0,0 0 0 0 0,0 0 0 0 0,-1 1 0 0 0,1-1 0 0 0,0 0 0 0 0,1 0 0 0 0,47 16 0 0 0,-37-11 0 0 0,0 0 0 0 0,0-1 0 0 0,20 3 0 0 0,15 0 0 0 0,-1 2 0 0 0,68 22 0 0 0,-106-29 0 0 0,-1 4 0 0 0,-8-6-74 0 0,-1 1 0 0 0,1-1 0 0 0,-1 1-1 0 0,0-1 1 0 0,1 0 0 0 0,-1 0 0 0 0,0 0 0 0 0,1 0 0 0 0,-1 0 0 0 0,0 0-1 0 0,1 0 1 0 0,-1-1 0 0 0,0 1 0 0 0,1 0 0 0 0,-1-1 0 0 0,1 1 0 0 0,-1-1 0 0 0,1 0-1 0 0,-3-1 1 0 0,-8-2-1873 0 0,0-1-4414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8:39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52 308 0 0,'-1'0'244'0'0,"-1"0"1"0"0,1 0-1 0 0,-1 0 1 0 0,1 0-1 0 0,0 0 1 0 0,-1 0-1 0 0,1-1 1 0 0,0 1-1 0 0,-1-1 1 0 0,1 1-1 0 0,0-1 0 0 0,-1 0 1 0 0,1 1-1 0 0,0-1 1 0 0,0 0-1 0 0,0 0 1 0 0,0 0-1 0 0,0 0 1 0 0,0 0-1 0 0,0 0 1 0 0,0 0-1 0 0,0 0 0 0 0,0 0 1 0 0,1 0-1 0 0,-2-2 1 0 0,-8-9 8566 0 0,-9 6 6601 0 0,19 6-15381 0 0,0 0 1 0 0,0 0-1 0 0,1 0 1 0 0,-1 0-1 0 0,0-1 1 0 0,0 1-1 0 0,0 0 0 0 0,0 0 1 0 0,0 0-1 0 0,0-1 1 0 0,0 1-1 0 0,0 0 1 0 0,0 0-1 0 0,0-1 1 0 0,0 1-1 0 0,0 0 0 0 0,0 0 1 0 0,0 0-1 0 0,0-1 1 0 0,0 1-1 0 0,0 0 1 0 0,0 0-1 0 0,0 0 1 0 0,0-1-1 0 0,0 1 0 0 0,0 0 1 0 0,0 0-1 0 0,-1 0 1 0 0,1-1-1 0 0,0 1 1 0 0,0 0-1 0 0,0 0 1 0 0,0 0-1 0 0,0 0 0 0 0,-1-1 1 0 0,1 1-1 0 0,0 0 1 0 0,0 0-1 0 0,0 0 1 0 0,0 0-1 0 0,-1 0 1 0 0,1 0-1 0 0,0 0 0 0 0,-1-1 1 0 0,26-7 433 0 0,-10 9-465 0 0,1 1 0 0 0,-1 1 0 0 0,0 0 0 0 0,0 0 0 0 0,0 2 0 0 0,0 0 0 0 0,-1 1 0 0 0,1 0 0 0 0,-1 1 0 0 0,-1 0 0 0 0,0 1 0 0 0,0 1 0 0 0,0 0 0 0 0,-1 1 0 0 0,0 0 0 0 0,-1 1 0 0 0,0 1 0 0 0,-1-1 0 0 0,0 1 0 0 0,-1 1 0 0 0,-1 0 0 0 0,12 21 0 0 0,-12-14-835 0 0,-5-12-274 0 0,0 0 0 0 0,1 0 1 0 0,0 0-1 0 0,0 0 0 0 0,1 0 0 0 0,0-1 1 0 0,0 0-1 0 0,11 11 0 0 0,-4-46-17152 0 0,-11 8 15557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8:40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8 2320 0 0,'-7'-7'7802'0'0,"7"7"-7369"0"0,-1 0 1 0 0,1 0-1 0 0,-1 0 1 0 0,1-1-1 0 0,-1 1 1 0 0,1 0-1 0 0,-1 0 0 0 0,0 0 1 0 0,1 0-1 0 0,-1 0 1 0 0,1 0-1 0 0,-1 0 1 0 0,1 0-1 0 0,-6 3 4335 0 0,5-3-4335 0 0,-10 10 7167 0 0,0 1-3739 0 0,7-7-4067 0 0,-15 17 281 0 0,-30 46-1 0 0,3-3-102 0 0,7-18 28 0 0,-54 87 0 0 0,82-116-2062 0 0,-17 19-8611 0 0,52-56-7036 0 0,-9 8 15618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8:40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28 180 0 0,'23'-28'32037'0'0,"-19"29"-31487"0"0,-3 1-550 0 0,0 0 0 0 0,0-1 0 0 0,0 1 0 0 0,-1 0 0 0 0,1 0 0 0 0,-1 0 0 0 0,0 0 0 0 0,1 0 0 0 0,-1-1 0 0 0,0 1 0 0 0,0 0 0 0 0,0 0 0 0 0,0 0 0 0 0,-1 0 0 0 0,1 0 0 0 0,-1 3 0 0 0,1-4 0 0 0,-22 87 0 0 0,16-71 0 0 0,1 1 0 0 0,1-1 0 0 0,0 1 0 0 0,-2 35 0 0 0,6-51 0 0 0,0 0 0 0 0,0 0 0 0 0,0 0 0 0 0,0 0 0 0 0,0-1 0 0 0,0 1 0 0 0,1 0 0 0 0,-1 0 0 0 0,1 0 0 0 0,-1 0 0 0 0,1 0 0 0 0,0 0 0 0 0,-1-1 0 0 0,1 1 0 0 0,0 0 0 0 0,0 0 0 0 0,1-1 0 0 0,-1 1 0 0 0,0-1 0 0 0,3 3 0 0 0,-2-3 0 0 0,1 0 0 0 0,-1 0 0 0 0,1 0 0 0 0,0 0 0 0 0,-1-1 0 0 0,1 1 0 0 0,0-1 0 0 0,-1 0 0 0 0,1 0 0 0 0,0 0 0 0 0,-1 0 0 0 0,1 0 0 0 0,0-1 0 0 0,4 0 0 0 0,3-1-5 0 0,19-3-1078 0 0,1 0 0 0 0,50-19 0 0 0,-76 23-890 0 0,-1-1 0 0 0,0 0 0 0 0,1 0 0 0 0,-1 0-1 0 0,0 0 1 0 0,0-1 0 0 0,0 1 0 0 0,2-4 0 0 0,10-16-5808 0 0,-11 6 4939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8:4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43 356 0 0,'-9'-18'4674'0'0,"4"5"1748"0"0,-4 1 3653 0 0,8 14-9326 0 0,0-1 0 0 0,0 1 1 0 0,1 0-1 0 0,-1-1 0 0 0,0 1 1 0 0,0 0-1 0 0,1 0 0 0 0,-1-1 1 0 0,1 1-1 0 0,0 0 1 0 0,0 0-1 0 0,-1 0 0 0 0,1 0 1 0 0,1 2-1 0 0,18 217-749 0 0,23 200 0 0 0,-40-413-267 0 0,-2-3-602 0 0,1-1 0 0 0,0 0 0 0 0,-1 1-1 0 0,0-1 1 0 0,0 1 0 0 0,0-1 0 0 0,-1 1 0 0 0,-1 7 0 0 0,-17-50-19143 0 0,18 12 16846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7T00:18:50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35 520 0 0,'-26'-12'4552'0'0,"-7"0"11592"0"0,30 13-13143 0 0,2-1-2790 0 0,0 0 1 0 0,1 0 0 0 0,-1 0 0 0 0,0 1 0 0 0,1-1-1 0 0,-1 0 1 0 0,1 0 0 0 0,-1 0 0 0 0,0 0 0 0 0,1 0-1 0 0,-1 0 1 0 0,0 0 0 0 0,1-1 0 0 0,-1 1 0 0 0,0 0 0 0 0,1 0-1 0 0,-1 0 1 0 0,0-1 0 0 0,1 1 0 0 0,-1 0 0 0 0,1 0-1 0 0,-1-1 1 0 0,1 1 0 0 0,-1-1 0 0 0,1 1 0 0 0,-1 0-1 0 0,1-1 1 0 0,-1 1 0 0 0,1-1 0 0 0,-1 1 0 0 0,1-1 0 0 0,0 0-1 0 0,-1 0 1 0 0,0 0 595 0 0,-2-1-344 0 0,1 4-384 0 0,8 3-59 0 0,6 2-40 0 0,10 1 20 0 0,0-2 0 0 0,0-1 0 0 0,32 4 0 0 0,22 4 0 0 0,232 73 0 0 0,-51-12 0 0 0,-224-63 0 0 0,-2 0 0 0 0,1 3 0 0 0,38 22 0 0 0,-33-17 0 0 0,-33-16 0 0 0,-4-2 0 0 0,1 0 0 0 0,0-1 0 0 0,-1 1 0 0 0,1 0 0 0 0,0-1 0 0 0,0 1 0 0 0,-1-1 0 0 0,1 1 0 0 0,0-1 0 0 0,0 1 0 0 0,0-1 0 0 0,0 0 0 0 0,0 1 0 0 0,0-1 0 0 0,0 0 0 0 0,0 0 0 0 0,0 0 0 0 0,-1 0 0 0 0,1 0 0 0 0,2 0 0 0 0,-3 0 0 0 0,1 0 0 0 0,-1 0 0 0 0,0 1 0 0 0,0-1 0 0 0,1 0 0 0 0,-1 0 0 0 0,0 0 0 0 0,0 0 0 0 0,1 0 0 0 0,-1 0 0 0 0,0 0 0 0 0,0 0 0 0 0,0 0 0 0 0,1 0 0 0 0,-1 0 0 0 0,0 0 0 0 0,0 0 0 0 0,1-1 0 0 0,-1 1 0 0 0,0 0 0 0 0,0 0 0 0 0,1 0 0 0 0,-1 0 0 0 0,0 0 0 0 0,0 0 0 0 0,0 0 0 0 0,1-1 0 0 0,-1 1 0 0 0,0 0 0 0 0,0 0 0 0 0,0 0 0 0 0,0 0 0 0 0,0-1 0 0 0,1 1 0 0 0,-1 0 0 0 0,0 0 0 0 0,0-1 0 0 0,0 1 0 0 0,0 0 0 0 0,0 0 0 0 0,0 0 0 0 0,0-1 0 0 0,0 1 0 0 0,0 0 0 0 0,0 0 0 0 0,0-1 0 0 0,0 1 0 0 0,0 0 0 0 0,0 0 0 0 0,0-1 0 0 0,0 1 0 0 0,0 0 0 0 0,0-1 0 0 0,-23 1-2713 0 0,-13-7-7816 0 0,33 7 9671 0 0,1-1 0 0 0,0 0 0 0 0,-1 0 0 0 0,1 0 0 0 0,0-1 1 0 0,0 1-1 0 0,0 0 0 0 0,0-1 0 0 0,0 1 0 0 0,1-1 0 0 0,-1 0 0 0 0,-2-2 1 0 0,-4-19-2964 0 0,7 4 713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218B-CF88-4E49-AB96-B86DFAF9FD15}" type="datetimeFigureOut">
              <a:rPr lang="en-ID" smtClean="0"/>
              <a:t>27/09/2023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B50-9389-45BB-AC84-B7E648603A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698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218B-CF88-4E49-AB96-B86DFAF9FD15}" type="datetimeFigureOut">
              <a:rPr lang="en-ID" smtClean="0"/>
              <a:t>27/09/2023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B50-9389-45BB-AC84-B7E648603A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650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218B-CF88-4E49-AB96-B86DFAF9FD15}" type="datetimeFigureOut">
              <a:rPr lang="en-ID" smtClean="0"/>
              <a:t>27/09/2023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B50-9389-45BB-AC84-B7E648603A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397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218B-CF88-4E49-AB96-B86DFAF9FD15}" type="datetimeFigureOut">
              <a:rPr lang="en-ID" smtClean="0"/>
              <a:t>27/09/2023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B50-9389-45BB-AC84-B7E648603A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802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218B-CF88-4E49-AB96-B86DFAF9FD15}" type="datetimeFigureOut">
              <a:rPr lang="en-ID" smtClean="0"/>
              <a:t>27/09/2023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B50-9389-45BB-AC84-B7E648603A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32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218B-CF88-4E49-AB96-B86DFAF9FD15}" type="datetimeFigureOut">
              <a:rPr lang="en-ID" smtClean="0"/>
              <a:t>27/09/2023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B50-9389-45BB-AC84-B7E648603A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7530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218B-CF88-4E49-AB96-B86DFAF9FD15}" type="datetimeFigureOut">
              <a:rPr lang="en-ID" smtClean="0"/>
              <a:t>27/09/2023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B50-9389-45BB-AC84-B7E648603A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58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218B-CF88-4E49-AB96-B86DFAF9FD15}" type="datetimeFigureOut">
              <a:rPr lang="en-ID" smtClean="0"/>
              <a:t>27/09/2023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B50-9389-45BB-AC84-B7E648603A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423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218B-CF88-4E49-AB96-B86DFAF9FD15}" type="datetimeFigureOut">
              <a:rPr lang="en-ID" smtClean="0"/>
              <a:t>27/09/2023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B50-9389-45BB-AC84-B7E648603A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887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218B-CF88-4E49-AB96-B86DFAF9FD15}" type="datetimeFigureOut">
              <a:rPr lang="en-ID" smtClean="0"/>
              <a:t>27/09/2023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B50-9389-45BB-AC84-B7E648603A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106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218B-CF88-4E49-AB96-B86DFAF9FD15}" type="datetimeFigureOut">
              <a:rPr lang="en-ID" smtClean="0"/>
              <a:t>27/09/2023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B50-9389-45BB-AC84-B7E648603A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016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2218B-CF88-4E49-AB96-B86DFAF9FD15}" type="datetimeFigureOut">
              <a:rPr lang="en-ID" smtClean="0"/>
              <a:t>27/09/2023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66B50-9389-45BB-AC84-B7E648603A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2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40.png"/><Relationship Id="rId21" Type="http://schemas.openxmlformats.org/officeDocument/2006/relationships/customXml" Target="../ink/ink10.xml"/><Relationship Id="rId34" Type="http://schemas.openxmlformats.org/officeDocument/2006/relationships/image" Target="../media/image344.png"/><Relationship Id="rId42" Type="http://schemas.openxmlformats.org/officeDocument/2006/relationships/image" Target="../media/image348.png"/><Relationship Id="rId47" Type="http://schemas.openxmlformats.org/officeDocument/2006/relationships/customXml" Target="../ink/ink23.xml"/><Relationship Id="rId50" Type="http://schemas.openxmlformats.org/officeDocument/2006/relationships/image" Target="../media/image352.png"/><Relationship Id="rId55" Type="http://schemas.openxmlformats.org/officeDocument/2006/relationships/customXml" Target="../ink/ink27.xml"/><Relationship Id="rId63" Type="http://schemas.openxmlformats.org/officeDocument/2006/relationships/customXml" Target="../ink/ink31.xml"/><Relationship Id="rId68" Type="http://schemas.openxmlformats.org/officeDocument/2006/relationships/image" Target="../media/image361.png"/><Relationship Id="rId7" Type="http://schemas.openxmlformats.org/officeDocument/2006/relationships/customXml" Target="../ink/ink3.xml"/><Relationship Id="rId2" Type="http://schemas.openxmlformats.org/officeDocument/2006/relationships/image" Target="../media/image19.png"/><Relationship Id="rId16" Type="http://schemas.openxmlformats.org/officeDocument/2006/relationships/image" Target="../media/image335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339.png"/><Relationship Id="rId32" Type="http://schemas.openxmlformats.org/officeDocument/2006/relationships/image" Target="../media/image343.png"/><Relationship Id="rId37" Type="http://schemas.openxmlformats.org/officeDocument/2006/relationships/customXml" Target="../ink/ink18.xml"/><Relationship Id="rId40" Type="http://schemas.openxmlformats.org/officeDocument/2006/relationships/image" Target="../media/image347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56.png"/><Relationship Id="rId66" Type="http://schemas.openxmlformats.org/officeDocument/2006/relationships/image" Target="../media/image360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334.png"/><Relationship Id="rId22" Type="http://schemas.openxmlformats.org/officeDocument/2006/relationships/image" Target="../media/image338.png"/><Relationship Id="rId27" Type="http://schemas.openxmlformats.org/officeDocument/2006/relationships/customXml" Target="../ink/ink13.xml"/><Relationship Id="rId30" Type="http://schemas.openxmlformats.org/officeDocument/2006/relationships/image" Target="../media/image342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351.png"/><Relationship Id="rId56" Type="http://schemas.openxmlformats.org/officeDocument/2006/relationships/image" Target="../media/image355.png"/><Relationship Id="rId64" Type="http://schemas.openxmlformats.org/officeDocument/2006/relationships/image" Target="../media/image359.png"/><Relationship Id="rId8" Type="http://schemas.openxmlformats.org/officeDocument/2006/relationships/image" Target="../media/image331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333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346.png"/><Relationship Id="rId46" Type="http://schemas.openxmlformats.org/officeDocument/2006/relationships/image" Target="../media/image350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337.png"/><Relationship Id="rId41" Type="http://schemas.openxmlformats.org/officeDocument/2006/relationships/customXml" Target="../ink/ink20.xml"/><Relationship Id="rId54" Type="http://schemas.openxmlformats.org/officeDocument/2006/relationships/image" Target="../media/image354.png"/><Relationship Id="rId62" Type="http://schemas.openxmlformats.org/officeDocument/2006/relationships/image" Target="../media/image3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341.png"/><Relationship Id="rId36" Type="http://schemas.openxmlformats.org/officeDocument/2006/relationships/image" Target="../media/image345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332.png"/><Relationship Id="rId31" Type="http://schemas.openxmlformats.org/officeDocument/2006/relationships/customXml" Target="../ink/ink15.xml"/><Relationship Id="rId44" Type="http://schemas.openxmlformats.org/officeDocument/2006/relationships/image" Target="../media/image349.png"/><Relationship Id="rId52" Type="http://schemas.openxmlformats.org/officeDocument/2006/relationships/image" Target="../media/image353.png"/><Relationship Id="rId60" Type="http://schemas.openxmlformats.org/officeDocument/2006/relationships/image" Target="../media/image357.png"/><Relationship Id="rId65" Type="http://schemas.openxmlformats.org/officeDocument/2006/relationships/customXml" Target="../ink/ink32.xml"/><Relationship Id="rId4" Type="http://schemas.openxmlformats.org/officeDocument/2006/relationships/image" Target="../media/image329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336.png"/><Relationship Id="rId39" Type="http://schemas.openxmlformats.org/officeDocument/2006/relationships/customXml" Target="../ink/ink19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5.xml"/><Relationship Id="rId671" Type="http://schemas.openxmlformats.org/officeDocument/2006/relationships/customXml" Target="../ink/ink350.xml"/><Relationship Id="rId21" Type="http://schemas.openxmlformats.org/officeDocument/2006/relationships/customXml" Target="../ink/ink43.xml"/><Relationship Id="rId324" Type="http://schemas.openxmlformats.org/officeDocument/2006/relationships/image" Target="../media/image172.png"/><Relationship Id="rId531" Type="http://schemas.openxmlformats.org/officeDocument/2006/relationships/customXml" Target="../ink/ink285.xml"/><Relationship Id="rId629" Type="http://schemas.openxmlformats.org/officeDocument/2006/relationships/customXml" Target="../ink/ink329.xml"/><Relationship Id="rId170" Type="http://schemas.openxmlformats.org/officeDocument/2006/relationships/image" Target="../media/image95.png"/><Relationship Id="rId268" Type="http://schemas.openxmlformats.org/officeDocument/2006/relationships/image" Target="../media/image144.png"/><Relationship Id="rId682" Type="http://schemas.openxmlformats.org/officeDocument/2006/relationships/image" Target="../media/image366.png"/><Relationship Id="rId32" Type="http://schemas.openxmlformats.org/officeDocument/2006/relationships/image" Target="../media/image26.png"/><Relationship Id="rId128" Type="http://schemas.openxmlformats.org/officeDocument/2006/relationships/image" Target="../media/image74.png"/><Relationship Id="rId335" Type="http://schemas.openxmlformats.org/officeDocument/2006/relationships/customXml" Target="../ink/ink190.xml"/><Relationship Id="rId181" Type="http://schemas.openxmlformats.org/officeDocument/2006/relationships/customXml" Target="../ink/ink117.xml"/><Relationship Id="rId402" Type="http://schemas.openxmlformats.org/officeDocument/2006/relationships/image" Target="../media/image211.png"/><Relationship Id="rId279" Type="http://schemas.openxmlformats.org/officeDocument/2006/relationships/customXml" Target="../ink/ink166.xml"/><Relationship Id="rId486" Type="http://schemas.openxmlformats.org/officeDocument/2006/relationships/image" Target="../media/image253.png"/><Relationship Id="rId43" Type="http://schemas.openxmlformats.org/officeDocument/2006/relationships/customXml" Target="../ink/ink54.xml"/><Relationship Id="rId139" Type="http://schemas.openxmlformats.org/officeDocument/2006/relationships/customXml" Target="../ink/ink96.xml"/><Relationship Id="rId346" Type="http://schemas.openxmlformats.org/officeDocument/2006/relationships/image" Target="../media/image183.png"/><Relationship Id="rId553" Type="http://schemas.openxmlformats.org/officeDocument/2006/relationships/customXml" Target="../ink/ink291.xml"/><Relationship Id="rId192" Type="http://schemas.openxmlformats.org/officeDocument/2006/relationships/image" Target="../media/image106.png"/><Relationship Id="rId206" Type="http://schemas.openxmlformats.org/officeDocument/2006/relationships/image" Target="../media/image113.png"/><Relationship Id="rId413" Type="http://schemas.openxmlformats.org/officeDocument/2006/relationships/customXml" Target="../ink/ink228.xml"/><Relationship Id="rId497" Type="http://schemas.openxmlformats.org/officeDocument/2006/relationships/customXml" Target="../ink/ink268.xml"/><Relationship Id="rId620" Type="http://schemas.openxmlformats.org/officeDocument/2006/relationships/image" Target="../media/image320.png"/><Relationship Id="rId54" Type="http://schemas.openxmlformats.org/officeDocument/2006/relationships/image" Target="../media/image37.png"/><Relationship Id="rId217" Type="http://schemas.openxmlformats.org/officeDocument/2006/relationships/customXml" Target="../ink/ink135.xml"/><Relationship Id="rId564" Type="http://schemas.openxmlformats.org/officeDocument/2006/relationships/image" Target="../media/image292.png"/><Relationship Id="rId424" Type="http://schemas.openxmlformats.org/officeDocument/2006/relationships/image" Target="../media/image222.png"/><Relationship Id="rId631" Type="http://schemas.openxmlformats.org/officeDocument/2006/relationships/customXml" Target="../ink/ink330.xml"/><Relationship Id="rId270" Type="http://schemas.openxmlformats.org/officeDocument/2006/relationships/image" Target="../media/image145.png"/><Relationship Id="rId65" Type="http://schemas.openxmlformats.org/officeDocument/2006/relationships/customXml" Target="../ink/ink65.xml"/><Relationship Id="rId130" Type="http://schemas.openxmlformats.org/officeDocument/2006/relationships/image" Target="../media/image75.png"/><Relationship Id="rId368" Type="http://schemas.openxmlformats.org/officeDocument/2006/relationships/image" Target="../media/image194.png"/><Relationship Id="rId575" Type="http://schemas.openxmlformats.org/officeDocument/2006/relationships/customXml" Target="../ink/ink302.xml"/><Relationship Id="rId228" Type="http://schemas.openxmlformats.org/officeDocument/2006/relationships/image" Target="../media/image124.png"/><Relationship Id="rId435" Type="http://schemas.openxmlformats.org/officeDocument/2006/relationships/customXml" Target="../ink/ink239.xml"/><Relationship Id="rId642" Type="http://schemas.openxmlformats.org/officeDocument/2006/relationships/image" Target="../media/image59.png"/><Relationship Id="rId281" Type="http://schemas.openxmlformats.org/officeDocument/2006/relationships/customXml" Target="../ink/ink167.xml"/><Relationship Id="rId502" Type="http://schemas.openxmlformats.org/officeDocument/2006/relationships/image" Target="../media/image261.png"/><Relationship Id="rId76" Type="http://schemas.openxmlformats.org/officeDocument/2006/relationships/image" Target="../media/image48.png"/><Relationship Id="rId141" Type="http://schemas.openxmlformats.org/officeDocument/2006/relationships/customXml" Target="../ink/ink97.xml"/><Relationship Id="rId379" Type="http://schemas.openxmlformats.org/officeDocument/2006/relationships/customXml" Target="../ink/ink211.xml"/><Relationship Id="rId586" Type="http://schemas.openxmlformats.org/officeDocument/2006/relationships/image" Target="../media/image303.png"/><Relationship Id="rId7" Type="http://schemas.openxmlformats.org/officeDocument/2006/relationships/customXml" Target="../ink/ink36.xml"/><Relationship Id="rId239" Type="http://schemas.openxmlformats.org/officeDocument/2006/relationships/customXml" Target="../ink/ink146.xml"/><Relationship Id="rId446" Type="http://schemas.openxmlformats.org/officeDocument/2006/relationships/image" Target="../media/image233.png"/><Relationship Id="rId653" Type="http://schemas.openxmlformats.org/officeDocument/2006/relationships/customXml" Target="../ink/ink341.xml"/><Relationship Id="rId292" Type="http://schemas.openxmlformats.org/officeDocument/2006/relationships/image" Target="../media/image156.png"/><Relationship Id="rId306" Type="http://schemas.openxmlformats.org/officeDocument/2006/relationships/image" Target="../media/image163.png"/><Relationship Id="rId87" Type="http://schemas.openxmlformats.org/officeDocument/2006/relationships/customXml" Target="../ink/ink76.xml"/><Relationship Id="rId513" Type="http://schemas.openxmlformats.org/officeDocument/2006/relationships/customXml" Target="../ink/ink276.xml"/><Relationship Id="rId597" Type="http://schemas.openxmlformats.org/officeDocument/2006/relationships/customXml" Target="../ink/ink313.xml"/><Relationship Id="rId152" Type="http://schemas.openxmlformats.org/officeDocument/2006/relationships/image" Target="../media/image86.png"/><Relationship Id="rId457" Type="http://schemas.openxmlformats.org/officeDocument/2006/relationships/customXml" Target="../ink/ink250.xml"/><Relationship Id="rId664" Type="http://schemas.openxmlformats.org/officeDocument/2006/relationships/image" Target="../media/image282.png"/><Relationship Id="rId14" Type="http://schemas.openxmlformats.org/officeDocument/2006/relationships/image" Target="../media/image1710.png"/><Relationship Id="rId524" Type="http://schemas.openxmlformats.org/officeDocument/2006/relationships/image" Target="../media/image272.png"/><Relationship Id="rId163" Type="http://schemas.openxmlformats.org/officeDocument/2006/relationships/customXml" Target="../ink/ink108.xml"/><Relationship Id="rId370" Type="http://schemas.openxmlformats.org/officeDocument/2006/relationships/image" Target="../media/image195.png"/><Relationship Id="rId230" Type="http://schemas.openxmlformats.org/officeDocument/2006/relationships/image" Target="../media/image125.png"/><Relationship Id="rId468" Type="http://schemas.openxmlformats.org/officeDocument/2006/relationships/image" Target="../media/image244.png"/><Relationship Id="rId675" Type="http://schemas.openxmlformats.org/officeDocument/2006/relationships/customXml" Target="../ink/ink352.xml"/><Relationship Id="rId25" Type="http://schemas.openxmlformats.org/officeDocument/2006/relationships/customXml" Target="../ink/ink45.xml"/><Relationship Id="rId328" Type="http://schemas.openxmlformats.org/officeDocument/2006/relationships/image" Target="../media/image174.png"/><Relationship Id="rId535" Type="http://schemas.openxmlformats.org/officeDocument/2006/relationships/customXml" Target="../ink/ink287.xml"/><Relationship Id="rId174" Type="http://schemas.openxmlformats.org/officeDocument/2006/relationships/image" Target="../media/image97.png"/><Relationship Id="rId381" Type="http://schemas.openxmlformats.org/officeDocument/2006/relationships/customXml" Target="../ink/ink212.xml"/><Relationship Id="rId602" Type="http://schemas.openxmlformats.org/officeDocument/2006/relationships/image" Target="../media/image311.png"/><Relationship Id="rId241" Type="http://schemas.openxmlformats.org/officeDocument/2006/relationships/customXml" Target="../ink/ink147.xml"/><Relationship Id="rId479" Type="http://schemas.openxmlformats.org/officeDocument/2006/relationships/customXml" Target="../ink/ink259.xml"/><Relationship Id="rId36" Type="http://schemas.openxmlformats.org/officeDocument/2006/relationships/image" Target="../media/image28.png"/><Relationship Id="rId339" Type="http://schemas.openxmlformats.org/officeDocument/2006/relationships/customXml" Target="../ink/ink192.xml"/><Relationship Id="rId185" Type="http://schemas.openxmlformats.org/officeDocument/2006/relationships/customXml" Target="../ink/ink119.xml"/><Relationship Id="rId406" Type="http://schemas.openxmlformats.org/officeDocument/2006/relationships/image" Target="../media/image213.png"/><Relationship Id="rId392" Type="http://schemas.openxmlformats.org/officeDocument/2006/relationships/image" Target="../media/image206.png"/><Relationship Id="rId613" Type="http://schemas.openxmlformats.org/officeDocument/2006/relationships/customXml" Target="../ink/ink321.xml"/><Relationship Id="rId252" Type="http://schemas.openxmlformats.org/officeDocument/2006/relationships/image" Target="../media/image136.png"/><Relationship Id="rId47" Type="http://schemas.openxmlformats.org/officeDocument/2006/relationships/customXml" Target="../ink/ink56.xml"/><Relationship Id="rId112" Type="http://schemas.openxmlformats.org/officeDocument/2006/relationships/image" Target="../media/image66.png"/><Relationship Id="rId557" Type="http://schemas.openxmlformats.org/officeDocument/2006/relationships/customXml" Target="../ink/ink293.xml"/><Relationship Id="rId196" Type="http://schemas.openxmlformats.org/officeDocument/2006/relationships/image" Target="../media/image108.png"/><Relationship Id="rId417" Type="http://schemas.openxmlformats.org/officeDocument/2006/relationships/customXml" Target="../ink/ink230.xml"/><Relationship Id="rId459" Type="http://schemas.openxmlformats.org/officeDocument/2006/relationships/customXml" Target="../ink/ink251.xml"/><Relationship Id="rId624" Type="http://schemas.openxmlformats.org/officeDocument/2006/relationships/image" Target="../media/image322.png"/><Relationship Id="rId666" Type="http://schemas.openxmlformats.org/officeDocument/2006/relationships/image" Target="../media/image283.png"/><Relationship Id="rId16" Type="http://schemas.openxmlformats.org/officeDocument/2006/relationships/image" Target="../media/image1810.png"/><Relationship Id="rId221" Type="http://schemas.openxmlformats.org/officeDocument/2006/relationships/customXml" Target="../ink/ink137.xml"/><Relationship Id="rId263" Type="http://schemas.openxmlformats.org/officeDocument/2006/relationships/customXml" Target="../ink/ink158.xml"/><Relationship Id="rId470" Type="http://schemas.openxmlformats.org/officeDocument/2006/relationships/image" Target="../media/image245.png"/><Relationship Id="rId526" Type="http://schemas.openxmlformats.org/officeDocument/2006/relationships/image" Target="../media/image273.png"/><Relationship Id="rId58" Type="http://schemas.openxmlformats.org/officeDocument/2006/relationships/image" Target="../media/image39.png"/><Relationship Id="rId123" Type="http://schemas.openxmlformats.org/officeDocument/2006/relationships/customXml" Target="../ink/ink88.xml"/><Relationship Id="rId330" Type="http://schemas.openxmlformats.org/officeDocument/2006/relationships/image" Target="../media/image175.png"/><Relationship Id="rId568" Type="http://schemas.openxmlformats.org/officeDocument/2006/relationships/image" Target="../media/image294.png"/><Relationship Id="rId165" Type="http://schemas.openxmlformats.org/officeDocument/2006/relationships/customXml" Target="../ink/ink109.xml"/><Relationship Id="rId372" Type="http://schemas.openxmlformats.org/officeDocument/2006/relationships/image" Target="../media/image196.png"/><Relationship Id="rId428" Type="http://schemas.openxmlformats.org/officeDocument/2006/relationships/image" Target="../media/image224.png"/><Relationship Id="rId635" Type="http://schemas.openxmlformats.org/officeDocument/2006/relationships/customXml" Target="../ink/ink332.xml"/><Relationship Id="rId677" Type="http://schemas.openxmlformats.org/officeDocument/2006/relationships/customXml" Target="../ink/ink353.xml"/><Relationship Id="rId232" Type="http://schemas.openxmlformats.org/officeDocument/2006/relationships/image" Target="../media/image126.png"/><Relationship Id="rId274" Type="http://schemas.openxmlformats.org/officeDocument/2006/relationships/image" Target="../media/image147.png"/><Relationship Id="rId481" Type="http://schemas.openxmlformats.org/officeDocument/2006/relationships/customXml" Target="../ink/ink260.xml"/><Relationship Id="rId27" Type="http://schemas.openxmlformats.org/officeDocument/2006/relationships/customXml" Target="../ink/ink46.xml"/><Relationship Id="rId69" Type="http://schemas.openxmlformats.org/officeDocument/2006/relationships/customXml" Target="../ink/ink67.xml"/><Relationship Id="rId134" Type="http://schemas.openxmlformats.org/officeDocument/2006/relationships/image" Target="../media/image77.png"/><Relationship Id="rId537" Type="http://schemas.openxmlformats.org/officeDocument/2006/relationships/customXml" Target="../ink/ink288.xml"/><Relationship Id="rId579" Type="http://schemas.openxmlformats.org/officeDocument/2006/relationships/customXml" Target="../ink/ink304.xml"/><Relationship Id="rId80" Type="http://schemas.openxmlformats.org/officeDocument/2006/relationships/image" Target="../media/image50.png"/><Relationship Id="rId176" Type="http://schemas.openxmlformats.org/officeDocument/2006/relationships/image" Target="../media/image98.png"/><Relationship Id="rId341" Type="http://schemas.openxmlformats.org/officeDocument/2006/relationships/customXml" Target="../ink/ink193.xml"/><Relationship Id="rId383" Type="http://schemas.openxmlformats.org/officeDocument/2006/relationships/customXml" Target="../ink/ink213.xml"/><Relationship Id="rId439" Type="http://schemas.openxmlformats.org/officeDocument/2006/relationships/customXml" Target="../ink/ink241.xml"/><Relationship Id="rId590" Type="http://schemas.openxmlformats.org/officeDocument/2006/relationships/image" Target="../media/image305.png"/><Relationship Id="rId604" Type="http://schemas.openxmlformats.org/officeDocument/2006/relationships/image" Target="../media/image312.png"/><Relationship Id="rId646" Type="http://schemas.openxmlformats.org/officeDocument/2006/relationships/image" Target="../media/image61.png"/><Relationship Id="rId201" Type="http://schemas.openxmlformats.org/officeDocument/2006/relationships/customXml" Target="../ink/ink127.xml"/><Relationship Id="rId243" Type="http://schemas.openxmlformats.org/officeDocument/2006/relationships/customXml" Target="../ink/ink148.xml"/><Relationship Id="rId285" Type="http://schemas.openxmlformats.org/officeDocument/2006/relationships/customXml" Target="../ink/ink169.xml"/><Relationship Id="rId450" Type="http://schemas.openxmlformats.org/officeDocument/2006/relationships/image" Target="../media/image235.png"/><Relationship Id="rId506" Type="http://schemas.openxmlformats.org/officeDocument/2006/relationships/image" Target="../media/image263.png"/><Relationship Id="rId38" Type="http://schemas.openxmlformats.org/officeDocument/2006/relationships/image" Target="../media/image29.png"/><Relationship Id="rId310" Type="http://schemas.openxmlformats.org/officeDocument/2006/relationships/image" Target="../media/image165.png"/><Relationship Id="rId492" Type="http://schemas.openxmlformats.org/officeDocument/2006/relationships/image" Target="../media/image256.png"/><Relationship Id="rId91" Type="http://schemas.openxmlformats.org/officeDocument/2006/relationships/customXml" Target="../ink/ink78.xml"/><Relationship Id="rId145" Type="http://schemas.openxmlformats.org/officeDocument/2006/relationships/customXml" Target="../ink/ink99.xml"/><Relationship Id="rId187" Type="http://schemas.openxmlformats.org/officeDocument/2006/relationships/customXml" Target="../ink/ink120.xml"/><Relationship Id="rId352" Type="http://schemas.openxmlformats.org/officeDocument/2006/relationships/image" Target="../media/image186.png"/><Relationship Id="rId394" Type="http://schemas.openxmlformats.org/officeDocument/2006/relationships/image" Target="../media/image207.png"/><Relationship Id="rId408" Type="http://schemas.openxmlformats.org/officeDocument/2006/relationships/image" Target="../media/image214.png"/><Relationship Id="rId615" Type="http://schemas.openxmlformats.org/officeDocument/2006/relationships/customXml" Target="../ink/ink322.xml"/><Relationship Id="rId212" Type="http://schemas.openxmlformats.org/officeDocument/2006/relationships/image" Target="../media/image116.png"/><Relationship Id="rId254" Type="http://schemas.openxmlformats.org/officeDocument/2006/relationships/image" Target="../media/image137.png"/><Relationship Id="rId657" Type="http://schemas.openxmlformats.org/officeDocument/2006/relationships/customXml" Target="../ink/ink343.xml"/><Relationship Id="rId49" Type="http://schemas.openxmlformats.org/officeDocument/2006/relationships/customXml" Target="../ink/ink57.xml"/><Relationship Id="rId114" Type="http://schemas.openxmlformats.org/officeDocument/2006/relationships/image" Target="../media/image67.png"/><Relationship Id="rId296" Type="http://schemas.openxmlformats.org/officeDocument/2006/relationships/image" Target="../media/image158.png"/><Relationship Id="rId461" Type="http://schemas.openxmlformats.org/officeDocument/2006/relationships/customXml" Target="../ink/ink252.xml"/><Relationship Id="rId517" Type="http://schemas.openxmlformats.org/officeDocument/2006/relationships/customXml" Target="../ink/ink278.xml"/><Relationship Id="rId559" Type="http://schemas.openxmlformats.org/officeDocument/2006/relationships/customXml" Target="../ink/ink294.xml"/><Relationship Id="rId60" Type="http://schemas.openxmlformats.org/officeDocument/2006/relationships/image" Target="../media/image40.png"/><Relationship Id="rId156" Type="http://schemas.openxmlformats.org/officeDocument/2006/relationships/image" Target="../media/image88.png"/><Relationship Id="rId198" Type="http://schemas.openxmlformats.org/officeDocument/2006/relationships/image" Target="../media/image109.png"/><Relationship Id="rId363" Type="http://schemas.openxmlformats.org/officeDocument/2006/relationships/customXml" Target="../ink/ink203.xml"/><Relationship Id="rId419" Type="http://schemas.openxmlformats.org/officeDocument/2006/relationships/customXml" Target="../ink/ink231.xml"/><Relationship Id="rId570" Type="http://schemas.openxmlformats.org/officeDocument/2006/relationships/image" Target="../media/image295.png"/><Relationship Id="rId626" Type="http://schemas.openxmlformats.org/officeDocument/2006/relationships/image" Target="../media/image323.png"/><Relationship Id="rId223" Type="http://schemas.openxmlformats.org/officeDocument/2006/relationships/customXml" Target="../ink/ink138.xml"/><Relationship Id="rId430" Type="http://schemas.openxmlformats.org/officeDocument/2006/relationships/image" Target="../media/image225.png"/><Relationship Id="rId668" Type="http://schemas.openxmlformats.org/officeDocument/2006/relationships/image" Target="../media/image284.png"/><Relationship Id="rId18" Type="http://schemas.openxmlformats.org/officeDocument/2006/relationships/image" Target="../media/image1910.png"/><Relationship Id="rId265" Type="http://schemas.openxmlformats.org/officeDocument/2006/relationships/customXml" Target="../ink/ink159.xml"/><Relationship Id="rId472" Type="http://schemas.openxmlformats.org/officeDocument/2006/relationships/image" Target="../media/image246.png"/><Relationship Id="rId528" Type="http://schemas.openxmlformats.org/officeDocument/2006/relationships/image" Target="../media/image274.png"/><Relationship Id="rId125" Type="http://schemas.openxmlformats.org/officeDocument/2006/relationships/customXml" Target="../ink/ink89.xml"/><Relationship Id="rId167" Type="http://schemas.openxmlformats.org/officeDocument/2006/relationships/customXml" Target="../ink/ink110.xml"/><Relationship Id="rId332" Type="http://schemas.openxmlformats.org/officeDocument/2006/relationships/image" Target="../media/image176.png"/><Relationship Id="rId374" Type="http://schemas.openxmlformats.org/officeDocument/2006/relationships/image" Target="../media/image197.png"/><Relationship Id="rId581" Type="http://schemas.openxmlformats.org/officeDocument/2006/relationships/customXml" Target="../ink/ink305.xml"/><Relationship Id="rId71" Type="http://schemas.openxmlformats.org/officeDocument/2006/relationships/customXml" Target="../ink/ink68.xml"/><Relationship Id="rId234" Type="http://schemas.openxmlformats.org/officeDocument/2006/relationships/image" Target="../media/image127.png"/><Relationship Id="rId637" Type="http://schemas.openxmlformats.org/officeDocument/2006/relationships/customXml" Target="../ink/ink333.xml"/><Relationship Id="rId679" Type="http://schemas.openxmlformats.org/officeDocument/2006/relationships/customXml" Target="../ink/ink354.xml"/><Relationship Id="rId2" Type="http://schemas.openxmlformats.org/officeDocument/2006/relationships/image" Target="../media/image8.png"/><Relationship Id="rId29" Type="http://schemas.openxmlformats.org/officeDocument/2006/relationships/customXml" Target="../ink/ink47.xml"/><Relationship Id="rId276" Type="http://schemas.openxmlformats.org/officeDocument/2006/relationships/image" Target="../media/image148.png"/><Relationship Id="rId441" Type="http://schemas.openxmlformats.org/officeDocument/2006/relationships/customXml" Target="../ink/ink242.xml"/><Relationship Id="rId483" Type="http://schemas.openxmlformats.org/officeDocument/2006/relationships/customXml" Target="../ink/ink261.xml"/><Relationship Id="rId539" Type="http://schemas.openxmlformats.org/officeDocument/2006/relationships/customXml" Target="../ink/ink289.xml"/><Relationship Id="rId40" Type="http://schemas.openxmlformats.org/officeDocument/2006/relationships/image" Target="../media/image30.png"/><Relationship Id="rId136" Type="http://schemas.openxmlformats.org/officeDocument/2006/relationships/image" Target="../media/image78.png"/><Relationship Id="rId178" Type="http://schemas.openxmlformats.org/officeDocument/2006/relationships/image" Target="../media/image99.png"/><Relationship Id="rId301" Type="http://schemas.openxmlformats.org/officeDocument/2006/relationships/customXml" Target="../ink/ink177.xml"/><Relationship Id="rId343" Type="http://schemas.openxmlformats.org/officeDocument/2006/relationships/customXml" Target="../ink/ink194.xml"/><Relationship Id="rId82" Type="http://schemas.openxmlformats.org/officeDocument/2006/relationships/image" Target="../media/image51.png"/><Relationship Id="rId203" Type="http://schemas.openxmlformats.org/officeDocument/2006/relationships/customXml" Target="../ink/ink128.xml"/><Relationship Id="rId385" Type="http://schemas.openxmlformats.org/officeDocument/2006/relationships/customXml" Target="../ink/ink214.xml"/><Relationship Id="rId592" Type="http://schemas.openxmlformats.org/officeDocument/2006/relationships/image" Target="../media/image306.png"/><Relationship Id="rId606" Type="http://schemas.openxmlformats.org/officeDocument/2006/relationships/image" Target="../media/image313.png"/><Relationship Id="rId648" Type="http://schemas.openxmlformats.org/officeDocument/2006/relationships/image" Target="../media/image164.png"/><Relationship Id="rId245" Type="http://schemas.openxmlformats.org/officeDocument/2006/relationships/customXml" Target="../ink/ink149.xml"/><Relationship Id="rId287" Type="http://schemas.openxmlformats.org/officeDocument/2006/relationships/customXml" Target="../ink/ink170.xml"/><Relationship Id="rId410" Type="http://schemas.openxmlformats.org/officeDocument/2006/relationships/image" Target="../media/image215.png"/><Relationship Id="rId452" Type="http://schemas.openxmlformats.org/officeDocument/2006/relationships/image" Target="../media/image236.png"/><Relationship Id="rId494" Type="http://schemas.openxmlformats.org/officeDocument/2006/relationships/image" Target="../media/image257.png"/><Relationship Id="rId508" Type="http://schemas.openxmlformats.org/officeDocument/2006/relationships/image" Target="../media/image264.png"/><Relationship Id="rId105" Type="http://schemas.openxmlformats.org/officeDocument/2006/relationships/customXml" Target="../ink/ink79.xml"/><Relationship Id="rId147" Type="http://schemas.openxmlformats.org/officeDocument/2006/relationships/customXml" Target="../ink/ink100.xml"/><Relationship Id="rId312" Type="http://schemas.openxmlformats.org/officeDocument/2006/relationships/image" Target="../media/image166.png"/><Relationship Id="rId354" Type="http://schemas.openxmlformats.org/officeDocument/2006/relationships/image" Target="../media/image187.png"/><Relationship Id="rId51" Type="http://schemas.openxmlformats.org/officeDocument/2006/relationships/customXml" Target="../ink/ink58.xml"/><Relationship Id="rId189" Type="http://schemas.openxmlformats.org/officeDocument/2006/relationships/customXml" Target="../ink/ink121.xml"/><Relationship Id="rId396" Type="http://schemas.openxmlformats.org/officeDocument/2006/relationships/image" Target="../media/image208.png"/><Relationship Id="rId561" Type="http://schemas.openxmlformats.org/officeDocument/2006/relationships/customXml" Target="../ink/ink295.xml"/><Relationship Id="rId617" Type="http://schemas.openxmlformats.org/officeDocument/2006/relationships/customXml" Target="../ink/ink323.xml"/><Relationship Id="rId659" Type="http://schemas.openxmlformats.org/officeDocument/2006/relationships/customXml" Target="../ink/ink344.xml"/><Relationship Id="rId214" Type="http://schemas.openxmlformats.org/officeDocument/2006/relationships/image" Target="../media/image117.png"/><Relationship Id="rId256" Type="http://schemas.openxmlformats.org/officeDocument/2006/relationships/image" Target="../media/image138.png"/><Relationship Id="rId298" Type="http://schemas.openxmlformats.org/officeDocument/2006/relationships/image" Target="../media/image159.png"/><Relationship Id="rId421" Type="http://schemas.openxmlformats.org/officeDocument/2006/relationships/customXml" Target="../ink/ink232.xml"/><Relationship Id="rId463" Type="http://schemas.openxmlformats.org/officeDocument/2006/relationships/customXml" Target="../ink/ink253.xml"/><Relationship Id="rId519" Type="http://schemas.openxmlformats.org/officeDocument/2006/relationships/customXml" Target="../ink/ink279.xml"/><Relationship Id="rId670" Type="http://schemas.openxmlformats.org/officeDocument/2006/relationships/image" Target="../media/image285.png"/><Relationship Id="rId116" Type="http://schemas.openxmlformats.org/officeDocument/2006/relationships/image" Target="../media/image68.png"/><Relationship Id="rId158" Type="http://schemas.openxmlformats.org/officeDocument/2006/relationships/image" Target="../media/image89.png"/><Relationship Id="rId323" Type="http://schemas.openxmlformats.org/officeDocument/2006/relationships/customXml" Target="../ink/ink184.xml"/><Relationship Id="rId530" Type="http://schemas.openxmlformats.org/officeDocument/2006/relationships/image" Target="../media/image275.png"/><Relationship Id="rId20" Type="http://schemas.openxmlformats.org/officeDocument/2006/relationships/image" Target="../media/image20.png"/><Relationship Id="rId62" Type="http://schemas.openxmlformats.org/officeDocument/2006/relationships/image" Target="../media/image41.png"/><Relationship Id="rId365" Type="http://schemas.openxmlformats.org/officeDocument/2006/relationships/customXml" Target="../ink/ink204.xml"/><Relationship Id="rId572" Type="http://schemas.openxmlformats.org/officeDocument/2006/relationships/image" Target="../media/image296.png"/><Relationship Id="rId628" Type="http://schemas.openxmlformats.org/officeDocument/2006/relationships/image" Target="../media/image324.png"/><Relationship Id="rId225" Type="http://schemas.openxmlformats.org/officeDocument/2006/relationships/customXml" Target="../ink/ink139.xml"/><Relationship Id="rId267" Type="http://schemas.openxmlformats.org/officeDocument/2006/relationships/customXml" Target="../ink/ink160.xml"/><Relationship Id="rId432" Type="http://schemas.openxmlformats.org/officeDocument/2006/relationships/image" Target="../media/image226.png"/><Relationship Id="rId127" Type="http://schemas.openxmlformats.org/officeDocument/2006/relationships/customXml" Target="../ink/ink90.xml"/><Relationship Id="rId681" Type="http://schemas.openxmlformats.org/officeDocument/2006/relationships/customXml" Target="../ink/ink355.xml"/><Relationship Id="rId31" Type="http://schemas.openxmlformats.org/officeDocument/2006/relationships/customXml" Target="../ink/ink48.xml"/><Relationship Id="rId73" Type="http://schemas.openxmlformats.org/officeDocument/2006/relationships/customXml" Target="../ink/ink69.xml"/><Relationship Id="rId169" Type="http://schemas.openxmlformats.org/officeDocument/2006/relationships/customXml" Target="../ink/ink111.xml"/><Relationship Id="rId334" Type="http://schemas.openxmlformats.org/officeDocument/2006/relationships/image" Target="../media/image177.png"/><Relationship Id="rId376" Type="http://schemas.openxmlformats.org/officeDocument/2006/relationships/image" Target="../media/image198.png"/><Relationship Id="rId541" Type="http://schemas.openxmlformats.org/officeDocument/2006/relationships/customXml" Target="../ink/ink290.xml"/><Relationship Id="rId583" Type="http://schemas.openxmlformats.org/officeDocument/2006/relationships/customXml" Target="../ink/ink306.xml"/><Relationship Id="rId639" Type="http://schemas.openxmlformats.org/officeDocument/2006/relationships/customXml" Target="../ink/ink334.xml"/><Relationship Id="rId4" Type="http://schemas.openxmlformats.org/officeDocument/2006/relationships/image" Target="../media/image1210.png"/><Relationship Id="rId180" Type="http://schemas.openxmlformats.org/officeDocument/2006/relationships/image" Target="../media/image100.png"/><Relationship Id="rId236" Type="http://schemas.openxmlformats.org/officeDocument/2006/relationships/image" Target="../media/image128.png"/><Relationship Id="rId278" Type="http://schemas.openxmlformats.org/officeDocument/2006/relationships/image" Target="../media/image149.png"/><Relationship Id="rId401" Type="http://schemas.openxmlformats.org/officeDocument/2006/relationships/customXml" Target="../ink/ink222.xml"/><Relationship Id="rId443" Type="http://schemas.openxmlformats.org/officeDocument/2006/relationships/customXml" Target="../ink/ink243.xml"/><Relationship Id="rId650" Type="http://schemas.openxmlformats.org/officeDocument/2006/relationships/image" Target="../media/image168.png"/><Relationship Id="rId303" Type="http://schemas.openxmlformats.org/officeDocument/2006/relationships/customXml" Target="../ink/ink178.xml"/><Relationship Id="rId485" Type="http://schemas.openxmlformats.org/officeDocument/2006/relationships/customXml" Target="../ink/ink262.xml"/><Relationship Id="rId42" Type="http://schemas.openxmlformats.org/officeDocument/2006/relationships/image" Target="../media/image31.png"/><Relationship Id="rId84" Type="http://schemas.openxmlformats.org/officeDocument/2006/relationships/image" Target="../media/image52.png"/><Relationship Id="rId138" Type="http://schemas.openxmlformats.org/officeDocument/2006/relationships/image" Target="../media/image79.png"/><Relationship Id="rId345" Type="http://schemas.openxmlformats.org/officeDocument/2006/relationships/customXml" Target="../ink/ink195.xml"/><Relationship Id="rId387" Type="http://schemas.openxmlformats.org/officeDocument/2006/relationships/customXml" Target="../ink/ink215.xml"/><Relationship Id="rId510" Type="http://schemas.openxmlformats.org/officeDocument/2006/relationships/image" Target="../media/image265.png"/><Relationship Id="rId552" Type="http://schemas.openxmlformats.org/officeDocument/2006/relationships/image" Target="../media/image286.png"/><Relationship Id="rId594" Type="http://schemas.openxmlformats.org/officeDocument/2006/relationships/image" Target="../media/image307.png"/><Relationship Id="rId608" Type="http://schemas.openxmlformats.org/officeDocument/2006/relationships/image" Target="../media/image314.png"/><Relationship Id="rId191" Type="http://schemas.openxmlformats.org/officeDocument/2006/relationships/customXml" Target="../ink/ink122.xml"/><Relationship Id="rId205" Type="http://schemas.openxmlformats.org/officeDocument/2006/relationships/customXml" Target="../ink/ink129.xml"/><Relationship Id="rId247" Type="http://schemas.openxmlformats.org/officeDocument/2006/relationships/customXml" Target="../ink/ink150.xml"/><Relationship Id="rId412" Type="http://schemas.openxmlformats.org/officeDocument/2006/relationships/image" Target="../media/image216.png"/><Relationship Id="rId107" Type="http://schemas.openxmlformats.org/officeDocument/2006/relationships/customXml" Target="../ink/ink80.xml"/><Relationship Id="rId289" Type="http://schemas.openxmlformats.org/officeDocument/2006/relationships/customXml" Target="../ink/ink171.xml"/><Relationship Id="rId454" Type="http://schemas.openxmlformats.org/officeDocument/2006/relationships/image" Target="../media/image237.png"/><Relationship Id="rId496" Type="http://schemas.openxmlformats.org/officeDocument/2006/relationships/image" Target="../media/image258.png"/><Relationship Id="rId661" Type="http://schemas.openxmlformats.org/officeDocument/2006/relationships/customXml" Target="../ink/ink345.xml"/><Relationship Id="rId11" Type="http://schemas.openxmlformats.org/officeDocument/2006/relationships/customXml" Target="../ink/ink38.xml"/><Relationship Id="rId53" Type="http://schemas.openxmlformats.org/officeDocument/2006/relationships/customXml" Target="../ink/ink59.xml"/><Relationship Id="rId149" Type="http://schemas.openxmlformats.org/officeDocument/2006/relationships/customXml" Target="../ink/ink101.xml"/><Relationship Id="rId314" Type="http://schemas.openxmlformats.org/officeDocument/2006/relationships/image" Target="../media/image167.png"/><Relationship Id="rId398" Type="http://schemas.openxmlformats.org/officeDocument/2006/relationships/image" Target="../media/image209.png"/><Relationship Id="rId521" Type="http://schemas.openxmlformats.org/officeDocument/2006/relationships/customXml" Target="../ink/ink280.xml"/><Relationship Id="rId563" Type="http://schemas.openxmlformats.org/officeDocument/2006/relationships/customXml" Target="../ink/ink296.xml"/><Relationship Id="rId619" Type="http://schemas.openxmlformats.org/officeDocument/2006/relationships/customXml" Target="../ink/ink324.xml"/><Relationship Id="rId160" Type="http://schemas.openxmlformats.org/officeDocument/2006/relationships/image" Target="../media/image90.png"/><Relationship Id="rId216" Type="http://schemas.openxmlformats.org/officeDocument/2006/relationships/image" Target="../media/image118.png"/><Relationship Id="rId423" Type="http://schemas.openxmlformats.org/officeDocument/2006/relationships/customXml" Target="../ink/ink233.xml"/><Relationship Id="rId258" Type="http://schemas.openxmlformats.org/officeDocument/2006/relationships/image" Target="../media/image139.png"/><Relationship Id="rId465" Type="http://schemas.openxmlformats.org/officeDocument/2006/relationships/customXml" Target="../ink/ink254.xml"/><Relationship Id="rId630" Type="http://schemas.openxmlformats.org/officeDocument/2006/relationships/image" Target="../media/image325.png"/><Relationship Id="rId672" Type="http://schemas.openxmlformats.org/officeDocument/2006/relationships/image" Target="../media/image328.png"/><Relationship Id="rId22" Type="http://schemas.openxmlformats.org/officeDocument/2006/relationships/image" Target="../media/image21.png"/><Relationship Id="rId64" Type="http://schemas.openxmlformats.org/officeDocument/2006/relationships/image" Target="../media/image42.png"/><Relationship Id="rId118" Type="http://schemas.openxmlformats.org/officeDocument/2006/relationships/image" Target="../media/image69.png"/><Relationship Id="rId325" Type="http://schemas.openxmlformats.org/officeDocument/2006/relationships/customXml" Target="../ink/ink185.xml"/><Relationship Id="rId367" Type="http://schemas.openxmlformats.org/officeDocument/2006/relationships/customXml" Target="../ink/ink205.xml"/><Relationship Id="rId532" Type="http://schemas.openxmlformats.org/officeDocument/2006/relationships/image" Target="../media/image276.png"/><Relationship Id="rId574" Type="http://schemas.openxmlformats.org/officeDocument/2006/relationships/image" Target="../media/image297.png"/><Relationship Id="rId171" Type="http://schemas.openxmlformats.org/officeDocument/2006/relationships/customXml" Target="../ink/ink112.xml"/><Relationship Id="rId227" Type="http://schemas.openxmlformats.org/officeDocument/2006/relationships/customXml" Target="../ink/ink140.xml"/><Relationship Id="rId269" Type="http://schemas.openxmlformats.org/officeDocument/2006/relationships/customXml" Target="../ink/ink161.xml"/><Relationship Id="rId434" Type="http://schemas.openxmlformats.org/officeDocument/2006/relationships/image" Target="../media/image227.png"/><Relationship Id="rId641" Type="http://schemas.openxmlformats.org/officeDocument/2006/relationships/customXml" Target="../ink/ink335.xml"/><Relationship Id="rId683" Type="http://schemas.openxmlformats.org/officeDocument/2006/relationships/customXml" Target="../ink/ink356.xml"/><Relationship Id="rId33" Type="http://schemas.openxmlformats.org/officeDocument/2006/relationships/customXml" Target="../ink/ink49.xml"/><Relationship Id="rId129" Type="http://schemas.openxmlformats.org/officeDocument/2006/relationships/customXml" Target="../ink/ink91.xml"/><Relationship Id="rId280" Type="http://schemas.openxmlformats.org/officeDocument/2006/relationships/image" Target="../media/image150.png"/><Relationship Id="rId336" Type="http://schemas.openxmlformats.org/officeDocument/2006/relationships/image" Target="../media/image178.png"/><Relationship Id="rId501" Type="http://schemas.openxmlformats.org/officeDocument/2006/relationships/customXml" Target="../ink/ink270.xml"/><Relationship Id="rId75" Type="http://schemas.openxmlformats.org/officeDocument/2006/relationships/customXml" Target="../ink/ink70.xml"/><Relationship Id="rId140" Type="http://schemas.openxmlformats.org/officeDocument/2006/relationships/image" Target="../media/image80.png"/><Relationship Id="rId182" Type="http://schemas.openxmlformats.org/officeDocument/2006/relationships/image" Target="../media/image101.png"/><Relationship Id="rId378" Type="http://schemas.openxmlformats.org/officeDocument/2006/relationships/image" Target="../media/image199.png"/><Relationship Id="rId403" Type="http://schemas.openxmlformats.org/officeDocument/2006/relationships/customXml" Target="../ink/ink223.xml"/><Relationship Id="rId585" Type="http://schemas.openxmlformats.org/officeDocument/2006/relationships/customXml" Target="../ink/ink307.xml"/><Relationship Id="rId6" Type="http://schemas.openxmlformats.org/officeDocument/2006/relationships/image" Target="../media/image1310.png"/><Relationship Id="rId238" Type="http://schemas.openxmlformats.org/officeDocument/2006/relationships/image" Target="../media/image129.png"/><Relationship Id="rId445" Type="http://schemas.openxmlformats.org/officeDocument/2006/relationships/customXml" Target="../ink/ink244.xml"/><Relationship Id="rId487" Type="http://schemas.openxmlformats.org/officeDocument/2006/relationships/customXml" Target="../ink/ink263.xml"/><Relationship Id="rId610" Type="http://schemas.openxmlformats.org/officeDocument/2006/relationships/image" Target="../media/image315.png"/><Relationship Id="rId652" Type="http://schemas.openxmlformats.org/officeDocument/2006/relationships/image" Target="../media/image169.png"/><Relationship Id="rId291" Type="http://schemas.openxmlformats.org/officeDocument/2006/relationships/customXml" Target="../ink/ink172.xml"/><Relationship Id="rId305" Type="http://schemas.openxmlformats.org/officeDocument/2006/relationships/customXml" Target="../ink/ink179.xml"/><Relationship Id="rId347" Type="http://schemas.openxmlformats.org/officeDocument/2006/relationships/customXml" Target="../ink/ink196.xml"/><Relationship Id="rId512" Type="http://schemas.openxmlformats.org/officeDocument/2006/relationships/image" Target="../media/image266.png"/><Relationship Id="rId44" Type="http://schemas.openxmlformats.org/officeDocument/2006/relationships/image" Target="../media/image32.png"/><Relationship Id="rId86" Type="http://schemas.openxmlformats.org/officeDocument/2006/relationships/image" Target="../media/image53.png"/><Relationship Id="rId151" Type="http://schemas.openxmlformats.org/officeDocument/2006/relationships/customXml" Target="../ink/ink102.xml"/><Relationship Id="rId389" Type="http://schemas.openxmlformats.org/officeDocument/2006/relationships/customXml" Target="../ink/ink216.xml"/><Relationship Id="rId554" Type="http://schemas.openxmlformats.org/officeDocument/2006/relationships/image" Target="../media/image287.png"/><Relationship Id="rId596" Type="http://schemas.openxmlformats.org/officeDocument/2006/relationships/image" Target="../media/image308.png"/><Relationship Id="rId193" Type="http://schemas.openxmlformats.org/officeDocument/2006/relationships/customXml" Target="../ink/ink123.xml"/><Relationship Id="rId207" Type="http://schemas.openxmlformats.org/officeDocument/2006/relationships/customXml" Target="../ink/ink130.xml"/><Relationship Id="rId249" Type="http://schemas.openxmlformats.org/officeDocument/2006/relationships/customXml" Target="../ink/ink151.xml"/><Relationship Id="rId414" Type="http://schemas.openxmlformats.org/officeDocument/2006/relationships/image" Target="../media/image217.png"/><Relationship Id="rId456" Type="http://schemas.openxmlformats.org/officeDocument/2006/relationships/image" Target="../media/image238.png"/><Relationship Id="rId498" Type="http://schemas.openxmlformats.org/officeDocument/2006/relationships/image" Target="../media/image259.png"/><Relationship Id="rId621" Type="http://schemas.openxmlformats.org/officeDocument/2006/relationships/customXml" Target="../ink/ink325.xml"/><Relationship Id="rId663" Type="http://schemas.openxmlformats.org/officeDocument/2006/relationships/customXml" Target="../ink/ink346.xml"/><Relationship Id="rId13" Type="http://schemas.openxmlformats.org/officeDocument/2006/relationships/customXml" Target="../ink/ink39.xml"/><Relationship Id="rId109" Type="http://schemas.openxmlformats.org/officeDocument/2006/relationships/customXml" Target="../ink/ink81.xml"/><Relationship Id="rId260" Type="http://schemas.openxmlformats.org/officeDocument/2006/relationships/image" Target="../media/image140.png"/><Relationship Id="rId523" Type="http://schemas.openxmlformats.org/officeDocument/2006/relationships/customXml" Target="../ink/ink281.xml"/><Relationship Id="rId55" Type="http://schemas.openxmlformats.org/officeDocument/2006/relationships/customXml" Target="../ink/ink60.xml"/><Relationship Id="rId120" Type="http://schemas.openxmlformats.org/officeDocument/2006/relationships/image" Target="../media/image70.png"/><Relationship Id="rId358" Type="http://schemas.openxmlformats.org/officeDocument/2006/relationships/image" Target="../media/image189.png"/><Relationship Id="rId565" Type="http://schemas.openxmlformats.org/officeDocument/2006/relationships/customXml" Target="../ink/ink297.xml"/><Relationship Id="rId162" Type="http://schemas.openxmlformats.org/officeDocument/2006/relationships/image" Target="../media/image91.png"/><Relationship Id="rId218" Type="http://schemas.openxmlformats.org/officeDocument/2006/relationships/image" Target="../media/image119.png"/><Relationship Id="rId425" Type="http://schemas.openxmlformats.org/officeDocument/2006/relationships/customXml" Target="../ink/ink234.xml"/><Relationship Id="rId467" Type="http://schemas.openxmlformats.org/officeDocument/2006/relationships/customXml" Target="../ink/ink255.xml"/><Relationship Id="rId632" Type="http://schemas.openxmlformats.org/officeDocument/2006/relationships/image" Target="../media/image326.png"/><Relationship Id="rId271" Type="http://schemas.openxmlformats.org/officeDocument/2006/relationships/customXml" Target="../ink/ink162.xml"/><Relationship Id="rId674" Type="http://schemas.openxmlformats.org/officeDocument/2006/relationships/image" Target="../media/image362.png"/><Relationship Id="rId24" Type="http://schemas.openxmlformats.org/officeDocument/2006/relationships/image" Target="../media/image22.png"/><Relationship Id="rId66" Type="http://schemas.openxmlformats.org/officeDocument/2006/relationships/image" Target="../media/image43.png"/><Relationship Id="rId131" Type="http://schemas.openxmlformats.org/officeDocument/2006/relationships/customXml" Target="../ink/ink92.xml"/><Relationship Id="rId327" Type="http://schemas.openxmlformats.org/officeDocument/2006/relationships/customXml" Target="../ink/ink186.xml"/><Relationship Id="rId369" Type="http://schemas.openxmlformats.org/officeDocument/2006/relationships/customXml" Target="../ink/ink206.xml"/><Relationship Id="rId534" Type="http://schemas.openxmlformats.org/officeDocument/2006/relationships/image" Target="../media/image277.png"/><Relationship Id="rId576" Type="http://schemas.openxmlformats.org/officeDocument/2006/relationships/image" Target="../media/image298.png"/><Relationship Id="rId173" Type="http://schemas.openxmlformats.org/officeDocument/2006/relationships/customXml" Target="../ink/ink113.xml"/><Relationship Id="rId229" Type="http://schemas.openxmlformats.org/officeDocument/2006/relationships/customXml" Target="../ink/ink141.xml"/><Relationship Id="rId380" Type="http://schemas.openxmlformats.org/officeDocument/2006/relationships/image" Target="../media/image200.png"/><Relationship Id="rId436" Type="http://schemas.openxmlformats.org/officeDocument/2006/relationships/image" Target="../media/image228.png"/><Relationship Id="rId601" Type="http://schemas.openxmlformats.org/officeDocument/2006/relationships/customXml" Target="../ink/ink315.xml"/><Relationship Id="rId643" Type="http://schemas.openxmlformats.org/officeDocument/2006/relationships/customXml" Target="../ink/ink336.xml"/><Relationship Id="rId240" Type="http://schemas.openxmlformats.org/officeDocument/2006/relationships/image" Target="../media/image130.png"/><Relationship Id="rId478" Type="http://schemas.openxmlformats.org/officeDocument/2006/relationships/image" Target="../media/image249.png"/><Relationship Id="rId35" Type="http://schemas.openxmlformats.org/officeDocument/2006/relationships/customXml" Target="../ink/ink50.xml"/><Relationship Id="rId77" Type="http://schemas.openxmlformats.org/officeDocument/2006/relationships/customXml" Target="../ink/ink71.xml"/><Relationship Id="rId282" Type="http://schemas.openxmlformats.org/officeDocument/2006/relationships/image" Target="../media/image151.png"/><Relationship Id="rId338" Type="http://schemas.openxmlformats.org/officeDocument/2006/relationships/image" Target="../media/image179.png"/><Relationship Id="rId503" Type="http://schemas.openxmlformats.org/officeDocument/2006/relationships/customXml" Target="../ink/ink271.xml"/><Relationship Id="rId587" Type="http://schemas.openxmlformats.org/officeDocument/2006/relationships/customXml" Target="../ink/ink308.xml"/><Relationship Id="rId8" Type="http://schemas.openxmlformats.org/officeDocument/2006/relationships/image" Target="../media/image1410.png"/><Relationship Id="rId142" Type="http://schemas.openxmlformats.org/officeDocument/2006/relationships/image" Target="../media/image81.png"/><Relationship Id="rId184" Type="http://schemas.openxmlformats.org/officeDocument/2006/relationships/image" Target="../media/image102.png"/><Relationship Id="rId391" Type="http://schemas.openxmlformats.org/officeDocument/2006/relationships/customXml" Target="../ink/ink217.xml"/><Relationship Id="rId405" Type="http://schemas.openxmlformats.org/officeDocument/2006/relationships/customXml" Target="../ink/ink224.xml"/><Relationship Id="rId447" Type="http://schemas.openxmlformats.org/officeDocument/2006/relationships/customXml" Target="../ink/ink245.xml"/><Relationship Id="rId612" Type="http://schemas.openxmlformats.org/officeDocument/2006/relationships/image" Target="../media/image316.png"/><Relationship Id="rId251" Type="http://schemas.openxmlformats.org/officeDocument/2006/relationships/customXml" Target="../ink/ink152.xml"/><Relationship Id="rId489" Type="http://schemas.openxmlformats.org/officeDocument/2006/relationships/customXml" Target="../ink/ink264.xml"/><Relationship Id="rId654" Type="http://schemas.openxmlformats.org/officeDocument/2006/relationships/image" Target="../media/image170.png"/><Relationship Id="rId46" Type="http://schemas.openxmlformats.org/officeDocument/2006/relationships/image" Target="../media/image33.png"/><Relationship Id="rId293" Type="http://schemas.openxmlformats.org/officeDocument/2006/relationships/customXml" Target="../ink/ink173.xml"/><Relationship Id="rId307" Type="http://schemas.openxmlformats.org/officeDocument/2006/relationships/customXml" Target="../ink/ink180.xml"/><Relationship Id="rId349" Type="http://schemas.openxmlformats.org/officeDocument/2006/relationships/customXml" Target="../ink/ink197.xml"/><Relationship Id="rId514" Type="http://schemas.openxmlformats.org/officeDocument/2006/relationships/image" Target="../media/image267.png"/><Relationship Id="rId556" Type="http://schemas.openxmlformats.org/officeDocument/2006/relationships/image" Target="../media/image288.png"/><Relationship Id="rId88" Type="http://schemas.openxmlformats.org/officeDocument/2006/relationships/image" Target="../media/image54.png"/><Relationship Id="rId111" Type="http://schemas.openxmlformats.org/officeDocument/2006/relationships/customXml" Target="../ink/ink82.xml"/><Relationship Id="rId153" Type="http://schemas.openxmlformats.org/officeDocument/2006/relationships/customXml" Target="../ink/ink103.xml"/><Relationship Id="rId195" Type="http://schemas.openxmlformats.org/officeDocument/2006/relationships/customXml" Target="../ink/ink124.xml"/><Relationship Id="rId209" Type="http://schemas.openxmlformats.org/officeDocument/2006/relationships/customXml" Target="../ink/ink131.xml"/><Relationship Id="rId360" Type="http://schemas.openxmlformats.org/officeDocument/2006/relationships/image" Target="../media/image190.png"/><Relationship Id="rId416" Type="http://schemas.openxmlformats.org/officeDocument/2006/relationships/image" Target="../media/image218.png"/><Relationship Id="rId598" Type="http://schemas.openxmlformats.org/officeDocument/2006/relationships/image" Target="../media/image309.png"/><Relationship Id="rId220" Type="http://schemas.openxmlformats.org/officeDocument/2006/relationships/image" Target="../media/image120.png"/><Relationship Id="rId458" Type="http://schemas.openxmlformats.org/officeDocument/2006/relationships/image" Target="../media/image239.png"/><Relationship Id="rId623" Type="http://schemas.openxmlformats.org/officeDocument/2006/relationships/customXml" Target="../ink/ink326.xml"/><Relationship Id="rId665" Type="http://schemas.openxmlformats.org/officeDocument/2006/relationships/customXml" Target="../ink/ink347.xml"/><Relationship Id="rId15" Type="http://schemas.openxmlformats.org/officeDocument/2006/relationships/customXml" Target="../ink/ink40.xml"/><Relationship Id="rId57" Type="http://schemas.openxmlformats.org/officeDocument/2006/relationships/customXml" Target="../ink/ink61.xml"/><Relationship Id="rId262" Type="http://schemas.openxmlformats.org/officeDocument/2006/relationships/image" Target="../media/image141.png"/><Relationship Id="rId525" Type="http://schemas.openxmlformats.org/officeDocument/2006/relationships/customXml" Target="../ink/ink282.xml"/><Relationship Id="rId567" Type="http://schemas.openxmlformats.org/officeDocument/2006/relationships/customXml" Target="../ink/ink298.xml"/><Relationship Id="rId122" Type="http://schemas.openxmlformats.org/officeDocument/2006/relationships/image" Target="../media/image71.png"/><Relationship Id="rId164" Type="http://schemas.openxmlformats.org/officeDocument/2006/relationships/image" Target="../media/image92.png"/><Relationship Id="rId371" Type="http://schemas.openxmlformats.org/officeDocument/2006/relationships/customXml" Target="../ink/ink207.xml"/><Relationship Id="rId427" Type="http://schemas.openxmlformats.org/officeDocument/2006/relationships/customXml" Target="../ink/ink235.xml"/><Relationship Id="rId469" Type="http://schemas.openxmlformats.org/officeDocument/2006/relationships/customXml" Target="../ink/ink256.xml"/><Relationship Id="rId634" Type="http://schemas.openxmlformats.org/officeDocument/2006/relationships/image" Target="../media/image327.png"/><Relationship Id="rId676" Type="http://schemas.openxmlformats.org/officeDocument/2006/relationships/image" Target="../media/image363.png"/><Relationship Id="rId26" Type="http://schemas.openxmlformats.org/officeDocument/2006/relationships/image" Target="../media/image23.png"/><Relationship Id="rId231" Type="http://schemas.openxmlformats.org/officeDocument/2006/relationships/customXml" Target="../ink/ink142.xml"/><Relationship Id="rId273" Type="http://schemas.openxmlformats.org/officeDocument/2006/relationships/customXml" Target="../ink/ink163.xml"/><Relationship Id="rId329" Type="http://schemas.openxmlformats.org/officeDocument/2006/relationships/customXml" Target="../ink/ink187.xml"/><Relationship Id="rId480" Type="http://schemas.openxmlformats.org/officeDocument/2006/relationships/image" Target="../media/image250.png"/><Relationship Id="rId536" Type="http://schemas.openxmlformats.org/officeDocument/2006/relationships/image" Target="../media/image278.png"/><Relationship Id="rId68" Type="http://schemas.openxmlformats.org/officeDocument/2006/relationships/image" Target="../media/image44.png"/><Relationship Id="rId133" Type="http://schemas.openxmlformats.org/officeDocument/2006/relationships/customXml" Target="../ink/ink93.xml"/><Relationship Id="rId175" Type="http://schemas.openxmlformats.org/officeDocument/2006/relationships/customXml" Target="../ink/ink114.xml"/><Relationship Id="rId340" Type="http://schemas.openxmlformats.org/officeDocument/2006/relationships/image" Target="../media/image180.png"/><Relationship Id="rId578" Type="http://schemas.openxmlformats.org/officeDocument/2006/relationships/image" Target="../media/image299.png"/><Relationship Id="rId200" Type="http://schemas.openxmlformats.org/officeDocument/2006/relationships/image" Target="../media/image110.png"/><Relationship Id="rId382" Type="http://schemas.openxmlformats.org/officeDocument/2006/relationships/image" Target="../media/image201.png"/><Relationship Id="rId438" Type="http://schemas.openxmlformats.org/officeDocument/2006/relationships/image" Target="../media/image229.png"/><Relationship Id="rId603" Type="http://schemas.openxmlformats.org/officeDocument/2006/relationships/customXml" Target="../ink/ink316.xml"/><Relationship Id="rId645" Type="http://schemas.openxmlformats.org/officeDocument/2006/relationships/customXml" Target="../ink/ink337.xml"/><Relationship Id="rId242" Type="http://schemas.openxmlformats.org/officeDocument/2006/relationships/image" Target="../media/image131.png"/><Relationship Id="rId284" Type="http://schemas.openxmlformats.org/officeDocument/2006/relationships/image" Target="../media/image152.png"/><Relationship Id="rId491" Type="http://schemas.openxmlformats.org/officeDocument/2006/relationships/customXml" Target="../ink/ink265.xml"/><Relationship Id="rId505" Type="http://schemas.openxmlformats.org/officeDocument/2006/relationships/customXml" Target="../ink/ink272.xml"/><Relationship Id="rId37" Type="http://schemas.openxmlformats.org/officeDocument/2006/relationships/customXml" Target="../ink/ink51.xml"/><Relationship Id="rId79" Type="http://schemas.openxmlformats.org/officeDocument/2006/relationships/customXml" Target="../ink/ink72.xml"/><Relationship Id="rId144" Type="http://schemas.openxmlformats.org/officeDocument/2006/relationships/image" Target="../media/image82.png"/><Relationship Id="rId589" Type="http://schemas.openxmlformats.org/officeDocument/2006/relationships/customXml" Target="../ink/ink309.xml"/><Relationship Id="rId90" Type="http://schemas.openxmlformats.org/officeDocument/2006/relationships/image" Target="../media/image55.png"/><Relationship Id="rId186" Type="http://schemas.openxmlformats.org/officeDocument/2006/relationships/image" Target="../media/image103.png"/><Relationship Id="rId351" Type="http://schemas.openxmlformats.org/officeDocument/2006/relationships/customXml" Target="../ink/ink198.xml"/><Relationship Id="rId393" Type="http://schemas.openxmlformats.org/officeDocument/2006/relationships/customXml" Target="../ink/ink218.xml"/><Relationship Id="rId407" Type="http://schemas.openxmlformats.org/officeDocument/2006/relationships/customXml" Target="../ink/ink225.xml"/><Relationship Id="rId449" Type="http://schemas.openxmlformats.org/officeDocument/2006/relationships/customXml" Target="../ink/ink246.xml"/><Relationship Id="rId614" Type="http://schemas.openxmlformats.org/officeDocument/2006/relationships/image" Target="../media/image317.png"/><Relationship Id="rId656" Type="http://schemas.openxmlformats.org/officeDocument/2006/relationships/image" Target="../media/image188.png"/><Relationship Id="rId211" Type="http://schemas.openxmlformats.org/officeDocument/2006/relationships/customXml" Target="../ink/ink132.xml"/><Relationship Id="rId253" Type="http://schemas.openxmlformats.org/officeDocument/2006/relationships/customXml" Target="../ink/ink153.xml"/><Relationship Id="rId295" Type="http://schemas.openxmlformats.org/officeDocument/2006/relationships/customXml" Target="../ink/ink174.xml"/><Relationship Id="rId460" Type="http://schemas.openxmlformats.org/officeDocument/2006/relationships/image" Target="../media/image240.png"/><Relationship Id="rId516" Type="http://schemas.openxmlformats.org/officeDocument/2006/relationships/image" Target="../media/image268.png"/><Relationship Id="rId48" Type="http://schemas.openxmlformats.org/officeDocument/2006/relationships/image" Target="../media/image34.png"/><Relationship Id="rId113" Type="http://schemas.openxmlformats.org/officeDocument/2006/relationships/customXml" Target="../ink/ink83.xml"/><Relationship Id="rId558" Type="http://schemas.openxmlformats.org/officeDocument/2006/relationships/image" Target="../media/image289.png"/><Relationship Id="rId155" Type="http://schemas.openxmlformats.org/officeDocument/2006/relationships/customXml" Target="../ink/ink104.xml"/><Relationship Id="rId197" Type="http://schemas.openxmlformats.org/officeDocument/2006/relationships/customXml" Target="../ink/ink125.xml"/><Relationship Id="rId362" Type="http://schemas.openxmlformats.org/officeDocument/2006/relationships/image" Target="../media/image191.png"/><Relationship Id="rId418" Type="http://schemas.openxmlformats.org/officeDocument/2006/relationships/image" Target="../media/image219.png"/><Relationship Id="rId625" Type="http://schemas.openxmlformats.org/officeDocument/2006/relationships/customXml" Target="../ink/ink327.xml"/><Relationship Id="rId222" Type="http://schemas.openxmlformats.org/officeDocument/2006/relationships/image" Target="../media/image121.png"/><Relationship Id="rId264" Type="http://schemas.openxmlformats.org/officeDocument/2006/relationships/image" Target="../media/image142.png"/><Relationship Id="rId471" Type="http://schemas.openxmlformats.org/officeDocument/2006/relationships/customXml" Target="../ink/ink257.xml"/><Relationship Id="rId667" Type="http://schemas.openxmlformats.org/officeDocument/2006/relationships/customXml" Target="../ink/ink348.xml"/><Relationship Id="rId17" Type="http://schemas.openxmlformats.org/officeDocument/2006/relationships/customXml" Target="../ink/ink41.xml"/><Relationship Id="rId59" Type="http://schemas.openxmlformats.org/officeDocument/2006/relationships/customXml" Target="../ink/ink62.xml"/><Relationship Id="rId124" Type="http://schemas.openxmlformats.org/officeDocument/2006/relationships/image" Target="../media/image72.png"/><Relationship Id="rId527" Type="http://schemas.openxmlformats.org/officeDocument/2006/relationships/customXml" Target="../ink/ink283.xml"/><Relationship Id="rId569" Type="http://schemas.openxmlformats.org/officeDocument/2006/relationships/customXml" Target="../ink/ink299.xml"/><Relationship Id="rId70" Type="http://schemas.openxmlformats.org/officeDocument/2006/relationships/image" Target="../media/image45.png"/><Relationship Id="rId166" Type="http://schemas.openxmlformats.org/officeDocument/2006/relationships/image" Target="../media/image93.png"/><Relationship Id="rId331" Type="http://schemas.openxmlformats.org/officeDocument/2006/relationships/customXml" Target="../ink/ink188.xml"/><Relationship Id="rId373" Type="http://schemas.openxmlformats.org/officeDocument/2006/relationships/customXml" Target="../ink/ink208.xml"/><Relationship Id="rId429" Type="http://schemas.openxmlformats.org/officeDocument/2006/relationships/customXml" Target="../ink/ink236.xml"/><Relationship Id="rId580" Type="http://schemas.openxmlformats.org/officeDocument/2006/relationships/image" Target="../media/image300.png"/><Relationship Id="rId63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143.xml"/><Relationship Id="rId440" Type="http://schemas.openxmlformats.org/officeDocument/2006/relationships/image" Target="../media/image230.png"/><Relationship Id="rId678" Type="http://schemas.openxmlformats.org/officeDocument/2006/relationships/image" Target="../media/image364.png"/><Relationship Id="rId28" Type="http://schemas.openxmlformats.org/officeDocument/2006/relationships/image" Target="../media/image24.png"/><Relationship Id="rId275" Type="http://schemas.openxmlformats.org/officeDocument/2006/relationships/customXml" Target="../ink/ink164.xml"/><Relationship Id="rId300" Type="http://schemas.openxmlformats.org/officeDocument/2006/relationships/image" Target="../media/image160.png"/><Relationship Id="rId482" Type="http://schemas.openxmlformats.org/officeDocument/2006/relationships/image" Target="../media/image251.png"/><Relationship Id="rId538" Type="http://schemas.openxmlformats.org/officeDocument/2006/relationships/image" Target="../media/image279.png"/><Relationship Id="rId81" Type="http://schemas.openxmlformats.org/officeDocument/2006/relationships/customXml" Target="../ink/ink73.xml"/><Relationship Id="rId135" Type="http://schemas.openxmlformats.org/officeDocument/2006/relationships/customXml" Target="../ink/ink94.xml"/><Relationship Id="rId177" Type="http://schemas.openxmlformats.org/officeDocument/2006/relationships/customXml" Target="../ink/ink115.xml"/><Relationship Id="rId342" Type="http://schemas.openxmlformats.org/officeDocument/2006/relationships/image" Target="../media/image181.png"/><Relationship Id="rId384" Type="http://schemas.openxmlformats.org/officeDocument/2006/relationships/image" Target="../media/image202.png"/><Relationship Id="rId591" Type="http://schemas.openxmlformats.org/officeDocument/2006/relationships/customXml" Target="../ink/ink310.xml"/><Relationship Id="rId605" Type="http://schemas.openxmlformats.org/officeDocument/2006/relationships/customXml" Target="../ink/ink317.xml"/><Relationship Id="rId202" Type="http://schemas.openxmlformats.org/officeDocument/2006/relationships/image" Target="../media/image111.png"/><Relationship Id="rId244" Type="http://schemas.openxmlformats.org/officeDocument/2006/relationships/image" Target="../media/image132.png"/><Relationship Id="rId647" Type="http://schemas.openxmlformats.org/officeDocument/2006/relationships/customXml" Target="../ink/ink338.xml"/><Relationship Id="rId39" Type="http://schemas.openxmlformats.org/officeDocument/2006/relationships/customXml" Target="../ink/ink52.xml"/><Relationship Id="rId286" Type="http://schemas.openxmlformats.org/officeDocument/2006/relationships/image" Target="../media/image153.png"/><Relationship Id="rId451" Type="http://schemas.openxmlformats.org/officeDocument/2006/relationships/customXml" Target="../ink/ink247.xml"/><Relationship Id="rId493" Type="http://schemas.openxmlformats.org/officeDocument/2006/relationships/customXml" Target="../ink/ink266.xml"/><Relationship Id="rId507" Type="http://schemas.openxmlformats.org/officeDocument/2006/relationships/customXml" Target="../ink/ink273.xml"/><Relationship Id="rId50" Type="http://schemas.openxmlformats.org/officeDocument/2006/relationships/image" Target="../media/image35.png"/><Relationship Id="rId104" Type="http://schemas.openxmlformats.org/officeDocument/2006/relationships/image" Target="../media/image62.png"/><Relationship Id="rId146" Type="http://schemas.openxmlformats.org/officeDocument/2006/relationships/image" Target="../media/image83.png"/><Relationship Id="rId188" Type="http://schemas.openxmlformats.org/officeDocument/2006/relationships/image" Target="../media/image104.png"/><Relationship Id="rId311" Type="http://schemas.openxmlformats.org/officeDocument/2006/relationships/customXml" Target="../ink/ink181.xml"/><Relationship Id="rId353" Type="http://schemas.openxmlformats.org/officeDocument/2006/relationships/customXml" Target="../ink/ink199.xml"/><Relationship Id="rId395" Type="http://schemas.openxmlformats.org/officeDocument/2006/relationships/customXml" Target="../ink/ink219.xml"/><Relationship Id="rId409" Type="http://schemas.openxmlformats.org/officeDocument/2006/relationships/customXml" Target="../ink/ink226.xml"/><Relationship Id="rId560" Type="http://schemas.openxmlformats.org/officeDocument/2006/relationships/image" Target="../media/image290.png"/><Relationship Id="rId213" Type="http://schemas.openxmlformats.org/officeDocument/2006/relationships/customXml" Target="../ink/ink133.xml"/><Relationship Id="rId420" Type="http://schemas.openxmlformats.org/officeDocument/2006/relationships/image" Target="../media/image220.png"/><Relationship Id="rId616" Type="http://schemas.openxmlformats.org/officeDocument/2006/relationships/image" Target="../media/image318.png"/><Relationship Id="rId658" Type="http://schemas.openxmlformats.org/officeDocument/2006/relationships/image" Target="../media/image247.png"/><Relationship Id="rId255" Type="http://schemas.openxmlformats.org/officeDocument/2006/relationships/customXml" Target="../ink/ink154.xml"/><Relationship Id="rId297" Type="http://schemas.openxmlformats.org/officeDocument/2006/relationships/customXml" Target="../ink/ink175.xml"/><Relationship Id="rId462" Type="http://schemas.openxmlformats.org/officeDocument/2006/relationships/image" Target="../media/image241.png"/><Relationship Id="rId518" Type="http://schemas.openxmlformats.org/officeDocument/2006/relationships/image" Target="../media/image269.png"/><Relationship Id="rId115" Type="http://schemas.openxmlformats.org/officeDocument/2006/relationships/customXml" Target="../ink/ink84.xml"/><Relationship Id="rId157" Type="http://schemas.openxmlformats.org/officeDocument/2006/relationships/customXml" Target="../ink/ink105.xml"/><Relationship Id="rId322" Type="http://schemas.openxmlformats.org/officeDocument/2006/relationships/image" Target="../media/image171.png"/><Relationship Id="rId364" Type="http://schemas.openxmlformats.org/officeDocument/2006/relationships/image" Target="../media/image192.png"/><Relationship Id="rId61" Type="http://schemas.openxmlformats.org/officeDocument/2006/relationships/customXml" Target="../ink/ink63.xml"/><Relationship Id="rId199" Type="http://schemas.openxmlformats.org/officeDocument/2006/relationships/customXml" Target="../ink/ink126.xml"/><Relationship Id="rId571" Type="http://schemas.openxmlformats.org/officeDocument/2006/relationships/customXml" Target="../ink/ink300.xml"/><Relationship Id="rId627" Type="http://schemas.openxmlformats.org/officeDocument/2006/relationships/customXml" Target="../ink/ink328.xml"/><Relationship Id="rId669" Type="http://schemas.openxmlformats.org/officeDocument/2006/relationships/customXml" Target="../ink/ink349.xml"/><Relationship Id="rId19" Type="http://schemas.openxmlformats.org/officeDocument/2006/relationships/customXml" Target="../ink/ink42.xml"/><Relationship Id="rId224" Type="http://schemas.openxmlformats.org/officeDocument/2006/relationships/image" Target="../media/image122.png"/><Relationship Id="rId266" Type="http://schemas.openxmlformats.org/officeDocument/2006/relationships/image" Target="../media/image143.png"/><Relationship Id="rId431" Type="http://schemas.openxmlformats.org/officeDocument/2006/relationships/customXml" Target="../ink/ink237.xml"/><Relationship Id="rId473" Type="http://schemas.openxmlformats.org/officeDocument/2006/relationships/customXml" Target="../ink/ink258.xml"/><Relationship Id="rId529" Type="http://schemas.openxmlformats.org/officeDocument/2006/relationships/customXml" Target="../ink/ink284.xml"/><Relationship Id="rId680" Type="http://schemas.openxmlformats.org/officeDocument/2006/relationships/image" Target="../media/image365.png"/><Relationship Id="rId30" Type="http://schemas.openxmlformats.org/officeDocument/2006/relationships/image" Target="../media/image25.png"/><Relationship Id="rId126" Type="http://schemas.openxmlformats.org/officeDocument/2006/relationships/image" Target="../media/image73.png"/><Relationship Id="rId168" Type="http://schemas.openxmlformats.org/officeDocument/2006/relationships/image" Target="../media/image94.png"/><Relationship Id="rId333" Type="http://schemas.openxmlformats.org/officeDocument/2006/relationships/customXml" Target="../ink/ink189.xml"/><Relationship Id="rId540" Type="http://schemas.openxmlformats.org/officeDocument/2006/relationships/image" Target="../media/image280.png"/><Relationship Id="rId72" Type="http://schemas.openxmlformats.org/officeDocument/2006/relationships/image" Target="../media/image46.png"/><Relationship Id="rId375" Type="http://schemas.openxmlformats.org/officeDocument/2006/relationships/customXml" Target="../ink/ink209.xml"/><Relationship Id="rId582" Type="http://schemas.openxmlformats.org/officeDocument/2006/relationships/image" Target="../media/image301.png"/><Relationship Id="rId638" Type="http://schemas.openxmlformats.org/officeDocument/2006/relationships/image" Target="../media/image57.png"/><Relationship Id="rId3" Type="http://schemas.openxmlformats.org/officeDocument/2006/relationships/customXml" Target="../ink/ink34.xml"/><Relationship Id="rId235" Type="http://schemas.openxmlformats.org/officeDocument/2006/relationships/customXml" Target="../ink/ink144.xml"/><Relationship Id="rId277" Type="http://schemas.openxmlformats.org/officeDocument/2006/relationships/customXml" Target="../ink/ink165.xml"/><Relationship Id="rId400" Type="http://schemas.openxmlformats.org/officeDocument/2006/relationships/image" Target="../media/image210.png"/><Relationship Id="rId442" Type="http://schemas.openxmlformats.org/officeDocument/2006/relationships/image" Target="../media/image231.png"/><Relationship Id="rId484" Type="http://schemas.openxmlformats.org/officeDocument/2006/relationships/image" Target="../media/image252.png"/><Relationship Id="rId137" Type="http://schemas.openxmlformats.org/officeDocument/2006/relationships/customXml" Target="../ink/ink95.xml"/><Relationship Id="rId302" Type="http://schemas.openxmlformats.org/officeDocument/2006/relationships/image" Target="../media/image161.png"/><Relationship Id="rId344" Type="http://schemas.openxmlformats.org/officeDocument/2006/relationships/image" Target="../media/image182.png"/><Relationship Id="rId41" Type="http://schemas.openxmlformats.org/officeDocument/2006/relationships/customXml" Target="../ink/ink53.xml"/><Relationship Id="rId83" Type="http://schemas.openxmlformats.org/officeDocument/2006/relationships/customXml" Target="../ink/ink74.xml"/><Relationship Id="rId179" Type="http://schemas.openxmlformats.org/officeDocument/2006/relationships/customXml" Target="../ink/ink116.xml"/><Relationship Id="rId386" Type="http://schemas.openxmlformats.org/officeDocument/2006/relationships/image" Target="../media/image203.png"/><Relationship Id="rId593" Type="http://schemas.openxmlformats.org/officeDocument/2006/relationships/customXml" Target="../ink/ink311.xml"/><Relationship Id="rId607" Type="http://schemas.openxmlformats.org/officeDocument/2006/relationships/customXml" Target="../ink/ink318.xml"/><Relationship Id="rId649" Type="http://schemas.openxmlformats.org/officeDocument/2006/relationships/customXml" Target="../ink/ink339.xml"/><Relationship Id="rId190" Type="http://schemas.openxmlformats.org/officeDocument/2006/relationships/image" Target="../media/image105.png"/><Relationship Id="rId204" Type="http://schemas.openxmlformats.org/officeDocument/2006/relationships/image" Target="../media/image112.png"/><Relationship Id="rId246" Type="http://schemas.openxmlformats.org/officeDocument/2006/relationships/image" Target="../media/image133.png"/><Relationship Id="rId288" Type="http://schemas.openxmlformats.org/officeDocument/2006/relationships/image" Target="../media/image154.png"/><Relationship Id="rId411" Type="http://schemas.openxmlformats.org/officeDocument/2006/relationships/customXml" Target="../ink/ink227.xml"/><Relationship Id="rId453" Type="http://schemas.openxmlformats.org/officeDocument/2006/relationships/customXml" Target="../ink/ink248.xml"/><Relationship Id="rId509" Type="http://schemas.openxmlformats.org/officeDocument/2006/relationships/customXml" Target="../ink/ink274.xml"/><Relationship Id="rId660" Type="http://schemas.openxmlformats.org/officeDocument/2006/relationships/image" Target="../media/image248.png"/><Relationship Id="rId106" Type="http://schemas.openxmlformats.org/officeDocument/2006/relationships/image" Target="../media/image63.png"/><Relationship Id="rId313" Type="http://schemas.openxmlformats.org/officeDocument/2006/relationships/customXml" Target="../ink/ink182.xml"/><Relationship Id="rId495" Type="http://schemas.openxmlformats.org/officeDocument/2006/relationships/customXml" Target="../ink/ink267.xml"/><Relationship Id="rId10" Type="http://schemas.openxmlformats.org/officeDocument/2006/relationships/image" Target="../media/image1510.png"/><Relationship Id="rId52" Type="http://schemas.openxmlformats.org/officeDocument/2006/relationships/image" Target="../media/image36.png"/><Relationship Id="rId148" Type="http://schemas.openxmlformats.org/officeDocument/2006/relationships/image" Target="../media/image84.png"/><Relationship Id="rId355" Type="http://schemas.openxmlformats.org/officeDocument/2006/relationships/customXml" Target="../ink/ink200.xml"/><Relationship Id="rId397" Type="http://schemas.openxmlformats.org/officeDocument/2006/relationships/customXml" Target="../ink/ink220.xml"/><Relationship Id="rId520" Type="http://schemas.openxmlformats.org/officeDocument/2006/relationships/image" Target="../media/image270.png"/><Relationship Id="rId562" Type="http://schemas.openxmlformats.org/officeDocument/2006/relationships/image" Target="../media/image291.png"/><Relationship Id="rId618" Type="http://schemas.openxmlformats.org/officeDocument/2006/relationships/image" Target="../media/image319.png"/><Relationship Id="rId215" Type="http://schemas.openxmlformats.org/officeDocument/2006/relationships/customXml" Target="../ink/ink134.xml"/><Relationship Id="rId257" Type="http://schemas.openxmlformats.org/officeDocument/2006/relationships/customXml" Target="../ink/ink155.xml"/><Relationship Id="rId422" Type="http://schemas.openxmlformats.org/officeDocument/2006/relationships/image" Target="../media/image221.png"/><Relationship Id="rId464" Type="http://schemas.openxmlformats.org/officeDocument/2006/relationships/image" Target="../media/image242.png"/><Relationship Id="rId299" Type="http://schemas.openxmlformats.org/officeDocument/2006/relationships/customXml" Target="../ink/ink176.xml"/><Relationship Id="rId63" Type="http://schemas.openxmlformats.org/officeDocument/2006/relationships/customXml" Target="../ink/ink64.xml"/><Relationship Id="rId159" Type="http://schemas.openxmlformats.org/officeDocument/2006/relationships/customXml" Target="../ink/ink106.xml"/><Relationship Id="rId366" Type="http://schemas.openxmlformats.org/officeDocument/2006/relationships/image" Target="../media/image193.png"/><Relationship Id="rId573" Type="http://schemas.openxmlformats.org/officeDocument/2006/relationships/customXml" Target="../ink/ink301.xml"/><Relationship Id="rId226" Type="http://schemas.openxmlformats.org/officeDocument/2006/relationships/image" Target="../media/image123.png"/><Relationship Id="rId433" Type="http://schemas.openxmlformats.org/officeDocument/2006/relationships/customXml" Target="../ink/ink238.xml"/><Relationship Id="rId640" Type="http://schemas.openxmlformats.org/officeDocument/2006/relationships/image" Target="../media/image58.png"/><Relationship Id="rId74" Type="http://schemas.openxmlformats.org/officeDocument/2006/relationships/image" Target="../media/image47.png"/><Relationship Id="rId377" Type="http://schemas.openxmlformats.org/officeDocument/2006/relationships/customXml" Target="../ink/ink210.xml"/><Relationship Id="rId500" Type="http://schemas.openxmlformats.org/officeDocument/2006/relationships/image" Target="../media/image260.png"/><Relationship Id="rId584" Type="http://schemas.openxmlformats.org/officeDocument/2006/relationships/image" Target="../media/image302.png"/><Relationship Id="rId5" Type="http://schemas.openxmlformats.org/officeDocument/2006/relationships/customXml" Target="../ink/ink35.xml"/><Relationship Id="rId237" Type="http://schemas.openxmlformats.org/officeDocument/2006/relationships/customXml" Target="../ink/ink145.xml"/><Relationship Id="rId444" Type="http://schemas.openxmlformats.org/officeDocument/2006/relationships/image" Target="../media/image232.png"/><Relationship Id="rId651" Type="http://schemas.openxmlformats.org/officeDocument/2006/relationships/customXml" Target="../ink/ink340.xml"/><Relationship Id="rId290" Type="http://schemas.openxmlformats.org/officeDocument/2006/relationships/image" Target="../media/image155.png"/><Relationship Id="rId304" Type="http://schemas.openxmlformats.org/officeDocument/2006/relationships/image" Target="../media/image162.png"/><Relationship Id="rId388" Type="http://schemas.openxmlformats.org/officeDocument/2006/relationships/image" Target="../media/image204.png"/><Relationship Id="rId511" Type="http://schemas.openxmlformats.org/officeDocument/2006/relationships/customXml" Target="../ink/ink275.xml"/><Relationship Id="rId609" Type="http://schemas.openxmlformats.org/officeDocument/2006/relationships/customXml" Target="../ink/ink319.xml"/><Relationship Id="rId85" Type="http://schemas.openxmlformats.org/officeDocument/2006/relationships/customXml" Target="../ink/ink75.xml"/><Relationship Id="rId150" Type="http://schemas.openxmlformats.org/officeDocument/2006/relationships/image" Target="../media/image85.png"/><Relationship Id="rId595" Type="http://schemas.openxmlformats.org/officeDocument/2006/relationships/customXml" Target="../ink/ink312.xml"/><Relationship Id="rId248" Type="http://schemas.openxmlformats.org/officeDocument/2006/relationships/image" Target="../media/image134.png"/><Relationship Id="rId455" Type="http://schemas.openxmlformats.org/officeDocument/2006/relationships/customXml" Target="../ink/ink249.xml"/><Relationship Id="rId662" Type="http://schemas.openxmlformats.org/officeDocument/2006/relationships/image" Target="../media/image281.png"/><Relationship Id="rId12" Type="http://schemas.openxmlformats.org/officeDocument/2006/relationships/image" Target="../media/image1610.png"/><Relationship Id="rId108" Type="http://schemas.openxmlformats.org/officeDocument/2006/relationships/image" Target="../media/image64.png"/><Relationship Id="rId315" Type="http://schemas.openxmlformats.org/officeDocument/2006/relationships/customXml" Target="../ink/ink183.xml"/><Relationship Id="rId522" Type="http://schemas.openxmlformats.org/officeDocument/2006/relationships/image" Target="../media/image271.png"/><Relationship Id="rId161" Type="http://schemas.openxmlformats.org/officeDocument/2006/relationships/customXml" Target="../ink/ink107.xml"/><Relationship Id="rId399" Type="http://schemas.openxmlformats.org/officeDocument/2006/relationships/customXml" Target="../ink/ink221.xml"/><Relationship Id="rId259" Type="http://schemas.openxmlformats.org/officeDocument/2006/relationships/customXml" Target="../ink/ink156.xml"/><Relationship Id="rId466" Type="http://schemas.openxmlformats.org/officeDocument/2006/relationships/image" Target="../media/image243.png"/><Relationship Id="rId673" Type="http://schemas.openxmlformats.org/officeDocument/2006/relationships/customXml" Target="../ink/ink351.xml"/><Relationship Id="rId23" Type="http://schemas.openxmlformats.org/officeDocument/2006/relationships/customXml" Target="../ink/ink44.xml"/><Relationship Id="rId119" Type="http://schemas.openxmlformats.org/officeDocument/2006/relationships/customXml" Target="../ink/ink86.xml"/><Relationship Id="rId326" Type="http://schemas.openxmlformats.org/officeDocument/2006/relationships/image" Target="../media/image173.png"/><Relationship Id="rId533" Type="http://schemas.openxmlformats.org/officeDocument/2006/relationships/customXml" Target="../ink/ink286.xml"/><Relationship Id="rId172" Type="http://schemas.openxmlformats.org/officeDocument/2006/relationships/image" Target="../media/image96.png"/><Relationship Id="rId600" Type="http://schemas.openxmlformats.org/officeDocument/2006/relationships/image" Target="../media/image310.png"/><Relationship Id="rId684" Type="http://schemas.openxmlformats.org/officeDocument/2006/relationships/image" Target="../media/image367.png"/><Relationship Id="rId337" Type="http://schemas.openxmlformats.org/officeDocument/2006/relationships/customXml" Target="../ink/ink191.xml"/><Relationship Id="rId34" Type="http://schemas.openxmlformats.org/officeDocument/2006/relationships/image" Target="../media/image27.png"/><Relationship Id="rId183" Type="http://schemas.openxmlformats.org/officeDocument/2006/relationships/customXml" Target="../ink/ink118.xml"/><Relationship Id="rId390" Type="http://schemas.openxmlformats.org/officeDocument/2006/relationships/image" Target="../media/image205.png"/><Relationship Id="rId404" Type="http://schemas.openxmlformats.org/officeDocument/2006/relationships/image" Target="../media/image212.png"/><Relationship Id="rId611" Type="http://schemas.openxmlformats.org/officeDocument/2006/relationships/customXml" Target="../ink/ink320.xml"/><Relationship Id="rId250" Type="http://schemas.openxmlformats.org/officeDocument/2006/relationships/image" Target="../media/image135.png"/><Relationship Id="rId488" Type="http://schemas.openxmlformats.org/officeDocument/2006/relationships/image" Target="../media/image254.png"/><Relationship Id="rId45" Type="http://schemas.openxmlformats.org/officeDocument/2006/relationships/customXml" Target="../ink/ink55.xml"/><Relationship Id="rId110" Type="http://schemas.openxmlformats.org/officeDocument/2006/relationships/image" Target="../media/image65.png"/><Relationship Id="rId348" Type="http://schemas.openxmlformats.org/officeDocument/2006/relationships/image" Target="../media/image184.png"/><Relationship Id="rId555" Type="http://schemas.openxmlformats.org/officeDocument/2006/relationships/customXml" Target="../ink/ink292.xml"/><Relationship Id="rId194" Type="http://schemas.openxmlformats.org/officeDocument/2006/relationships/image" Target="../media/image107.png"/><Relationship Id="rId208" Type="http://schemas.openxmlformats.org/officeDocument/2006/relationships/image" Target="../media/image114.png"/><Relationship Id="rId415" Type="http://schemas.openxmlformats.org/officeDocument/2006/relationships/customXml" Target="../ink/ink229.xml"/><Relationship Id="rId622" Type="http://schemas.openxmlformats.org/officeDocument/2006/relationships/image" Target="../media/image321.png"/><Relationship Id="rId261" Type="http://schemas.openxmlformats.org/officeDocument/2006/relationships/customXml" Target="../ink/ink157.xml"/><Relationship Id="rId499" Type="http://schemas.openxmlformats.org/officeDocument/2006/relationships/customXml" Target="../ink/ink269.xml"/><Relationship Id="rId56" Type="http://schemas.openxmlformats.org/officeDocument/2006/relationships/image" Target="../media/image38.png"/><Relationship Id="rId359" Type="http://schemas.openxmlformats.org/officeDocument/2006/relationships/customXml" Target="../ink/ink201.xml"/><Relationship Id="rId566" Type="http://schemas.openxmlformats.org/officeDocument/2006/relationships/image" Target="../media/image293.png"/><Relationship Id="rId121" Type="http://schemas.openxmlformats.org/officeDocument/2006/relationships/customXml" Target="../ink/ink87.xml"/><Relationship Id="rId219" Type="http://schemas.openxmlformats.org/officeDocument/2006/relationships/customXml" Target="../ink/ink136.xml"/><Relationship Id="rId426" Type="http://schemas.openxmlformats.org/officeDocument/2006/relationships/image" Target="../media/image223.png"/><Relationship Id="rId633" Type="http://schemas.openxmlformats.org/officeDocument/2006/relationships/customXml" Target="../ink/ink331.xml"/><Relationship Id="rId67" Type="http://schemas.openxmlformats.org/officeDocument/2006/relationships/customXml" Target="../ink/ink66.xml"/><Relationship Id="rId272" Type="http://schemas.openxmlformats.org/officeDocument/2006/relationships/image" Target="../media/image146.png"/><Relationship Id="rId577" Type="http://schemas.openxmlformats.org/officeDocument/2006/relationships/customXml" Target="../ink/ink303.xml"/><Relationship Id="rId132" Type="http://schemas.openxmlformats.org/officeDocument/2006/relationships/image" Target="../media/image76.png"/><Relationship Id="rId437" Type="http://schemas.openxmlformats.org/officeDocument/2006/relationships/customXml" Target="../ink/ink240.xml"/><Relationship Id="rId644" Type="http://schemas.openxmlformats.org/officeDocument/2006/relationships/image" Target="../media/image60.png"/><Relationship Id="rId283" Type="http://schemas.openxmlformats.org/officeDocument/2006/relationships/customXml" Target="../ink/ink168.xml"/><Relationship Id="rId490" Type="http://schemas.openxmlformats.org/officeDocument/2006/relationships/image" Target="../media/image255.png"/><Relationship Id="rId504" Type="http://schemas.openxmlformats.org/officeDocument/2006/relationships/image" Target="../media/image262.png"/><Relationship Id="rId78" Type="http://schemas.openxmlformats.org/officeDocument/2006/relationships/image" Target="../media/image49.png"/><Relationship Id="rId143" Type="http://schemas.openxmlformats.org/officeDocument/2006/relationships/customXml" Target="../ink/ink98.xml"/><Relationship Id="rId350" Type="http://schemas.openxmlformats.org/officeDocument/2006/relationships/image" Target="../media/image185.png"/><Relationship Id="rId588" Type="http://schemas.openxmlformats.org/officeDocument/2006/relationships/image" Target="../media/image304.png"/><Relationship Id="rId9" Type="http://schemas.openxmlformats.org/officeDocument/2006/relationships/customXml" Target="../ink/ink37.xml"/><Relationship Id="rId210" Type="http://schemas.openxmlformats.org/officeDocument/2006/relationships/image" Target="../media/image115.png"/><Relationship Id="rId448" Type="http://schemas.openxmlformats.org/officeDocument/2006/relationships/image" Target="../media/image234.png"/><Relationship Id="rId655" Type="http://schemas.openxmlformats.org/officeDocument/2006/relationships/customXml" Target="../ink/ink342.xml"/><Relationship Id="rId294" Type="http://schemas.openxmlformats.org/officeDocument/2006/relationships/image" Target="../media/image157.png"/><Relationship Id="rId515" Type="http://schemas.openxmlformats.org/officeDocument/2006/relationships/customXml" Target="../ink/ink277.xml"/><Relationship Id="rId89" Type="http://schemas.openxmlformats.org/officeDocument/2006/relationships/customXml" Target="../ink/ink77.xml"/><Relationship Id="rId154" Type="http://schemas.openxmlformats.org/officeDocument/2006/relationships/image" Target="../media/image87.png"/><Relationship Id="rId361" Type="http://schemas.openxmlformats.org/officeDocument/2006/relationships/customXml" Target="../ink/ink202.xml"/><Relationship Id="rId599" Type="http://schemas.openxmlformats.org/officeDocument/2006/relationships/customXml" Target="../ink/ink3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1" Type="http://schemas.openxmlformats.org/officeDocument/2006/relationships/image" Target="../media/image378.png"/><Relationship Id="rId475" Type="http://schemas.openxmlformats.org/officeDocument/2006/relationships/customXml" Target="../ink/ink415.xml"/><Relationship Id="rId682" Type="http://schemas.openxmlformats.org/officeDocument/2006/relationships/customXml" Target="../ink/ink519.xml"/><Relationship Id="rId542" Type="http://schemas.openxmlformats.org/officeDocument/2006/relationships/image" Target="../media/image2810.png"/><Relationship Id="rId987" Type="http://schemas.openxmlformats.org/officeDocument/2006/relationships/image" Target="../media/image572.png"/><Relationship Id="rId1172" Type="http://schemas.openxmlformats.org/officeDocument/2006/relationships/image" Target="../media/image664.png"/><Relationship Id="rId402" Type="http://schemas.openxmlformats.org/officeDocument/2006/relationships/image" Target="../media/image211.png"/><Relationship Id="rId847" Type="http://schemas.openxmlformats.org/officeDocument/2006/relationships/image" Target="../media/image502.png"/><Relationship Id="rId1032" Type="http://schemas.openxmlformats.org/officeDocument/2006/relationships/customXml" Target="../ink/ink694.xml"/><Relationship Id="rId707" Type="http://schemas.openxmlformats.org/officeDocument/2006/relationships/image" Target="../media/image433.png"/><Relationship Id="rId914" Type="http://schemas.openxmlformats.org/officeDocument/2006/relationships/customXml" Target="../ink/ink635.xml"/><Relationship Id="rId1337" Type="http://schemas.openxmlformats.org/officeDocument/2006/relationships/customXml" Target="../ink/ink847.xml"/><Relationship Id="rId1404" Type="http://schemas.openxmlformats.org/officeDocument/2006/relationships/customXml" Target="../ink/ink881.xml"/><Relationship Id="rId497" Type="http://schemas.openxmlformats.org/officeDocument/2006/relationships/customXml" Target="../ink/ink426.xml"/><Relationship Id="rId1194" Type="http://schemas.openxmlformats.org/officeDocument/2006/relationships/image" Target="../media/image675.png"/><Relationship Id="rId564" Type="http://schemas.openxmlformats.org/officeDocument/2006/relationships/image" Target="../media/image292.png"/><Relationship Id="rId771" Type="http://schemas.openxmlformats.org/officeDocument/2006/relationships/image" Target="../media/image465.png"/><Relationship Id="rId869" Type="http://schemas.openxmlformats.org/officeDocument/2006/relationships/image" Target="../media/image513.png"/><Relationship Id="rId424" Type="http://schemas.openxmlformats.org/officeDocument/2006/relationships/image" Target="../media/image222.png"/><Relationship Id="rId631" Type="http://schemas.openxmlformats.org/officeDocument/2006/relationships/customXml" Target="../ink/ink493.xml"/><Relationship Id="rId729" Type="http://schemas.openxmlformats.org/officeDocument/2006/relationships/image" Target="../media/image444.png"/><Relationship Id="rId1054" Type="http://schemas.openxmlformats.org/officeDocument/2006/relationships/customXml" Target="../ink/ink705.xml"/><Relationship Id="rId1261" Type="http://schemas.openxmlformats.org/officeDocument/2006/relationships/customXml" Target="../ink/ink809.xml"/><Relationship Id="rId1359" Type="http://schemas.openxmlformats.org/officeDocument/2006/relationships/image" Target="../media/image757.png"/><Relationship Id="rId936" Type="http://schemas.openxmlformats.org/officeDocument/2006/relationships/customXml" Target="../ink/ink646.xml"/><Relationship Id="rId1121" Type="http://schemas.openxmlformats.org/officeDocument/2006/relationships/customXml" Target="../ink/ink739.xml"/><Relationship Id="rId1219" Type="http://schemas.openxmlformats.org/officeDocument/2006/relationships/customXml" Target="../ink/ink788.xml"/><Relationship Id="rId1426" Type="http://schemas.openxmlformats.org/officeDocument/2006/relationships/customXml" Target="../ink/ink892.xml"/><Relationship Id="rId586" Type="http://schemas.openxmlformats.org/officeDocument/2006/relationships/image" Target="../media/image303.png"/><Relationship Id="rId793" Type="http://schemas.openxmlformats.org/officeDocument/2006/relationships/image" Target="../media/image475.png"/><Relationship Id="rId7" Type="http://schemas.openxmlformats.org/officeDocument/2006/relationships/image" Target="../media/image371.png"/><Relationship Id="rId446" Type="http://schemas.openxmlformats.org/officeDocument/2006/relationships/image" Target="../media/image233.png"/><Relationship Id="rId653" Type="http://schemas.openxmlformats.org/officeDocument/2006/relationships/customXml" Target="../ink/ink504.xml"/><Relationship Id="rId1076" Type="http://schemas.openxmlformats.org/officeDocument/2006/relationships/customXml" Target="../ink/ink716.xml"/><Relationship Id="rId1283" Type="http://schemas.openxmlformats.org/officeDocument/2006/relationships/customXml" Target="../ink/ink820.xml"/><Relationship Id="rId860" Type="http://schemas.openxmlformats.org/officeDocument/2006/relationships/customXml" Target="../ink/ink608.xml"/><Relationship Id="rId958" Type="http://schemas.openxmlformats.org/officeDocument/2006/relationships/customXml" Target="../ink/ink657.xml"/><Relationship Id="rId1143" Type="http://schemas.openxmlformats.org/officeDocument/2006/relationships/customXml" Target="../ink/ink750.xml"/><Relationship Id="rId513" Type="http://schemas.openxmlformats.org/officeDocument/2006/relationships/customXml" Target="../ink/ink434.xml"/><Relationship Id="rId720" Type="http://schemas.openxmlformats.org/officeDocument/2006/relationships/customXml" Target="../ink/ink538.xml"/><Relationship Id="rId818" Type="http://schemas.openxmlformats.org/officeDocument/2006/relationships/customXml" Target="../ink/ink587.xml"/><Relationship Id="rId1350" Type="http://schemas.openxmlformats.org/officeDocument/2006/relationships/customXml" Target="../ink/ink854.xml"/><Relationship Id="rId1448" Type="http://schemas.openxmlformats.org/officeDocument/2006/relationships/customXml" Target="../ink/ink903.xml"/><Relationship Id="rId1003" Type="http://schemas.openxmlformats.org/officeDocument/2006/relationships/image" Target="../media/image580.png"/><Relationship Id="rId1210" Type="http://schemas.openxmlformats.org/officeDocument/2006/relationships/image" Target="../media/image683.png"/><Relationship Id="rId1308" Type="http://schemas.openxmlformats.org/officeDocument/2006/relationships/image" Target="../media/image732.png"/><Relationship Id="rId14" Type="http://schemas.openxmlformats.org/officeDocument/2006/relationships/customXml" Target="../ink/ink363.xml"/><Relationship Id="rId524" Type="http://schemas.openxmlformats.org/officeDocument/2006/relationships/image" Target="../media/image272.png"/><Relationship Id="rId731" Type="http://schemas.openxmlformats.org/officeDocument/2006/relationships/image" Target="../media/image445.png"/><Relationship Id="rId1154" Type="http://schemas.openxmlformats.org/officeDocument/2006/relationships/image" Target="../media/image655.png"/><Relationship Id="rId1361" Type="http://schemas.openxmlformats.org/officeDocument/2006/relationships/image" Target="../media/image758.png"/><Relationship Id="rId1459" Type="http://schemas.openxmlformats.org/officeDocument/2006/relationships/image" Target="../media/image807.png"/><Relationship Id="rId829" Type="http://schemas.openxmlformats.org/officeDocument/2006/relationships/image" Target="../media/image493.png"/><Relationship Id="rId1014" Type="http://schemas.openxmlformats.org/officeDocument/2006/relationships/customXml" Target="../ink/ink685.xml"/><Relationship Id="rId1221" Type="http://schemas.openxmlformats.org/officeDocument/2006/relationships/customXml" Target="../ink/ink789.xml"/><Relationship Id="rId468" Type="http://schemas.openxmlformats.org/officeDocument/2006/relationships/image" Target="../media/image244.png"/><Relationship Id="rId675" Type="http://schemas.openxmlformats.org/officeDocument/2006/relationships/image" Target="../media/image417.png"/><Relationship Id="rId882" Type="http://schemas.openxmlformats.org/officeDocument/2006/relationships/customXml" Target="../ink/ink619.xml"/><Relationship Id="rId1098" Type="http://schemas.openxmlformats.org/officeDocument/2006/relationships/customXml" Target="../ink/ink727.xml"/><Relationship Id="rId1319" Type="http://schemas.openxmlformats.org/officeDocument/2006/relationships/customXml" Target="../ink/ink838.xml"/><Relationship Id="rId25" Type="http://schemas.openxmlformats.org/officeDocument/2006/relationships/image" Target="../media/image380.png"/><Relationship Id="rId535" Type="http://schemas.openxmlformats.org/officeDocument/2006/relationships/customXml" Target="../ink/ink445.xml"/><Relationship Id="rId742" Type="http://schemas.openxmlformats.org/officeDocument/2006/relationships/customXml" Target="../ink/ink549.xml"/><Relationship Id="rId1165" Type="http://schemas.openxmlformats.org/officeDocument/2006/relationships/customXml" Target="../ink/ink761.xml"/><Relationship Id="rId1372" Type="http://schemas.openxmlformats.org/officeDocument/2006/relationships/customXml" Target="../ink/ink865.xml"/><Relationship Id="rId602" Type="http://schemas.openxmlformats.org/officeDocument/2006/relationships/image" Target="../media/image311.png"/><Relationship Id="rId1025" Type="http://schemas.openxmlformats.org/officeDocument/2006/relationships/image" Target="../media/image591.png"/><Relationship Id="rId1232" Type="http://schemas.openxmlformats.org/officeDocument/2006/relationships/image" Target="../media/image694.png"/><Relationship Id="rId479" Type="http://schemas.openxmlformats.org/officeDocument/2006/relationships/customXml" Target="../ink/ink417.xml"/><Relationship Id="rId686" Type="http://schemas.openxmlformats.org/officeDocument/2006/relationships/customXml" Target="../ink/ink521.xml"/><Relationship Id="rId893" Type="http://schemas.openxmlformats.org/officeDocument/2006/relationships/image" Target="../media/image525.png"/><Relationship Id="rId907" Type="http://schemas.openxmlformats.org/officeDocument/2006/relationships/image" Target="../media/image532.png"/><Relationship Id="rId36" Type="http://schemas.openxmlformats.org/officeDocument/2006/relationships/customXml" Target="../ink/ink374.xml"/><Relationship Id="rId546" Type="http://schemas.openxmlformats.org/officeDocument/2006/relationships/image" Target="../media/image2830.png"/><Relationship Id="rId753" Type="http://schemas.openxmlformats.org/officeDocument/2006/relationships/image" Target="../media/image456.png"/><Relationship Id="rId1176" Type="http://schemas.openxmlformats.org/officeDocument/2006/relationships/image" Target="../media/image666.png"/><Relationship Id="rId1383" Type="http://schemas.openxmlformats.org/officeDocument/2006/relationships/image" Target="../media/image769.png"/><Relationship Id="rId406" Type="http://schemas.openxmlformats.org/officeDocument/2006/relationships/image" Target="../media/image213.png"/><Relationship Id="rId960" Type="http://schemas.openxmlformats.org/officeDocument/2006/relationships/customXml" Target="../ink/ink658.xml"/><Relationship Id="rId1036" Type="http://schemas.openxmlformats.org/officeDocument/2006/relationships/customXml" Target="../ink/ink696.xml"/><Relationship Id="rId1243" Type="http://schemas.openxmlformats.org/officeDocument/2006/relationships/customXml" Target="../ink/ink800.xml"/><Relationship Id="rId613" Type="http://schemas.openxmlformats.org/officeDocument/2006/relationships/customXml" Target="../ink/ink484.xml"/><Relationship Id="rId697" Type="http://schemas.openxmlformats.org/officeDocument/2006/relationships/image" Target="../media/image428.png"/><Relationship Id="rId820" Type="http://schemas.openxmlformats.org/officeDocument/2006/relationships/customXml" Target="../ink/ink588.xml"/><Relationship Id="rId918" Type="http://schemas.openxmlformats.org/officeDocument/2006/relationships/customXml" Target="../ink/ink637.xml"/><Relationship Id="rId1450" Type="http://schemas.openxmlformats.org/officeDocument/2006/relationships/customXml" Target="../ink/ink904.xml"/><Relationship Id="rId1103" Type="http://schemas.openxmlformats.org/officeDocument/2006/relationships/image" Target="../media/image630.png"/><Relationship Id="rId1187" Type="http://schemas.openxmlformats.org/officeDocument/2006/relationships/customXml" Target="../ink/ink772.xml"/><Relationship Id="rId1310" Type="http://schemas.openxmlformats.org/officeDocument/2006/relationships/image" Target="../media/image733.png"/><Relationship Id="rId1408" Type="http://schemas.openxmlformats.org/officeDocument/2006/relationships/customXml" Target="../ink/ink883.xml"/><Relationship Id="rId557" Type="http://schemas.openxmlformats.org/officeDocument/2006/relationships/customXml" Target="../ink/ink456.xml"/><Relationship Id="rId764" Type="http://schemas.openxmlformats.org/officeDocument/2006/relationships/customXml" Target="../ink/ink560.xml"/><Relationship Id="rId971" Type="http://schemas.openxmlformats.org/officeDocument/2006/relationships/image" Target="../media/image564.png"/><Relationship Id="rId1394" Type="http://schemas.openxmlformats.org/officeDocument/2006/relationships/customXml" Target="../ink/ink876.xml"/><Relationship Id="rId417" Type="http://schemas.openxmlformats.org/officeDocument/2006/relationships/customXml" Target="../ink/ink386.xml"/><Relationship Id="rId624" Type="http://schemas.openxmlformats.org/officeDocument/2006/relationships/image" Target="../media/image392.png"/><Relationship Id="rId831" Type="http://schemas.openxmlformats.org/officeDocument/2006/relationships/image" Target="../media/image494.png"/><Relationship Id="rId1047" Type="http://schemas.openxmlformats.org/officeDocument/2006/relationships/image" Target="../media/image602.png"/><Relationship Id="rId1254" Type="http://schemas.openxmlformats.org/officeDocument/2006/relationships/image" Target="../media/image705.png"/><Relationship Id="rId1461" Type="http://schemas.openxmlformats.org/officeDocument/2006/relationships/image" Target="../media/image808.png"/><Relationship Id="rId470" Type="http://schemas.openxmlformats.org/officeDocument/2006/relationships/image" Target="../media/image245.png"/><Relationship Id="rId929" Type="http://schemas.openxmlformats.org/officeDocument/2006/relationships/image" Target="../media/image543.png"/><Relationship Id="rId1114" Type="http://schemas.openxmlformats.org/officeDocument/2006/relationships/customXml" Target="../ink/ink735.xml"/><Relationship Id="rId1321" Type="http://schemas.openxmlformats.org/officeDocument/2006/relationships/customXml" Target="../ink/ink839.xml"/><Relationship Id="rId568" Type="http://schemas.openxmlformats.org/officeDocument/2006/relationships/image" Target="../media/image294.png"/><Relationship Id="rId775" Type="http://schemas.openxmlformats.org/officeDocument/2006/relationships/image" Target="../media/image467.png"/><Relationship Id="rId982" Type="http://schemas.openxmlformats.org/officeDocument/2006/relationships/customXml" Target="../ink/ink669.xml"/><Relationship Id="rId1198" Type="http://schemas.openxmlformats.org/officeDocument/2006/relationships/image" Target="../media/image677.png"/><Relationship Id="rId1419" Type="http://schemas.openxmlformats.org/officeDocument/2006/relationships/image" Target="../media/image787.png"/><Relationship Id="rId428" Type="http://schemas.openxmlformats.org/officeDocument/2006/relationships/image" Target="../media/image224.png"/><Relationship Id="rId635" Type="http://schemas.openxmlformats.org/officeDocument/2006/relationships/customXml" Target="../ink/ink495.xml"/><Relationship Id="rId842" Type="http://schemas.openxmlformats.org/officeDocument/2006/relationships/customXml" Target="../ink/ink599.xml"/><Relationship Id="rId1058" Type="http://schemas.openxmlformats.org/officeDocument/2006/relationships/customXml" Target="../ink/ink707.xml"/><Relationship Id="rId1265" Type="http://schemas.openxmlformats.org/officeDocument/2006/relationships/customXml" Target="../ink/ink811.xml"/><Relationship Id="rId481" Type="http://schemas.openxmlformats.org/officeDocument/2006/relationships/customXml" Target="../ink/ink418.xml"/><Relationship Id="rId702" Type="http://schemas.openxmlformats.org/officeDocument/2006/relationships/customXml" Target="../ink/ink529.xml"/><Relationship Id="rId1125" Type="http://schemas.openxmlformats.org/officeDocument/2006/relationships/customXml" Target="../ink/ink741.xml"/><Relationship Id="rId1332" Type="http://schemas.openxmlformats.org/officeDocument/2006/relationships/image" Target="../media/image744.png"/><Relationship Id="rId579" Type="http://schemas.openxmlformats.org/officeDocument/2006/relationships/customXml" Target="../ink/ink467.xml"/><Relationship Id="rId786" Type="http://schemas.openxmlformats.org/officeDocument/2006/relationships/customXml" Target="../ink/ink571.xml"/><Relationship Id="rId993" Type="http://schemas.openxmlformats.org/officeDocument/2006/relationships/image" Target="../media/image575.png"/><Relationship Id="rId439" Type="http://schemas.openxmlformats.org/officeDocument/2006/relationships/customXml" Target="../ink/ink397.xml"/><Relationship Id="rId646" Type="http://schemas.openxmlformats.org/officeDocument/2006/relationships/image" Target="../media/image403.png"/><Relationship Id="rId1069" Type="http://schemas.openxmlformats.org/officeDocument/2006/relationships/image" Target="../media/image613.png"/><Relationship Id="rId1276" Type="http://schemas.openxmlformats.org/officeDocument/2006/relationships/image" Target="../media/image716.png"/><Relationship Id="rId506" Type="http://schemas.openxmlformats.org/officeDocument/2006/relationships/image" Target="../media/image263.png"/><Relationship Id="rId853" Type="http://schemas.openxmlformats.org/officeDocument/2006/relationships/image" Target="../media/image505.png"/><Relationship Id="rId1136" Type="http://schemas.openxmlformats.org/officeDocument/2006/relationships/image" Target="../media/image646.png"/><Relationship Id="rId492" Type="http://schemas.openxmlformats.org/officeDocument/2006/relationships/image" Target="../media/image256.png"/><Relationship Id="rId713" Type="http://schemas.openxmlformats.org/officeDocument/2006/relationships/image" Target="../media/image436.png"/><Relationship Id="rId797" Type="http://schemas.openxmlformats.org/officeDocument/2006/relationships/image" Target="../media/image477.png"/><Relationship Id="rId920" Type="http://schemas.openxmlformats.org/officeDocument/2006/relationships/customXml" Target="../ink/ink638.xml"/><Relationship Id="rId1343" Type="http://schemas.openxmlformats.org/officeDocument/2006/relationships/image" Target="../media/image749.png"/><Relationship Id="rId1203" Type="http://schemas.openxmlformats.org/officeDocument/2006/relationships/customXml" Target="../ink/ink780.xml"/><Relationship Id="rId1287" Type="http://schemas.openxmlformats.org/officeDocument/2006/relationships/customXml" Target="../ink/ink822.xml"/><Relationship Id="rId1410" Type="http://schemas.openxmlformats.org/officeDocument/2006/relationships/customXml" Target="../ink/ink884.xml"/><Relationship Id="rId657" Type="http://schemas.openxmlformats.org/officeDocument/2006/relationships/customXml" Target="../ink/ink506.xml"/><Relationship Id="rId864" Type="http://schemas.openxmlformats.org/officeDocument/2006/relationships/customXml" Target="../ink/ink610.xml"/><Relationship Id="rId517" Type="http://schemas.openxmlformats.org/officeDocument/2006/relationships/customXml" Target="../ink/ink436.xml"/><Relationship Id="rId724" Type="http://schemas.openxmlformats.org/officeDocument/2006/relationships/customXml" Target="../ink/ink540.xml"/><Relationship Id="rId931" Type="http://schemas.openxmlformats.org/officeDocument/2006/relationships/image" Target="../media/image544.png"/><Relationship Id="rId1147" Type="http://schemas.openxmlformats.org/officeDocument/2006/relationships/customXml" Target="../ink/ink752.xml"/><Relationship Id="rId1354" Type="http://schemas.openxmlformats.org/officeDocument/2006/relationships/customXml" Target="../ink/ink856.xml"/><Relationship Id="rId570" Type="http://schemas.openxmlformats.org/officeDocument/2006/relationships/image" Target="../media/image295.png"/><Relationship Id="rId1007" Type="http://schemas.openxmlformats.org/officeDocument/2006/relationships/image" Target="../media/image582.png"/><Relationship Id="rId1214" Type="http://schemas.openxmlformats.org/officeDocument/2006/relationships/image" Target="../media/image685.png"/><Relationship Id="rId1421" Type="http://schemas.openxmlformats.org/officeDocument/2006/relationships/image" Target="../media/image788.png"/><Relationship Id="rId430" Type="http://schemas.openxmlformats.org/officeDocument/2006/relationships/image" Target="../media/image225.png"/><Relationship Id="rId668" Type="http://schemas.openxmlformats.org/officeDocument/2006/relationships/customXml" Target="../ink/ink512.xml"/><Relationship Id="rId875" Type="http://schemas.openxmlformats.org/officeDocument/2006/relationships/image" Target="../media/image516.png"/><Relationship Id="rId1060" Type="http://schemas.openxmlformats.org/officeDocument/2006/relationships/customXml" Target="../ink/ink708.xml"/><Relationship Id="rId1298" Type="http://schemas.openxmlformats.org/officeDocument/2006/relationships/image" Target="../media/image727.png"/><Relationship Id="rId18" Type="http://schemas.openxmlformats.org/officeDocument/2006/relationships/customXml" Target="../ink/ink365.xml"/><Relationship Id="rId528" Type="http://schemas.openxmlformats.org/officeDocument/2006/relationships/image" Target="../media/image274.png"/><Relationship Id="rId735" Type="http://schemas.openxmlformats.org/officeDocument/2006/relationships/image" Target="../media/image447.png"/><Relationship Id="rId942" Type="http://schemas.openxmlformats.org/officeDocument/2006/relationships/customXml" Target="../ink/ink649.xml"/><Relationship Id="rId1158" Type="http://schemas.openxmlformats.org/officeDocument/2006/relationships/image" Target="../media/image657.png"/><Relationship Id="rId1365" Type="http://schemas.openxmlformats.org/officeDocument/2006/relationships/image" Target="../media/image760.png"/><Relationship Id="rId581" Type="http://schemas.openxmlformats.org/officeDocument/2006/relationships/customXml" Target="../ink/ink468.xml"/><Relationship Id="rId1018" Type="http://schemas.openxmlformats.org/officeDocument/2006/relationships/customXml" Target="../ink/ink687.xml"/><Relationship Id="rId1225" Type="http://schemas.openxmlformats.org/officeDocument/2006/relationships/customXml" Target="../ink/ink791.xml"/><Relationship Id="rId1432" Type="http://schemas.openxmlformats.org/officeDocument/2006/relationships/customXml" Target="../ink/ink895.xml"/><Relationship Id="rId679" Type="http://schemas.openxmlformats.org/officeDocument/2006/relationships/image" Target="../media/image419.png"/><Relationship Id="rId802" Type="http://schemas.openxmlformats.org/officeDocument/2006/relationships/customXml" Target="../ink/ink579.xml"/><Relationship Id="rId886" Type="http://schemas.openxmlformats.org/officeDocument/2006/relationships/customXml" Target="../ink/ink621.xml"/><Relationship Id="rId2" Type="http://schemas.openxmlformats.org/officeDocument/2006/relationships/customXml" Target="../ink/ink357.xml"/><Relationship Id="rId29" Type="http://schemas.openxmlformats.org/officeDocument/2006/relationships/image" Target="../media/image382.png"/><Relationship Id="rId441" Type="http://schemas.openxmlformats.org/officeDocument/2006/relationships/customXml" Target="../ink/ink398.xml"/><Relationship Id="rId539" Type="http://schemas.openxmlformats.org/officeDocument/2006/relationships/customXml" Target="../ink/ink447.xml"/><Relationship Id="rId746" Type="http://schemas.openxmlformats.org/officeDocument/2006/relationships/customXml" Target="../ink/ink551.xml"/><Relationship Id="rId1071" Type="http://schemas.openxmlformats.org/officeDocument/2006/relationships/image" Target="../media/image614.png"/><Relationship Id="rId1169" Type="http://schemas.openxmlformats.org/officeDocument/2006/relationships/customXml" Target="../ink/ink763.xml"/><Relationship Id="rId1376" Type="http://schemas.openxmlformats.org/officeDocument/2006/relationships/customXml" Target="../ink/ink867.xml"/><Relationship Id="rId953" Type="http://schemas.openxmlformats.org/officeDocument/2006/relationships/image" Target="../media/image555.png"/><Relationship Id="rId1029" Type="http://schemas.openxmlformats.org/officeDocument/2006/relationships/image" Target="../media/image593.png"/><Relationship Id="rId1236" Type="http://schemas.openxmlformats.org/officeDocument/2006/relationships/image" Target="../media/image696.png"/><Relationship Id="rId592" Type="http://schemas.openxmlformats.org/officeDocument/2006/relationships/image" Target="../media/image306.png"/><Relationship Id="rId606" Type="http://schemas.openxmlformats.org/officeDocument/2006/relationships/image" Target="../media/image313.png"/><Relationship Id="rId813" Type="http://schemas.openxmlformats.org/officeDocument/2006/relationships/image" Target="../media/image485.png"/><Relationship Id="rId1443" Type="http://schemas.openxmlformats.org/officeDocument/2006/relationships/image" Target="../media/image799.png"/><Relationship Id="rId452" Type="http://schemas.openxmlformats.org/officeDocument/2006/relationships/image" Target="../media/image236.png"/><Relationship Id="rId897" Type="http://schemas.openxmlformats.org/officeDocument/2006/relationships/image" Target="../media/image527.png"/><Relationship Id="rId1082" Type="http://schemas.openxmlformats.org/officeDocument/2006/relationships/customXml" Target="../ink/ink719.xml"/><Relationship Id="rId1303" Type="http://schemas.openxmlformats.org/officeDocument/2006/relationships/customXml" Target="../ink/ink830.xml"/><Relationship Id="rId757" Type="http://schemas.openxmlformats.org/officeDocument/2006/relationships/image" Target="../media/image458.png"/><Relationship Id="rId964" Type="http://schemas.openxmlformats.org/officeDocument/2006/relationships/customXml" Target="../ink/ink660.xml"/><Relationship Id="rId1387" Type="http://schemas.openxmlformats.org/officeDocument/2006/relationships/image" Target="../media/image771.png"/><Relationship Id="rId396" Type="http://schemas.openxmlformats.org/officeDocument/2006/relationships/image" Target="../media/image208.png"/><Relationship Id="rId617" Type="http://schemas.openxmlformats.org/officeDocument/2006/relationships/customXml" Target="../ink/ink486.xml"/><Relationship Id="rId824" Type="http://schemas.openxmlformats.org/officeDocument/2006/relationships/customXml" Target="../ink/ink590.xml"/><Relationship Id="rId1247" Type="http://schemas.openxmlformats.org/officeDocument/2006/relationships/customXml" Target="../ink/ink802.xml"/><Relationship Id="rId1454" Type="http://schemas.openxmlformats.org/officeDocument/2006/relationships/customXml" Target="../ink/ink906.xml"/><Relationship Id="rId463" Type="http://schemas.openxmlformats.org/officeDocument/2006/relationships/customXml" Target="../ink/ink409.xml"/><Relationship Id="rId670" Type="http://schemas.openxmlformats.org/officeDocument/2006/relationships/customXml" Target="../ink/ink513.xml"/><Relationship Id="rId1093" Type="http://schemas.openxmlformats.org/officeDocument/2006/relationships/image" Target="../media/image625.png"/><Relationship Id="rId1107" Type="http://schemas.openxmlformats.org/officeDocument/2006/relationships/image" Target="../media/image632.png"/><Relationship Id="rId1314" Type="http://schemas.openxmlformats.org/officeDocument/2006/relationships/image" Target="../media/image735.png"/><Relationship Id="rId530" Type="http://schemas.openxmlformats.org/officeDocument/2006/relationships/image" Target="../media/image275.png"/><Relationship Id="rId768" Type="http://schemas.openxmlformats.org/officeDocument/2006/relationships/customXml" Target="../ink/ink562.xml"/><Relationship Id="rId975" Type="http://schemas.openxmlformats.org/officeDocument/2006/relationships/image" Target="../media/image566.png"/><Relationship Id="rId1160" Type="http://schemas.openxmlformats.org/officeDocument/2006/relationships/image" Target="../media/image658.png"/><Relationship Id="rId1398" Type="http://schemas.openxmlformats.org/officeDocument/2006/relationships/customXml" Target="../ink/ink878.xml"/><Relationship Id="rId20" Type="http://schemas.openxmlformats.org/officeDocument/2006/relationships/customXml" Target="../ink/ink366.xml"/><Relationship Id="rId628" Type="http://schemas.openxmlformats.org/officeDocument/2006/relationships/image" Target="../media/image394.png"/><Relationship Id="rId835" Type="http://schemas.openxmlformats.org/officeDocument/2006/relationships/image" Target="../media/image496.png"/><Relationship Id="rId1258" Type="http://schemas.openxmlformats.org/officeDocument/2006/relationships/image" Target="../media/image707.png"/><Relationship Id="rId1465" Type="http://schemas.openxmlformats.org/officeDocument/2006/relationships/image" Target="../media/image810.png"/><Relationship Id="rId474" Type="http://schemas.openxmlformats.org/officeDocument/2006/relationships/image" Target="../media/image2470.png"/><Relationship Id="rId1020" Type="http://schemas.openxmlformats.org/officeDocument/2006/relationships/customXml" Target="../ink/ink688.xml"/><Relationship Id="rId1118" Type="http://schemas.openxmlformats.org/officeDocument/2006/relationships/image" Target="../media/image637.png"/><Relationship Id="rId1325" Type="http://schemas.openxmlformats.org/officeDocument/2006/relationships/customXml" Target="../ink/ink841.xml"/><Relationship Id="rId681" Type="http://schemas.openxmlformats.org/officeDocument/2006/relationships/image" Target="../media/image420.png"/><Relationship Id="rId779" Type="http://schemas.openxmlformats.org/officeDocument/2006/relationships/image" Target="../media/image469.png"/><Relationship Id="rId902" Type="http://schemas.openxmlformats.org/officeDocument/2006/relationships/customXml" Target="../ink/ink629.xml"/><Relationship Id="rId986" Type="http://schemas.openxmlformats.org/officeDocument/2006/relationships/customXml" Target="../ink/ink671.xml"/><Relationship Id="rId31" Type="http://schemas.openxmlformats.org/officeDocument/2006/relationships/image" Target="../media/image383.png"/><Relationship Id="rId541" Type="http://schemas.openxmlformats.org/officeDocument/2006/relationships/customXml" Target="../ink/ink448.xml"/><Relationship Id="rId639" Type="http://schemas.openxmlformats.org/officeDocument/2006/relationships/customXml" Target="../ink/ink497.xml"/><Relationship Id="rId1171" Type="http://schemas.openxmlformats.org/officeDocument/2006/relationships/customXml" Target="../ink/ink764.xml"/><Relationship Id="rId1269" Type="http://schemas.openxmlformats.org/officeDocument/2006/relationships/customXml" Target="../ink/ink813.xml"/><Relationship Id="rId401" Type="http://schemas.openxmlformats.org/officeDocument/2006/relationships/customXml" Target="../ink/ink378.xml"/><Relationship Id="rId846" Type="http://schemas.openxmlformats.org/officeDocument/2006/relationships/customXml" Target="../ink/ink601.xml"/><Relationship Id="rId1031" Type="http://schemas.openxmlformats.org/officeDocument/2006/relationships/image" Target="../media/image594.png"/><Relationship Id="rId1129" Type="http://schemas.openxmlformats.org/officeDocument/2006/relationships/customXml" Target="../ink/ink743.xml"/><Relationship Id="rId485" Type="http://schemas.openxmlformats.org/officeDocument/2006/relationships/customXml" Target="../ink/ink420.xml"/><Relationship Id="rId692" Type="http://schemas.openxmlformats.org/officeDocument/2006/relationships/customXml" Target="../ink/ink524.xml"/><Relationship Id="rId706" Type="http://schemas.openxmlformats.org/officeDocument/2006/relationships/customXml" Target="../ink/ink531.xml"/><Relationship Id="rId913" Type="http://schemas.openxmlformats.org/officeDocument/2006/relationships/image" Target="../media/image535.png"/><Relationship Id="rId1336" Type="http://schemas.openxmlformats.org/officeDocument/2006/relationships/image" Target="../media/image746.png"/><Relationship Id="rId552" Type="http://schemas.openxmlformats.org/officeDocument/2006/relationships/image" Target="../media/image286.png"/><Relationship Id="rId997" Type="http://schemas.openxmlformats.org/officeDocument/2006/relationships/image" Target="../media/image577.png"/><Relationship Id="rId1182" Type="http://schemas.openxmlformats.org/officeDocument/2006/relationships/image" Target="../media/image669.png"/><Relationship Id="rId1403" Type="http://schemas.openxmlformats.org/officeDocument/2006/relationships/image" Target="../media/image779.png"/><Relationship Id="rId412" Type="http://schemas.openxmlformats.org/officeDocument/2006/relationships/image" Target="../media/image216.png"/><Relationship Id="rId857" Type="http://schemas.openxmlformats.org/officeDocument/2006/relationships/image" Target="../media/image507.png"/><Relationship Id="rId1042" Type="http://schemas.openxmlformats.org/officeDocument/2006/relationships/customXml" Target="../ink/ink699.xml"/><Relationship Id="rId496" Type="http://schemas.openxmlformats.org/officeDocument/2006/relationships/image" Target="../media/image258.png"/><Relationship Id="rId717" Type="http://schemas.openxmlformats.org/officeDocument/2006/relationships/image" Target="../media/image438.png"/><Relationship Id="rId924" Type="http://schemas.openxmlformats.org/officeDocument/2006/relationships/customXml" Target="../ink/ink640.xml"/><Relationship Id="rId1347" Type="http://schemas.openxmlformats.org/officeDocument/2006/relationships/image" Target="../media/image751.png"/><Relationship Id="rId563" Type="http://schemas.openxmlformats.org/officeDocument/2006/relationships/customXml" Target="../ink/ink459.xml"/><Relationship Id="rId770" Type="http://schemas.openxmlformats.org/officeDocument/2006/relationships/customXml" Target="../ink/ink563.xml"/><Relationship Id="rId1193" Type="http://schemas.openxmlformats.org/officeDocument/2006/relationships/customXml" Target="../ink/ink775.xml"/><Relationship Id="rId1207" Type="http://schemas.openxmlformats.org/officeDocument/2006/relationships/customXml" Target="../ink/ink782.xml"/><Relationship Id="rId1414" Type="http://schemas.openxmlformats.org/officeDocument/2006/relationships/customXml" Target="../ink/ink886.xml"/><Relationship Id="rId423" Type="http://schemas.openxmlformats.org/officeDocument/2006/relationships/customXml" Target="../ink/ink389.xml"/><Relationship Id="rId868" Type="http://schemas.openxmlformats.org/officeDocument/2006/relationships/customXml" Target="../ink/ink612.xml"/><Relationship Id="rId1053" Type="http://schemas.openxmlformats.org/officeDocument/2006/relationships/image" Target="../media/image605.png"/><Relationship Id="rId1260" Type="http://schemas.openxmlformats.org/officeDocument/2006/relationships/image" Target="../media/image708.png"/><Relationship Id="rId630" Type="http://schemas.openxmlformats.org/officeDocument/2006/relationships/image" Target="../media/image395.png"/><Relationship Id="rId728" Type="http://schemas.openxmlformats.org/officeDocument/2006/relationships/customXml" Target="../ink/ink542.xml"/><Relationship Id="rId935" Type="http://schemas.openxmlformats.org/officeDocument/2006/relationships/image" Target="../media/image546.png"/><Relationship Id="rId1358" Type="http://schemas.openxmlformats.org/officeDocument/2006/relationships/customXml" Target="../ink/ink858.xml"/><Relationship Id="rId574" Type="http://schemas.openxmlformats.org/officeDocument/2006/relationships/image" Target="../media/image297.png"/><Relationship Id="rId1120" Type="http://schemas.openxmlformats.org/officeDocument/2006/relationships/image" Target="../media/image638.png"/><Relationship Id="rId1218" Type="http://schemas.openxmlformats.org/officeDocument/2006/relationships/image" Target="../media/image687.png"/><Relationship Id="rId1425" Type="http://schemas.openxmlformats.org/officeDocument/2006/relationships/image" Target="../media/image790.png"/><Relationship Id="rId781" Type="http://schemas.openxmlformats.org/officeDocument/2006/relationships/image" Target="../media/image470.png"/><Relationship Id="rId879" Type="http://schemas.openxmlformats.org/officeDocument/2006/relationships/image" Target="../media/image518.png"/><Relationship Id="rId434" Type="http://schemas.openxmlformats.org/officeDocument/2006/relationships/image" Target="../media/image227.png"/><Relationship Id="rId641" Type="http://schemas.openxmlformats.org/officeDocument/2006/relationships/customXml" Target="../ink/ink498.xml"/><Relationship Id="rId739" Type="http://schemas.openxmlformats.org/officeDocument/2006/relationships/image" Target="../media/image449.png"/><Relationship Id="rId1064" Type="http://schemas.openxmlformats.org/officeDocument/2006/relationships/customXml" Target="../ink/ink710.xml"/><Relationship Id="rId1271" Type="http://schemas.openxmlformats.org/officeDocument/2006/relationships/customXml" Target="../ink/ink814.xml"/><Relationship Id="rId1369" Type="http://schemas.openxmlformats.org/officeDocument/2006/relationships/image" Target="../media/image762.png"/><Relationship Id="rId501" Type="http://schemas.openxmlformats.org/officeDocument/2006/relationships/customXml" Target="../ink/ink428.xml"/><Relationship Id="rId946" Type="http://schemas.openxmlformats.org/officeDocument/2006/relationships/customXml" Target="../ink/ink651.xml"/><Relationship Id="rId1131" Type="http://schemas.openxmlformats.org/officeDocument/2006/relationships/customXml" Target="../ink/ink744.xml"/><Relationship Id="rId1229" Type="http://schemas.openxmlformats.org/officeDocument/2006/relationships/customXml" Target="../ink/ink793.xml"/><Relationship Id="rId585" Type="http://schemas.openxmlformats.org/officeDocument/2006/relationships/customXml" Target="../ink/ink470.xml"/><Relationship Id="rId792" Type="http://schemas.openxmlformats.org/officeDocument/2006/relationships/customXml" Target="../ink/ink574.xml"/><Relationship Id="rId806" Type="http://schemas.openxmlformats.org/officeDocument/2006/relationships/customXml" Target="../ink/ink581.xml"/><Relationship Id="rId1436" Type="http://schemas.openxmlformats.org/officeDocument/2006/relationships/customXml" Target="../ink/ink897.xml"/><Relationship Id="rId6" Type="http://schemas.openxmlformats.org/officeDocument/2006/relationships/customXml" Target="../ink/ink359.xml"/><Relationship Id="rId445" Type="http://schemas.openxmlformats.org/officeDocument/2006/relationships/customXml" Target="../ink/ink400.xml"/><Relationship Id="rId652" Type="http://schemas.openxmlformats.org/officeDocument/2006/relationships/image" Target="../media/image406.png"/><Relationship Id="rId1075" Type="http://schemas.openxmlformats.org/officeDocument/2006/relationships/image" Target="../media/image616.png"/><Relationship Id="rId1282" Type="http://schemas.openxmlformats.org/officeDocument/2006/relationships/image" Target="../media/image719.png"/><Relationship Id="rId512" Type="http://schemas.openxmlformats.org/officeDocument/2006/relationships/image" Target="../media/image266.png"/><Relationship Id="rId957" Type="http://schemas.openxmlformats.org/officeDocument/2006/relationships/image" Target="../media/image557.png"/><Relationship Id="rId1142" Type="http://schemas.openxmlformats.org/officeDocument/2006/relationships/image" Target="../media/image649.png"/><Relationship Id="rId596" Type="http://schemas.openxmlformats.org/officeDocument/2006/relationships/image" Target="../media/image308.png"/><Relationship Id="rId817" Type="http://schemas.openxmlformats.org/officeDocument/2006/relationships/image" Target="../media/image487.png"/><Relationship Id="rId1002" Type="http://schemas.openxmlformats.org/officeDocument/2006/relationships/customXml" Target="../ink/ink679.xml"/><Relationship Id="rId1447" Type="http://schemas.openxmlformats.org/officeDocument/2006/relationships/image" Target="../media/image801.png"/><Relationship Id="rId456" Type="http://schemas.openxmlformats.org/officeDocument/2006/relationships/image" Target="../media/image238.png"/><Relationship Id="rId663" Type="http://schemas.openxmlformats.org/officeDocument/2006/relationships/customXml" Target="../ink/ink509.xml"/><Relationship Id="rId870" Type="http://schemas.openxmlformats.org/officeDocument/2006/relationships/customXml" Target="../ink/ink613.xml"/><Relationship Id="rId1086" Type="http://schemas.openxmlformats.org/officeDocument/2006/relationships/customXml" Target="../ink/ink721.xml"/><Relationship Id="rId1293" Type="http://schemas.openxmlformats.org/officeDocument/2006/relationships/customXml" Target="../ink/ink825.xml"/><Relationship Id="rId1307" Type="http://schemas.openxmlformats.org/officeDocument/2006/relationships/customXml" Target="../ink/ink832.xml"/><Relationship Id="rId13" Type="http://schemas.openxmlformats.org/officeDocument/2006/relationships/image" Target="../media/image374.png"/><Relationship Id="rId523" Type="http://schemas.openxmlformats.org/officeDocument/2006/relationships/customXml" Target="../ink/ink439.xml"/><Relationship Id="rId968" Type="http://schemas.openxmlformats.org/officeDocument/2006/relationships/customXml" Target="../ink/ink662.xml"/><Relationship Id="rId1153" Type="http://schemas.openxmlformats.org/officeDocument/2006/relationships/customXml" Target="../ink/ink755.xml"/><Relationship Id="rId730" Type="http://schemas.openxmlformats.org/officeDocument/2006/relationships/customXml" Target="../ink/ink543.xml"/><Relationship Id="rId828" Type="http://schemas.openxmlformats.org/officeDocument/2006/relationships/customXml" Target="../ink/ink592.xml"/><Relationship Id="rId1013" Type="http://schemas.openxmlformats.org/officeDocument/2006/relationships/image" Target="../media/image585.png"/><Relationship Id="rId1360" Type="http://schemas.openxmlformats.org/officeDocument/2006/relationships/customXml" Target="../ink/ink859.xml"/><Relationship Id="rId1458" Type="http://schemas.openxmlformats.org/officeDocument/2006/relationships/customXml" Target="../ink/ink908.xml"/><Relationship Id="rId467" Type="http://schemas.openxmlformats.org/officeDocument/2006/relationships/customXml" Target="../ink/ink411.xml"/><Relationship Id="rId1097" Type="http://schemas.openxmlformats.org/officeDocument/2006/relationships/image" Target="../media/image627.png"/><Relationship Id="rId1220" Type="http://schemas.openxmlformats.org/officeDocument/2006/relationships/image" Target="../media/image688.png"/><Relationship Id="rId1318" Type="http://schemas.openxmlformats.org/officeDocument/2006/relationships/image" Target="../media/image737.png"/><Relationship Id="rId674" Type="http://schemas.openxmlformats.org/officeDocument/2006/relationships/customXml" Target="../ink/ink515.xml"/><Relationship Id="rId881" Type="http://schemas.openxmlformats.org/officeDocument/2006/relationships/image" Target="../media/image519.png"/><Relationship Id="rId979" Type="http://schemas.openxmlformats.org/officeDocument/2006/relationships/image" Target="../media/image568.png"/><Relationship Id="rId24" Type="http://schemas.openxmlformats.org/officeDocument/2006/relationships/customXml" Target="../ink/ink368.xml"/><Relationship Id="rId534" Type="http://schemas.openxmlformats.org/officeDocument/2006/relationships/image" Target="../media/image277.png"/><Relationship Id="rId741" Type="http://schemas.openxmlformats.org/officeDocument/2006/relationships/image" Target="../media/image450.png"/><Relationship Id="rId839" Type="http://schemas.openxmlformats.org/officeDocument/2006/relationships/image" Target="../media/image498.png"/><Relationship Id="rId1164" Type="http://schemas.openxmlformats.org/officeDocument/2006/relationships/image" Target="../media/image660.png"/><Relationship Id="rId1371" Type="http://schemas.openxmlformats.org/officeDocument/2006/relationships/image" Target="../media/image763.png"/><Relationship Id="rId1469" Type="http://schemas.openxmlformats.org/officeDocument/2006/relationships/image" Target="../media/image812.png"/><Relationship Id="rId601" Type="http://schemas.openxmlformats.org/officeDocument/2006/relationships/customXml" Target="../ink/ink478.xml"/><Relationship Id="rId1024" Type="http://schemas.openxmlformats.org/officeDocument/2006/relationships/customXml" Target="../ink/ink690.xml"/><Relationship Id="rId1231" Type="http://schemas.openxmlformats.org/officeDocument/2006/relationships/customXml" Target="../ink/ink794.xml"/><Relationship Id="rId478" Type="http://schemas.openxmlformats.org/officeDocument/2006/relationships/image" Target="../media/image249.png"/><Relationship Id="rId685" Type="http://schemas.openxmlformats.org/officeDocument/2006/relationships/image" Target="../media/image422.png"/><Relationship Id="rId892" Type="http://schemas.openxmlformats.org/officeDocument/2006/relationships/customXml" Target="../ink/ink624.xml"/><Relationship Id="rId906" Type="http://schemas.openxmlformats.org/officeDocument/2006/relationships/customXml" Target="../ink/ink631.xml"/><Relationship Id="rId1329" Type="http://schemas.openxmlformats.org/officeDocument/2006/relationships/customXml" Target="../ink/ink843.xml"/><Relationship Id="rId35" Type="http://schemas.openxmlformats.org/officeDocument/2006/relationships/image" Target="../media/image385.png"/><Relationship Id="rId545" Type="http://schemas.openxmlformats.org/officeDocument/2006/relationships/customXml" Target="../ink/ink450.xml"/><Relationship Id="rId752" Type="http://schemas.openxmlformats.org/officeDocument/2006/relationships/customXml" Target="../ink/ink554.xml"/><Relationship Id="rId1175" Type="http://schemas.openxmlformats.org/officeDocument/2006/relationships/customXml" Target="../ink/ink766.xml"/><Relationship Id="rId1382" Type="http://schemas.openxmlformats.org/officeDocument/2006/relationships/customXml" Target="../ink/ink870.xml"/><Relationship Id="rId405" Type="http://schemas.openxmlformats.org/officeDocument/2006/relationships/customXml" Target="../ink/ink380.xml"/><Relationship Id="rId612" Type="http://schemas.openxmlformats.org/officeDocument/2006/relationships/image" Target="../media/image386.png"/><Relationship Id="rId1035" Type="http://schemas.openxmlformats.org/officeDocument/2006/relationships/image" Target="../media/image596.png"/><Relationship Id="rId1242" Type="http://schemas.openxmlformats.org/officeDocument/2006/relationships/image" Target="../media/image699.png"/><Relationship Id="rId489" Type="http://schemas.openxmlformats.org/officeDocument/2006/relationships/customXml" Target="../ink/ink422.xml"/><Relationship Id="rId696" Type="http://schemas.openxmlformats.org/officeDocument/2006/relationships/customXml" Target="../ink/ink526.xml"/><Relationship Id="rId917" Type="http://schemas.openxmlformats.org/officeDocument/2006/relationships/image" Target="../media/image537.png"/><Relationship Id="rId1102" Type="http://schemas.openxmlformats.org/officeDocument/2006/relationships/customXml" Target="../ink/ink729.xml"/><Relationship Id="rId556" Type="http://schemas.openxmlformats.org/officeDocument/2006/relationships/image" Target="../media/image288.png"/><Relationship Id="rId763" Type="http://schemas.openxmlformats.org/officeDocument/2006/relationships/image" Target="../media/image461.png"/><Relationship Id="rId1186" Type="http://schemas.openxmlformats.org/officeDocument/2006/relationships/image" Target="../media/image671.png"/><Relationship Id="rId1393" Type="http://schemas.openxmlformats.org/officeDocument/2006/relationships/image" Target="../media/image774.png"/><Relationship Id="rId1407" Type="http://schemas.openxmlformats.org/officeDocument/2006/relationships/image" Target="../media/image781.png"/><Relationship Id="rId416" Type="http://schemas.openxmlformats.org/officeDocument/2006/relationships/image" Target="../media/image218.png"/><Relationship Id="rId970" Type="http://schemas.openxmlformats.org/officeDocument/2006/relationships/customXml" Target="../ink/ink663.xml"/><Relationship Id="rId1046" Type="http://schemas.openxmlformats.org/officeDocument/2006/relationships/customXml" Target="../ink/ink701.xml"/><Relationship Id="rId1253" Type="http://schemas.openxmlformats.org/officeDocument/2006/relationships/customXml" Target="../ink/ink805.xml"/><Relationship Id="rId623" Type="http://schemas.openxmlformats.org/officeDocument/2006/relationships/customXml" Target="../ink/ink489.xml"/><Relationship Id="rId830" Type="http://schemas.openxmlformats.org/officeDocument/2006/relationships/customXml" Target="../ink/ink593.xml"/><Relationship Id="rId928" Type="http://schemas.openxmlformats.org/officeDocument/2006/relationships/customXml" Target="../ink/ink642.xml"/><Relationship Id="rId1460" Type="http://schemas.openxmlformats.org/officeDocument/2006/relationships/customXml" Target="../ink/ink909.xml"/><Relationship Id="rId567" Type="http://schemas.openxmlformats.org/officeDocument/2006/relationships/customXml" Target="../ink/ink461.xml"/><Relationship Id="rId1113" Type="http://schemas.openxmlformats.org/officeDocument/2006/relationships/image" Target="../media/image635.png"/><Relationship Id="rId1197" Type="http://schemas.openxmlformats.org/officeDocument/2006/relationships/customXml" Target="../ink/ink777.xml"/><Relationship Id="rId1320" Type="http://schemas.openxmlformats.org/officeDocument/2006/relationships/image" Target="../media/image738.png"/><Relationship Id="rId1418" Type="http://schemas.openxmlformats.org/officeDocument/2006/relationships/customXml" Target="../ink/ink888.xml"/><Relationship Id="rId774" Type="http://schemas.openxmlformats.org/officeDocument/2006/relationships/customXml" Target="../ink/ink565.xml"/><Relationship Id="rId981" Type="http://schemas.openxmlformats.org/officeDocument/2006/relationships/image" Target="../media/image569.png"/><Relationship Id="rId1057" Type="http://schemas.openxmlformats.org/officeDocument/2006/relationships/image" Target="../media/image607.png"/><Relationship Id="rId427" Type="http://schemas.openxmlformats.org/officeDocument/2006/relationships/customXml" Target="../ink/ink391.xml"/><Relationship Id="rId634" Type="http://schemas.openxmlformats.org/officeDocument/2006/relationships/image" Target="../media/image397.png"/><Relationship Id="rId841" Type="http://schemas.openxmlformats.org/officeDocument/2006/relationships/image" Target="../media/image499.png"/><Relationship Id="rId1264" Type="http://schemas.openxmlformats.org/officeDocument/2006/relationships/image" Target="../media/image710.png"/><Relationship Id="rId1471" Type="http://schemas.openxmlformats.org/officeDocument/2006/relationships/image" Target="../media/image813.png"/><Relationship Id="rId480" Type="http://schemas.openxmlformats.org/officeDocument/2006/relationships/image" Target="../media/image250.png"/><Relationship Id="rId701" Type="http://schemas.openxmlformats.org/officeDocument/2006/relationships/image" Target="../media/image430.png"/><Relationship Id="rId939" Type="http://schemas.openxmlformats.org/officeDocument/2006/relationships/image" Target="../media/image548.png"/><Relationship Id="rId1124" Type="http://schemas.openxmlformats.org/officeDocument/2006/relationships/image" Target="../media/image640.png"/><Relationship Id="rId1331" Type="http://schemas.openxmlformats.org/officeDocument/2006/relationships/customXml" Target="../ink/ink844.xml"/><Relationship Id="rId578" Type="http://schemas.openxmlformats.org/officeDocument/2006/relationships/image" Target="../media/image299.png"/><Relationship Id="rId785" Type="http://schemas.openxmlformats.org/officeDocument/2006/relationships/image" Target="../media/image471.png"/><Relationship Id="rId992" Type="http://schemas.openxmlformats.org/officeDocument/2006/relationships/customXml" Target="../ink/ink674.xml"/><Relationship Id="rId1429" Type="http://schemas.openxmlformats.org/officeDocument/2006/relationships/image" Target="../media/image792.png"/><Relationship Id="rId438" Type="http://schemas.openxmlformats.org/officeDocument/2006/relationships/image" Target="../media/image229.png"/><Relationship Id="rId645" Type="http://schemas.openxmlformats.org/officeDocument/2006/relationships/customXml" Target="../ink/ink500.xml"/><Relationship Id="rId852" Type="http://schemas.openxmlformats.org/officeDocument/2006/relationships/customXml" Target="../ink/ink604.xml"/><Relationship Id="rId1068" Type="http://schemas.openxmlformats.org/officeDocument/2006/relationships/customXml" Target="../ink/ink712.xml"/><Relationship Id="rId1275" Type="http://schemas.openxmlformats.org/officeDocument/2006/relationships/customXml" Target="../ink/ink816.xml"/><Relationship Id="rId491" Type="http://schemas.openxmlformats.org/officeDocument/2006/relationships/customXml" Target="../ink/ink423.xml"/><Relationship Id="rId505" Type="http://schemas.openxmlformats.org/officeDocument/2006/relationships/customXml" Target="../ink/ink430.xml"/><Relationship Id="rId712" Type="http://schemas.openxmlformats.org/officeDocument/2006/relationships/customXml" Target="../ink/ink534.xml"/><Relationship Id="rId1135" Type="http://schemas.openxmlformats.org/officeDocument/2006/relationships/customXml" Target="../ink/ink746.xml"/><Relationship Id="rId1342" Type="http://schemas.openxmlformats.org/officeDocument/2006/relationships/customXml" Target="../ink/ink850.xml"/><Relationship Id="rId589" Type="http://schemas.openxmlformats.org/officeDocument/2006/relationships/customXml" Target="../ink/ink472.xml"/><Relationship Id="rId796" Type="http://schemas.openxmlformats.org/officeDocument/2006/relationships/customXml" Target="../ink/ink576.xml"/><Relationship Id="rId1202" Type="http://schemas.openxmlformats.org/officeDocument/2006/relationships/image" Target="../media/image679.png"/><Relationship Id="rId449" Type="http://schemas.openxmlformats.org/officeDocument/2006/relationships/customXml" Target="../ink/ink402.xml"/><Relationship Id="rId656" Type="http://schemas.openxmlformats.org/officeDocument/2006/relationships/image" Target="../media/image408.png"/><Relationship Id="rId863" Type="http://schemas.openxmlformats.org/officeDocument/2006/relationships/image" Target="../media/image510.png"/><Relationship Id="rId1079" Type="http://schemas.openxmlformats.org/officeDocument/2006/relationships/image" Target="../media/image618.png"/><Relationship Id="rId1286" Type="http://schemas.openxmlformats.org/officeDocument/2006/relationships/image" Target="../media/image721.png"/><Relationship Id="rId516" Type="http://schemas.openxmlformats.org/officeDocument/2006/relationships/image" Target="../media/image268.png"/><Relationship Id="rId1146" Type="http://schemas.openxmlformats.org/officeDocument/2006/relationships/image" Target="../media/image651.png"/><Relationship Id="rId723" Type="http://schemas.openxmlformats.org/officeDocument/2006/relationships/image" Target="../media/image441.png"/><Relationship Id="rId930" Type="http://schemas.openxmlformats.org/officeDocument/2006/relationships/customXml" Target="../ink/ink643.xml"/><Relationship Id="rId1006" Type="http://schemas.openxmlformats.org/officeDocument/2006/relationships/customXml" Target="../ink/ink681.xml"/><Relationship Id="rId1353" Type="http://schemas.openxmlformats.org/officeDocument/2006/relationships/image" Target="../media/image754.png"/><Relationship Id="rId1213" Type="http://schemas.openxmlformats.org/officeDocument/2006/relationships/customXml" Target="../ink/ink785.xml"/><Relationship Id="rId1297" Type="http://schemas.openxmlformats.org/officeDocument/2006/relationships/customXml" Target="../ink/ink827.xml"/><Relationship Id="rId1420" Type="http://schemas.openxmlformats.org/officeDocument/2006/relationships/customXml" Target="../ink/ink889.xml"/><Relationship Id="rId667" Type="http://schemas.openxmlformats.org/officeDocument/2006/relationships/image" Target="../media/image413.png"/><Relationship Id="rId874" Type="http://schemas.openxmlformats.org/officeDocument/2006/relationships/customXml" Target="../ink/ink615.xml"/><Relationship Id="rId17" Type="http://schemas.openxmlformats.org/officeDocument/2006/relationships/image" Target="../media/image376.png"/><Relationship Id="rId527" Type="http://schemas.openxmlformats.org/officeDocument/2006/relationships/customXml" Target="../ink/ink441.xml"/><Relationship Id="rId734" Type="http://schemas.openxmlformats.org/officeDocument/2006/relationships/customXml" Target="../ink/ink545.xml"/><Relationship Id="rId941" Type="http://schemas.openxmlformats.org/officeDocument/2006/relationships/image" Target="../media/image549.png"/><Relationship Id="rId1157" Type="http://schemas.openxmlformats.org/officeDocument/2006/relationships/customXml" Target="../ink/ink757.xml"/><Relationship Id="rId1364" Type="http://schemas.openxmlformats.org/officeDocument/2006/relationships/customXml" Target="../ink/ink861.xml"/><Relationship Id="rId580" Type="http://schemas.openxmlformats.org/officeDocument/2006/relationships/image" Target="../media/image300.png"/><Relationship Id="rId801" Type="http://schemas.openxmlformats.org/officeDocument/2006/relationships/image" Target="../media/image479.png"/><Relationship Id="rId1017" Type="http://schemas.openxmlformats.org/officeDocument/2006/relationships/image" Target="../media/image587.png"/><Relationship Id="rId1224" Type="http://schemas.openxmlformats.org/officeDocument/2006/relationships/image" Target="../media/image690.png"/><Relationship Id="rId1431" Type="http://schemas.openxmlformats.org/officeDocument/2006/relationships/image" Target="../media/image793.png"/><Relationship Id="rId1" Type="http://schemas.openxmlformats.org/officeDocument/2006/relationships/slideLayout" Target="../slideLayouts/slideLayout2.xml"/><Relationship Id="rId440" Type="http://schemas.openxmlformats.org/officeDocument/2006/relationships/image" Target="../media/image230.png"/><Relationship Id="rId678" Type="http://schemas.openxmlformats.org/officeDocument/2006/relationships/customXml" Target="../ink/ink517.xml"/><Relationship Id="rId885" Type="http://schemas.openxmlformats.org/officeDocument/2006/relationships/image" Target="../media/image521.png"/><Relationship Id="rId1070" Type="http://schemas.openxmlformats.org/officeDocument/2006/relationships/customXml" Target="../ink/ink713.xml"/><Relationship Id="rId28" Type="http://schemas.openxmlformats.org/officeDocument/2006/relationships/customXml" Target="../ink/ink370.xml"/><Relationship Id="rId538" Type="http://schemas.openxmlformats.org/officeDocument/2006/relationships/image" Target="../media/image279.png"/><Relationship Id="rId745" Type="http://schemas.openxmlformats.org/officeDocument/2006/relationships/image" Target="../media/image452.png"/><Relationship Id="rId952" Type="http://schemas.openxmlformats.org/officeDocument/2006/relationships/customXml" Target="../ink/ink654.xml"/><Relationship Id="rId1168" Type="http://schemas.openxmlformats.org/officeDocument/2006/relationships/image" Target="../media/image662.png"/><Relationship Id="rId1375" Type="http://schemas.openxmlformats.org/officeDocument/2006/relationships/image" Target="../media/image765.png"/><Relationship Id="rId591" Type="http://schemas.openxmlformats.org/officeDocument/2006/relationships/customXml" Target="../ink/ink473.xml"/><Relationship Id="rId605" Type="http://schemas.openxmlformats.org/officeDocument/2006/relationships/customXml" Target="../ink/ink480.xml"/><Relationship Id="rId812" Type="http://schemas.openxmlformats.org/officeDocument/2006/relationships/customXml" Target="../ink/ink584.xml"/><Relationship Id="rId1028" Type="http://schemas.openxmlformats.org/officeDocument/2006/relationships/customXml" Target="../ink/ink692.xml"/><Relationship Id="rId1235" Type="http://schemas.openxmlformats.org/officeDocument/2006/relationships/customXml" Target="../ink/ink796.xml"/><Relationship Id="rId1442" Type="http://schemas.openxmlformats.org/officeDocument/2006/relationships/customXml" Target="../ink/ink900.xml"/><Relationship Id="rId689" Type="http://schemas.openxmlformats.org/officeDocument/2006/relationships/image" Target="../media/image424.png"/><Relationship Id="rId896" Type="http://schemas.openxmlformats.org/officeDocument/2006/relationships/customXml" Target="../ink/ink626.xml"/><Relationship Id="rId1081" Type="http://schemas.openxmlformats.org/officeDocument/2006/relationships/image" Target="../media/image619.png"/><Relationship Id="rId1302" Type="http://schemas.openxmlformats.org/officeDocument/2006/relationships/image" Target="../media/image729.png"/><Relationship Id="rId451" Type="http://schemas.openxmlformats.org/officeDocument/2006/relationships/customXml" Target="../ink/ink403.xml"/><Relationship Id="rId549" Type="http://schemas.openxmlformats.org/officeDocument/2006/relationships/customXml" Target="../ink/ink452.xml"/><Relationship Id="rId756" Type="http://schemas.openxmlformats.org/officeDocument/2006/relationships/customXml" Target="../ink/ink556.xml"/><Relationship Id="rId1179" Type="http://schemas.openxmlformats.org/officeDocument/2006/relationships/customXml" Target="../ink/ink768.xml"/><Relationship Id="rId1386" Type="http://schemas.openxmlformats.org/officeDocument/2006/relationships/customXml" Target="../ink/ink872.xml"/><Relationship Id="rId395" Type="http://schemas.openxmlformats.org/officeDocument/2006/relationships/customXml" Target="../ink/ink375.xml"/><Relationship Id="rId409" Type="http://schemas.openxmlformats.org/officeDocument/2006/relationships/customXml" Target="../ink/ink382.xml"/><Relationship Id="rId963" Type="http://schemas.openxmlformats.org/officeDocument/2006/relationships/image" Target="../media/image560.png"/><Relationship Id="rId1039" Type="http://schemas.openxmlformats.org/officeDocument/2006/relationships/image" Target="../media/image598.png"/><Relationship Id="rId1246" Type="http://schemas.openxmlformats.org/officeDocument/2006/relationships/image" Target="../media/image701.png"/><Relationship Id="rId616" Type="http://schemas.openxmlformats.org/officeDocument/2006/relationships/image" Target="../media/image388.png"/><Relationship Id="rId823" Type="http://schemas.openxmlformats.org/officeDocument/2006/relationships/image" Target="../media/image490.png"/><Relationship Id="rId1453" Type="http://schemas.openxmlformats.org/officeDocument/2006/relationships/image" Target="../media/image804.png"/><Relationship Id="rId462" Type="http://schemas.openxmlformats.org/officeDocument/2006/relationships/image" Target="../media/image241.png"/><Relationship Id="rId1092" Type="http://schemas.openxmlformats.org/officeDocument/2006/relationships/customXml" Target="../ink/ink724.xml"/><Relationship Id="rId1106" Type="http://schemas.openxmlformats.org/officeDocument/2006/relationships/customXml" Target="../ink/ink731.xml"/><Relationship Id="rId1313" Type="http://schemas.openxmlformats.org/officeDocument/2006/relationships/customXml" Target="../ink/ink835.xml"/><Relationship Id="rId1397" Type="http://schemas.openxmlformats.org/officeDocument/2006/relationships/image" Target="../media/image776.png"/><Relationship Id="rId767" Type="http://schemas.openxmlformats.org/officeDocument/2006/relationships/image" Target="../media/image463.png"/><Relationship Id="rId974" Type="http://schemas.openxmlformats.org/officeDocument/2006/relationships/customXml" Target="../ink/ink665.xml"/><Relationship Id="rId627" Type="http://schemas.openxmlformats.org/officeDocument/2006/relationships/customXml" Target="../ink/ink491.xml"/><Relationship Id="rId834" Type="http://schemas.openxmlformats.org/officeDocument/2006/relationships/customXml" Target="../ink/ink595.xml"/><Relationship Id="rId1257" Type="http://schemas.openxmlformats.org/officeDocument/2006/relationships/customXml" Target="../ink/ink807.xml"/><Relationship Id="rId1464" Type="http://schemas.openxmlformats.org/officeDocument/2006/relationships/customXml" Target="../ink/ink911.xml"/><Relationship Id="rId473" Type="http://schemas.openxmlformats.org/officeDocument/2006/relationships/customXml" Target="../ink/ink414.xml"/><Relationship Id="rId680" Type="http://schemas.openxmlformats.org/officeDocument/2006/relationships/customXml" Target="../ink/ink518.xml"/><Relationship Id="rId901" Type="http://schemas.openxmlformats.org/officeDocument/2006/relationships/image" Target="../media/image529.png"/><Relationship Id="rId1117" Type="http://schemas.openxmlformats.org/officeDocument/2006/relationships/customXml" Target="../ink/ink737.xml"/><Relationship Id="rId1324" Type="http://schemas.openxmlformats.org/officeDocument/2006/relationships/image" Target="../media/image740.png"/><Relationship Id="rId30" Type="http://schemas.openxmlformats.org/officeDocument/2006/relationships/customXml" Target="../ink/ink371.xml"/><Relationship Id="rId540" Type="http://schemas.openxmlformats.org/officeDocument/2006/relationships/image" Target="../media/image280.png"/><Relationship Id="rId778" Type="http://schemas.openxmlformats.org/officeDocument/2006/relationships/customXml" Target="../ink/ink567.xml"/><Relationship Id="rId985" Type="http://schemas.openxmlformats.org/officeDocument/2006/relationships/image" Target="../media/image571.png"/><Relationship Id="rId1170" Type="http://schemas.openxmlformats.org/officeDocument/2006/relationships/image" Target="../media/image663.png"/><Relationship Id="rId638" Type="http://schemas.openxmlformats.org/officeDocument/2006/relationships/image" Target="../media/image399.png"/><Relationship Id="rId845" Type="http://schemas.openxmlformats.org/officeDocument/2006/relationships/image" Target="../media/image501.png"/><Relationship Id="rId1030" Type="http://schemas.openxmlformats.org/officeDocument/2006/relationships/customXml" Target="../ink/ink693.xml"/><Relationship Id="rId1268" Type="http://schemas.openxmlformats.org/officeDocument/2006/relationships/image" Target="../media/image712.png"/><Relationship Id="rId400" Type="http://schemas.openxmlformats.org/officeDocument/2006/relationships/image" Target="../media/image210.png"/><Relationship Id="rId484" Type="http://schemas.openxmlformats.org/officeDocument/2006/relationships/image" Target="../media/image252.png"/><Relationship Id="rId705" Type="http://schemas.openxmlformats.org/officeDocument/2006/relationships/image" Target="../media/image432.png"/><Relationship Id="rId1128" Type="http://schemas.openxmlformats.org/officeDocument/2006/relationships/image" Target="../media/image642.png"/><Relationship Id="rId1335" Type="http://schemas.openxmlformats.org/officeDocument/2006/relationships/customXml" Target="../ink/ink846.xml"/><Relationship Id="rId691" Type="http://schemas.openxmlformats.org/officeDocument/2006/relationships/image" Target="../media/image425.png"/><Relationship Id="rId789" Type="http://schemas.openxmlformats.org/officeDocument/2006/relationships/image" Target="../media/image473.png"/><Relationship Id="rId912" Type="http://schemas.openxmlformats.org/officeDocument/2006/relationships/customXml" Target="../ink/ink634.xml"/><Relationship Id="rId996" Type="http://schemas.openxmlformats.org/officeDocument/2006/relationships/customXml" Target="../ink/ink676.xml"/><Relationship Id="rId551" Type="http://schemas.openxmlformats.org/officeDocument/2006/relationships/customXml" Target="../ink/ink453.xml"/><Relationship Id="rId649" Type="http://schemas.openxmlformats.org/officeDocument/2006/relationships/customXml" Target="../ink/ink502.xml"/><Relationship Id="rId856" Type="http://schemas.openxmlformats.org/officeDocument/2006/relationships/customXml" Target="../ink/ink606.xml"/><Relationship Id="rId1181" Type="http://schemas.openxmlformats.org/officeDocument/2006/relationships/customXml" Target="../ink/ink769.xml"/><Relationship Id="rId1279" Type="http://schemas.openxmlformats.org/officeDocument/2006/relationships/customXml" Target="../ink/ink818.xml"/><Relationship Id="rId1402" Type="http://schemas.openxmlformats.org/officeDocument/2006/relationships/customXml" Target="../ink/ink880.xml"/><Relationship Id="rId411" Type="http://schemas.openxmlformats.org/officeDocument/2006/relationships/customXml" Target="../ink/ink383.xml"/><Relationship Id="rId509" Type="http://schemas.openxmlformats.org/officeDocument/2006/relationships/customXml" Target="../ink/ink432.xml"/><Relationship Id="rId1041" Type="http://schemas.openxmlformats.org/officeDocument/2006/relationships/image" Target="../media/image599.png"/><Relationship Id="rId1139" Type="http://schemas.openxmlformats.org/officeDocument/2006/relationships/customXml" Target="../ink/ink748.xml"/><Relationship Id="rId1346" Type="http://schemas.openxmlformats.org/officeDocument/2006/relationships/customXml" Target="../ink/ink852.xml"/><Relationship Id="rId495" Type="http://schemas.openxmlformats.org/officeDocument/2006/relationships/customXml" Target="../ink/ink425.xml"/><Relationship Id="rId716" Type="http://schemas.openxmlformats.org/officeDocument/2006/relationships/customXml" Target="../ink/ink536.xml"/><Relationship Id="rId923" Type="http://schemas.openxmlformats.org/officeDocument/2006/relationships/image" Target="../media/image540.png"/><Relationship Id="rId562" Type="http://schemas.openxmlformats.org/officeDocument/2006/relationships/image" Target="../media/image291.png"/><Relationship Id="rId1192" Type="http://schemas.openxmlformats.org/officeDocument/2006/relationships/image" Target="../media/image674.png"/><Relationship Id="rId1206" Type="http://schemas.openxmlformats.org/officeDocument/2006/relationships/image" Target="../media/image681.png"/><Relationship Id="rId1413" Type="http://schemas.openxmlformats.org/officeDocument/2006/relationships/image" Target="../media/image784.png"/><Relationship Id="rId422" Type="http://schemas.openxmlformats.org/officeDocument/2006/relationships/image" Target="../media/image221.png"/><Relationship Id="rId867" Type="http://schemas.openxmlformats.org/officeDocument/2006/relationships/image" Target="../media/image512.png"/><Relationship Id="rId1052" Type="http://schemas.openxmlformats.org/officeDocument/2006/relationships/customXml" Target="../ink/ink704.xml"/><Relationship Id="rId727" Type="http://schemas.openxmlformats.org/officeDocument/2006/relationships/image" Target="../media/image443.png"/><Relationship Id="rId934" Type="http://schemas.openxmlformats.org/officeDocument/2006/relationships/customXml" Target="../ink/ink645.xml"/><Relationship Id="rId1357" Type="http://schemas.openxmlformats.org/officeDocument/2006/relationships/image" Target="../media/image756.png"/><Relationship Id="rId573" Type="http://schemas.openxmlformats.org/officeDocument/2006/relationships/customXml" Target="../ink/ink464.xml"/><Relationship Id="rId780" Type="http://schemas.openxmlformats.org/officeDocument/2006/relationships/customXml" Target="../ink/ink568.xml"/><Relationship Id="rId1217" Type="http://schemas.openxmlformats.org/officeDocument/2006/relationships/customXml" Target="../ink/ink787.xml"/><Relationship Id="rId1424" Type="http://schemas.openxmlformats.org/officeDocument/2006/relationships/customXml" Target="../ink/ink891.xml"/><Relationship Id="rId433" Type="http://schemas.openxmlformats.org/officeDocument/2006/relationships/customXml" Target="../ink/ink394.xml"/><Relationship Id="rId878" Type="http://schemas.openxmlformats.org/officeDocument/2006/relationships/customXml" Target="../ink/ink617.xml"/><Relationship Id="rId1063" Type="http://schemas.openxmlformats.org/officeDocument/2006/relationships/image" Target="../media/image610.png"/><Relationship Id="rId1270" Type="http://schemas.openxmlformats.org/officeDocument/2006/relationships/image" Target="../media/image713.png"/><Relationship Id="rId640" Type="http://schemas.openxmlformats.org/officeDocument/2006/relationships/image" Target="../media/image400.png"/><Relationship Id="rId738" Type="http://schemas.openxmlformats.org/officeDocument/2006/relationships/customXml" Target="../ink/ink547.xml"/><Relationship Id="rId945" Type="http://schemas.openxmlformats.org/officeDocument/2006/relationships/image" Target="../media/image551.png"/><Relationship Id="rId1368" Type="http://schemas.openxmlformats.org/officeDocument/2006/relationships/customXml" Target="../ink/ink863.xml"/><Relationship Id="rId500" Type="http://schemas.openxmlformats.org/officeDocument/2006/relationships/image" Target="../media/image260.png"/><Relationship Id="rId584" Type="http://schemas.openxmlformats.org/officeDocument/2006/relationships/image" Target="../media/image302.png"/><Relationship Id="rId805" Type="http://schemas.openxmlformats.org/officeDocument/2006/relationships/image" Target="../media/image481.png"/><Relationship Id="rId1130" Type="http://schemas.openxmlformats.org/officeDocument/2006/relationships/image" Target="../media/image643.png"/><Relationship Id="rId1228" Type="http://schemas.openxmlformats.org/officeDocument/2006/relationships/image" Target="../media/image692.png"/><Relationship Id="rId1435" Type="http://schemas.openxmlformats.org/officeDocument/2006/relationships/image" Target="../media/image795.png"/><Relationship Id="rId5" Type="http://schemas.openxmlformats.org/officeDocument/2006/relationships/image" Target="../media/image370.png"/><Relationship Id="rId791" Type="http://schemas.openxmlformats.org/officeDocument/2006/relationships/image" Target="../media/image474.png"/><Relationship Id="rId889" Type="http://schemas.openxmlformats.org/officeDocument/2006/relationships/image" Target="../media/image523.png"/><Relationship Id="rId1074" Type="http://schemas.openxmlformats.org/officeDocument/2006/relationships/customXml" Target="../ink/ink715.xml"/><Relationship Id="rId444" Type="http://schemas.openxmlformats.org/officeDocument/2006/relationships/image" Target="../media/image232.png"/><Relationship Id="rId651" Type="http://schemas.openxmlformats.org/officeDocument/2006/relationships/customXml" Target="../ink/ink503.xml"/><Relationship Id="rId749" Type="http://schemas.openxmlformats.org/officeDocument/2006/relationships/image" Target="../media/image454.png"/><Relationship Id="rId1281" Type="http://schemas.openxmlformats.org/officeDocument/2006/relationships/customXml" Target="../ink/ink819.xml"/><Relationship Id="rId1379" Type="http://schemas.openxmlformats.org/officeDocument/2006/relationships/image" Target="../media/image767.png"/><Relationship Id="rId511" Type="http://schemas.openxmlformats.org/officeDocument/2006/relationships/customXml" Target="../ink/ink433.xml"/><Relationship Id="rId609" Type="http://schemas.openxmlformats.org/officeDocument/2006/relationships/customXml" Target="../ink/ink482.xml"/><Relationship Id="rId956" Type="http://schemas.openxmlformats.org/officeDocument/2006/relationships/customXml" Target="../ink/ink656.xml"/><Relationship Id="rId1141" Type="http://schemas.openxmlformats.org/officeDocument/2006/relationships/customXml" Target="../ink/ink749.xml"/><Relationship Id="rId1239" Type="http://schemas.openxmlformats.org/officeDocument/2006/relationships/customXml" Target="../ink/ink798.xml"/><Relationship Id="rId595" Type="http://schemas.openxmlformats.org/officeDocument/2006/relationships/customXml" Target="../ink/ink475.xml"/><Relationship Id="rId816" Type="http://schemas.openxmlformats.org/officeDocument/2006/relationships/customXml" Target="../ink/ink586.xml"/><Relationship Id="rId1001" Type="http://schemas.openxmlformats.org/officeDocument/2006/relationships/image" Target="../media/image579.png"/><Relationship Id="rId1446" Type="http://schemas.openxmlformats.org/officeDocument/2006/relationships/customXml" Target="../ink/ink902.xml"/><Relationship Id="rId455" Type="http://schemas.openxmlformats.org/officeDocument/2006/relationships/customXml" Target="../ink/ink405.xml"/><Relationship Id="rId662" Type="http://schemas.openxmlformats.org/officeDocument/2006/relationships/image" Target="../media/image411.png"/><Relationship Id="rId1085" Type="http://schemas.openxmlformats.org/officeDocument/2006/relationships/image" Target="../media/image621.png"/><Relationship Id="rId1292" Type="http://schemas.openxmlformats.org/officeDocument/2006/relationships/image" Target="../media/image724.png"/><Relationship Id="rId1306" Type="http://schemas.openxmlformats.org/officeDocument/2006/relationships/image" Target="../media/image731.png"/><Relationship Id="rId12" Type="http://schemas.openxmlformats.org/officeDocument/2006/relationships/customXml" Target="../ink/ink362.xml"/><Relationship Id="rId522" Type="http://schemas.openxmlformats.org/officeDocument/2006/relationships/image" Target="../media/image271.png"/><Relationship Id="rId967" Type="http://schemas.openxmlformats.org/officeDocument/2006/relationships/image" Target="../media/image562.png"/><Relationship Id="rId1152" Type="http://schemas.openxmlformats.org/officeDocument/2006/relationships/image" Target="../media/image654.png"/><Relationship Id="rId399" Type="http://schemas.openxmlformats.org/officeDocument/2006/relationships/customXml" Target="../ink/ink377.xml"/><Relationship Id="rId827" Type="http://schemas.openxmlformats.org/officeDocument/2006/relationships/image" Target="../media/image492.png"/><Relationship Id="rId1012" Type="http://schemas.openxmlformats.org/officeDocument/2006/relationships/customXml" Target="../ink/ink684.xml"/><Relationship Id="rId1457" Type="http://schemas.openxmlformats.org/officeDocument/2006/relationships/image" Target="../media/image806.png"/><Relationship Id="rId466" Type="http://schemas.openxmlformats.org/officeDocument/2006/relationships/image" Target="../media/image243.png"/><Relationship Id="rId673" Type="http://schemas.openxmlformats.org/officeDocument/2006/relationships/image" Target="../media/image416.png"/><Relationship Id="rId880" Type="http://schemas.openxmlformats.org/officeDocument/2006/relationships/customXml" Target="../ink/ink618.xml"/><Relationship Id="rId1096" Type="http://schemas.openxmlformats.org/officeDocument/2006/relationships/customXml" Target="../ink/ink726.xml"/><Relationship Id="rId1317" Type="http://schemas.openxmlformats.org/officeDocument/2006/relationships/customXml" Target="../ink/ink837.xml"/><Relationship Id="rId23" Type="http://schemas.openxmlformats.org/officeDocument/2006/relationships/image" Target="../media/image379.png"/><Relationship Id="rId533" Type="http://schemas.openxmlformats.org/officeDocument/2006/relationships/customXml" Target="../ink/ink444.xml"/><Relationship Id="rId978" Type="http://schemas.openxmlformats.org/officeDocument/2006/relationships/customXml" Target="../ink/ink667.xml"/><Relationship Id="rId1163" Type="http://schemas.openxmlformats.org/officeDocument/2006/relationships/customXml" Target="../ink/ink760.xml"/><Relationship Id="rId1370" Type="http://schemas.openxmlformats.org/officeDocument/2006/relationships/customXml" Target="../ink/ink864.xml"/><Relationship Id="rId740" Type="http://schemas.openxmlformats.org/officeDocument/2006/relationships/customXml" Target="../ink/ink548.xml"/><Relationship Id="rId838" Type="http://schemas.openxmlformats.org/officeDocument/2006/relationships/customXml" Target="../ink/ink597.xml"/><Relationship Id="rId1023" Type="http://schemas.openxmlformats.org/officeDocument/2006/relationships/image" Target="../media/image590.png"/><Relationship Id="rId1468" Type="http://schemas.openxmlformats.org/officeDocument/2006/relationships/customXml" Target="../ink/ink913.xml"/><Relationship Id="rId477" Type="http://schemas.openxmlformats.org/officeDocument/2006/relationships/customXml" Target="../ink/ink416.xml"/><Relationship Id="rId600" Type="http://schemas.openxmlformats.org/officeDocument/2006/relationships/image" Target="../media/image310.png"/><Relationship Id="rId684" Type="http://schemas.openxmlformats.org/officeDocument/2006/relationships/customXml" Target="../ink/ink520.xml"/><Relationship Id="rId1230" Type="http://schemas.openxmlformats.org/officeDocument/2006/relationships/image" Target="../media/image693.png"/><Relationship Id="rId1328" Type="http://schemas.openxmlformats.org/officeDocument/2006/relationships/image" Target="../media/image742.png"/><Relationship Id="rId891" Type="http://schemas.openxmlformats.org/officeDocument/2006/relationships/image" Target="../media/image524.png"/><Relationship Id="rId905" Type="http://schemas.openxmlformats.org/officeDocument/2006/relationships/image" Target="../media/image531.png"/><Relationship Id="rId989" Type="http://schemas.openxmlformats.org/officeDocument/2006/relationships/image" Target="../media/image573.png"/><Relationship Id="rId34" Type="http://schemas.openxmlformats.org/officeDocument/2006/relationships/customXml" Target="../ink/ink373.xml"/><Relationship Id="rId544" Type="http://schemas.openxmlformats.org/officeDocument/2006/relationships/image" Target="../media/image2820.png"/><Relationship Id="rId751" Type="http://schemas.openxmlformats.org/officeDocument/2006/relationships/image" Target="../media/image455.png"/><Relationship Id="rId849" Type="http://schemas.openxmlformats.org/officeDocument/2006/relationships/image" Target="../media/image503.png"/><Relationship Id="rId1174" Type="http://schemas.openxmlformats.org/officeDocument/2006/relationships/image" Target="../media/image665.png"/><Relationship Id="rId1381" Type="http://schemas.openxmlformats.org/officeDocument/2006/relationships/image" Target="../media/image768.png"/><Relationship Id="rId404" Type="http://schemas.openxmlformats.org/officeDocument/2006/relationships/image" Target="../media/image212.png"/><Relationship Id="rId611" Type="http://schemas.openxmlformats.org/officeDocument/2006/relationships/customXml" Target="../ink/ink483.xml"/><Relationship Id="rId1034" Type="http://schemas.openxmlformats.org/officeDocument/2006/relationships/customXml" Target="../ink/ink695.xml"/><Relationship Id="rId1241" Type="http://schemas.openxmlformats.org/officeDocument/2006/relationships/customXml" Target="../ink/ink799.xml"/><Relationship Id="rId1339" Type="http://schemas.openxmlformats.org/officeDocument/2006/relationships/customXml" Target="../ink/ink848.xml"/><Relationship Id="rId488" Type="http://schemas.openxmlformats.org/officeDocument/2006/relationships/image" Target="../media/image254.png"/><Relationship Id="rId695" Type="http://schemas.openxmlformats.org/officeDocument/2006/relationships/image" Target="../media/image427.png"/><Relationship Id="rId709" Type="http://schemas.openxmlformats.org/officeDocument/2006/relationships/image" Target="../media/image434.png"/><Relationship Id="rId916" Type="http://schemas.openxmlformats.org/officeDocument/2006/relationships/customXml" Target="../ink/ink636.xml"/><Relationship Id="rId1101" Type="http://schemas.openxmlformats.org/officeDocument/2006/relationships/image" Target="../media/image629.png"/><Relationship Id="rId555" Type="http://schemas.openxmlformats.org/officeDocument/2006/relationships/customXml" Target="../ink/ink455.xml"/><Relationship Id="rId762" Type="http://schemas.openxmlformats.org/officeDocument/2006/relationships/customXml" Target="../ink/ink559.xml"/><Relationship Id="rId1185" Type="http://schemas.openxmlformats.org/officeDocument/2006/relationships/customXml" Target="../ink/ink771.xml"/><Relationship Id="rId1392" Type="http://schemas.openxmlformats.org/officeDocument/2006/relationships/customXml" Target="../ink/ink875.xml"/><Relationship Id="rId1406" Type="http://schemas.openxmlformats.org/officeDocument/2006/relationships/customXml" Target="../ink/ink882.xml"/><Relationship Id="rId415" Type="http://schemas.openxmlformats.org/officeDocument/2006/relationships/customXml" Target="../ink/ink385.xml"/><Relationship Id="rId622" Type="http://schemas.openxmlformats.org/officeDocument/2006/relationships/image" Target="../media/image391.png"/><Relationship Id="rId1045" Type="http://schemas.openxmlformats.org/officeDocument/2006/relationships/image" Target="../media/image601.png"/><Relationship Id="rId1252" Type="http://schemas.openxmlformats.org/officeDocument/2006/relationships/image" Target="../media/image704.png"/><Relationship Id="rId499" Type="http://schemas.openxmlformats.org/officeDocument/2006/relationships/customXml" Target="../ink/ink427.xml"/><Relationship Id="rId927" Type="http://schemas.openxmlformats.org/officeDocument/2006/relationships/image" Target="../media/image542.png"/><Relationship Id="rId1112" Type="http://schemas.openxmlformats.org/officeDocument/2006/relationships/customXml" Target="../ink/ink734.xml"/><Relationship Id="rId566" Type="http://schemas.openxmlformats.org/officeDocument/2006/relationships/image" Target="../media/image293.png"/><Relationship Id="rId773" Type="http://schemas.openxmlformats.org/officeDocument/2006/relationships/image" Target="../media/image466.png"/><Relationship Id="rId1196" Type="http://schemas.openxmlformats.org/officeDocument/2006/relationships/image" Target="../media/image676.png"/><Relationship Id="rId1417" Type="http://schemas.openxmlformats.org/officeDocument/2006/relationships/image" Target="../media/image786.png"/><Relationship Id="rId426" Type="http://schemas.openxmlformats.org/officeDocument/2006/relationships/image" Target="../media/image223.png"/><Relationship Id="rId633" Type="http://schemas.openxmlformats.org/officeDocument/2006/relationships/customXml" Target="../ink/ink494.xml"/><Relationship Id="rId980" Type="http://schemas.openxmlformats.org/officeDocument/2006/relationships/customXml" Target="../ink/ink668.xml"/><Relationship Id="rId1056" Type="http://schemas.openxmlformats.org/officeDocument/2006/relationships/customXml" Target="../ink/ink706.xml"/><Relationship Id="rId1263" Type="http://schemas.openxmlformats.org/officeDocument/2006/relationships/customXml" Target="../ink/ink810.xml"/><Relationship Id="rId840" Type="http://schemas.openxmlformats.org/officeDocument/2006/relationships/customXml" Target="../ink/ink598.xml"/><Relationship Id="rId938" Type="http://schemas.openxmlformats.org/officeDocument/2006/relationships/customXml" Target="../ink/ink647.xml"/><Relationship Id="rId1470" Type="http://schemas.openxmlformats.org/officeDocument/2006/relationships/customXml" Target="../ink/ink914.xml"/><Relationship Id="rId577" Type="http://schemas.openxmlformats.org/officeDocument/2006/relationships/customXml" Target="../ink/ink466.xml"/><Relationship Id="rId700" Type="http://schemas.openxmlformats.org/officeDocument/2006/relationships/customXml" Target="../ink/ink528.xml"/><Relationship Id="rId1123" Type="http://schemas.openxmlformats.org/officeDocument/2006/relationships/customXml" Target="../ink/ink740.xml"/><Relationship Id="rId1330" Type="http://schemas.openxmlformats.org/officeDocument/2006/relationships/image" Target="../media/image743.png"/><Relationship Id="rId1428" Type="http://schemas.openxmlformats.org/officeDocument/2006/relationships/customXml" Target="../ink/ink893.xml"/><Relationship Id="rId784" Type="http://schemas.openxmlformats.org/officeDocument/2006/relationships/customXml" Target="../ink/ink570.xml"/><Relationship Id="rId991" Type="http://schemas.openxmlformats.org/officeDocument/2006/relationships/image" Target="../media/image574.png"/><Relationship Id="rId1067" Type="http://schemas.openxmlformats.org/officeDocument/2006/relationships/image" Target="../media/image612.png"/><Relationship Id="rId437" Type="http://schemas.openxmlformats.org/officeDocument/2006/relationships/customXml" Target="../ink/ink396.xml"/><Relationship Id="rId644" Type="http://schemas.openxmlformats.org/officeDocument/2006/relationships/image" Target="../media/image402.png"/><Relationship Id="rId851" Type="http://schemas.openxmlformats.org/officeDocument/2006/relationships/image" Target="../media/image504.png"/><Relationship Id="rId1274" Type="http://schemas.openxmlformats.org/officeDocument/2006/relationships/image" Target="../media/image715.png"/><Relationship Id="rId490" Type="http://schemas.openxmlformats.org/officeDocument/2006/relationships/image" Target="../media/image255.png"/><Relationship Id="rId504" Type="http://schemas.openxmlformats.org/officeDocument/2006/relationships/image" Target="../media/image262.png"/><Relationship Id="rId711" Type="http://schemas.openxmlformats.org/officeDocument/2006/relationships/image" Target="../media/image435.png"/><Relationship Id="rId949" Type="http://schemas.openxmlformats.org/officeDocument/2006/relationships/image" Target="../media/image553.png"/><Relationship Id="rId1134" Type="http://schemas.openxmlformats.org/officeDocument/2006/relationships/image" Target="../media/image645.png"/><Relationship Id="rId1341" Type="http://schemas.openxmlformats.org/officeDocument/2006/relationships/customXml" Target="../ink/ink849.xml"/><Relationship Id="rId588" Type="http://schemas.openxmlformats.org/officeDocument/2006/relationships/image" Target="../media/image304.png"/><Relationship Id="rId795" Type="http://schemas.openxmlformats.org/officeDocument/2006/relationships/image" Target="../media/image476.png"/><Relationship Id="rId809" Type="http://schemas.openxmlformats.org/officeDocument/2006/relationships/image" Target="../media/image483.png"/><Relationship Id="rId1201" Type="http://schemas.openxmlformats.org/officeDocument/2006/relationships/customXml" Target="../ink/ink779.xml"/><Relationship Id="rId1439" Type="http://schemas.openxmlformats.org/officeDocument/2006/relationships/image" Target="../media/image797.png"/><Relationship Id="rId9" Type="http://schemas.openxmlformats.org/officeDocument/2006/relationships/image" Target="../media/image372.png"/><Relationship Id="rId448" Type="http://schemas.openxmlformats.org/officeDocument/2006/relationships/image" Target="../media/image234.png"/><Relationship Id="rId655" Type="http://schemas.openxmlformats.org/officeDocument/2006/relationships/customXml" Target="../ink/ink505.xml"/><Relationship Id="rId862" Type="http://schemas.openxmlformats.org/officeDocument/2006/relationships/customXml" Target="../ink/ink609.xml"/><Relationship Id="rId1078" Type="http://schemas.openxmlformats.org/officeDocument/2006/relationships/customXml" Target="../ink/ink717.xml"/><Relationship Id="rId1285" Type="http://schemas.openxmlformats.org/officeDocument/2006/relationships/customXml" Target="../ink/ink821.xml"/><Relationship Id="rId515" Type="http://schemas.openxmlformats.org/officeDocument/2006/relationships/customXml" Target="../ink/ink435.xml"/><Relationship Id="rId722" Type="http://schemas.openxmlformats.org/officeDocument/2006/relationships/customXml" Target="../ink/ink539.xml"/><Relationship Id="rId1145" Type="http://schemas.openxmlformats.org/officeDocument/2006/relationships/customXml" Target="../ink/ink751.xml"/><Relationship Id="rId1352" Type="http://schemas.openxmlformats.org/officeDocument/2006/relationships/customXml" Target="../ink/ink855.xml"/><Relationship Id="rId599" Type="http://schemas.openxmlformats.org/officeDocument/2006/relationships/customXml" Target="../ink/ink477.xml"/><Relationship Id="rId1005" Type="http://schemas.openxmlformats.org/officeDocument/2006/relationships/image" Target="../media/image581.png"/><Relationship Id="rId1212" Type="http://schemas.openxmlformats.org/officeDocument/2006/relationships/image" Target="../media/image684.png"/><Relationship Id="rId459" Type="http://schemas.openxmlformats.org/officeDocument/2006/relationships/customXml" Target="../ink/ink407.xml"/><Relationship Id="rId666" Type="http://schemas.openxmlformats.org/officeDocument/2006/relationships/customXml" Target="../ink/ink511.xml"/><Relationship Id="rId873" Type="http://schemas.openxmlformats.org/officeDocument/2006/relationships/image" Target="../media/image515.png"/><Relationship Id="rId1089" Type="http://schemas.openxmlformats.org/officeDocument/2006/relationships/image" Target="../media/image623.png"/><Relationship Id="rId1296" Type="http://schemas.openxmlformats.org/officeDocument/2006/relationships/image" Target="../media/image726.png"/><Relationship Id="rId16" Type="http://schemas.openxmlformats.org/officeDocument/2006/relationships/customXml" Target="../ink/ink364.xml"/><Relationship Id="rId526" Type="http://schemas.openxmlformats.org/officeDocument/2006/relationships/image" Target="../media/image273.png"/><Relationship Id="rId1156" Type="http://schemas.openxmlformats.org/officeDocument/2006/relationships/image" Target="../media/image656.png"/><Relationship Id="rId1363" Type="http://schemas.openxmlformats.org/officeDocument/2006/relationships/image" Target="../media/image759.png"/><Relationship Id="rId733" Type="http://schemas.openxmlformats.org/officeDocument/2006/relationships/image" Target="../media/image446.png"/><Relationship Id="rId940" Type="http://schemas.openxmlformats.org/officeDocument/2006/relationships/customXml" Target="../ink/ink648.xml"/><Relationship Id="rId1016" Type="http://schemas.openxmlformats.org/officeDocument/2006/relationships/customXml" Target="../ink/ink686.xml"/><Relationship Id="rId677" Type="http://schemas.openxmlformats.org/officeDocument/2006/relationships/image" Target="../media/image418.png"/><Relationship Id="rId800" Type="http://schemas.openxmlformats.org/officeDocument/2006/relationships/customXml" Target="../ink/ink578.xml"/><Relationship Id="rId1223" Type="http://schemas.openxmlformats.org/officeDocument/2006/relationships/customXml" Target="../ink/ink790.xml"/><Relationship Id="rId1430" Type="http://schemas.openxmlformats.org/officeDocument/2006/relationships/customXml" Target="../ink/ink894.xml"/><Relationship Id="rId884" Type="http://schemas.openxmlformats.org/officeDocument/2006/relationships/customXml" Target="../ink/ink620.xml"/><Relationship Id="rId27" Type="http://schemas.openxmlformats.org/officeDocument/2006/relationships/image" Target="../media/image381.png"/><Relationship Id="rId537" Type="http://schemas.openxmlformats.org/officeDocument/2006/relationships/customXml" Target="../ink/ink446.xml"/><Relationship Id="rId744" Type="http://schemas.openxmlformats.org/officeDocument/2006/relationships/customXml" Target="../ink/ink550.xml"/><Relationship Id="rId951" Type="http://schemas.openxmlformats.org/officeDocument/2006/relationships/image" Target="../media/image554.png"/><Relationship Id="rId1167" Type="http://schemas.openxmlformats.org/officeDocument/2006/relationships/customXml" Target="../ink/ink762.xml"/><Relationship Id="rId1374" Type="http://schemas.openxmlformats.org/officeDocument/2006/relationships/customXml" Target="../ink/ink866.xml"/><Relationship Id="rId590" Type="http://schemas.openxmlformats.org/officeDocument/2006/relationships/image" Target="../media/image305.png"/><Relationship Id="rId604" Type="http://schemas.openxmlformats.org/officeDocument/2006/relationships/image" Target="../media/image312.png"/><Relationship Id="rId811" Type="http://schemas.openxmlformats.org/officeDocument/2006/relationships/image" Target="../media/image484.png"/><Relationship Id="rId1027" Type="http://schemas.openxmlformats.org/officeDocument/2006/relationships/image" Target="../media/image592.png"/><Relationship Id="rId1234" Type="http://schemas.openxmlformats.org/officeDocument/2006/relationships/image" Target="../media/image695.png"/><Relationship Id="rId1441" Type="http://schemas.openxmlformats.org/officeDocument/2006/relationships/image" Target="../media/image798.png"/><Relationship Id="rId450" Type="http://schemas.openxmlformats.org/officeDocument/2006/relationships/image" Target="../media/image235.png"/><Relationship Id="rId688" Type="http://schemas.openxmlformats.org/officeDocument/2006/relationships/customXml" Target="../ink/ink522.xml"/><Relationship Id="rId895" Type="http://schemas.openxmlformats.org/officeDocument/2006/relationships/image" Target="../media/image526.png"/><Relationship Id="rId909" Type="http://schemas.openxmlformats.org/officeDocument/2006/relationships/image" Target="../media/image533.png"/><Relationship Id="rId1080" Type="http://schemas.openxmlformats.org/officeDocument/2006/relationships/customXml" Target="../ink/ink718.xml"/><Relationship Id="rId1301" Type="http://schemas.openxmlformats.org/officeDocument/2006/relationships/customXml" Target="../ink/ink829.xml"/><Relationship Id="rId548" Type="http://schemas.openxmlformats.org/officeDocument/2006/relationships/image" Target="../media/image2840.png"/><Relationship Id="rId755" Type="http://schemas.openxmlformats.org/officeDocument/2006/relationships/image" Target="../media/image457.png"/><Relationship Id="rId962" Type="http://schemas.openxmlformats.org/officeDocument/2006/relationships/customXml" Target="../ink/ink659.xml"/><Relationship Id="rId1178" Type="http://schemas.openxmlformats.org/officeDocument/2006/relationships/image" Target="../media/image667.png"/><Relationship Id="rId1385" Type="http://schemas.openxmlformats.org/officeDocument/2006/relationships/image" Target="../media/image770.png"/><Relationship Id="rId394" Type="http://schemas.openxmlformats.org/officeDocument/2006/relationships/image" Target="../media/image207.png"/><Relationship Id="rId408" Type="http://schemas.openxmlformats.org/officeDocument/2006/relationships/image" Target="../media/image214.png"/><Relationship Id="rId615" Type="http://schemas.openxmlformats.org/officeDocument/2006/relationships/customXml" Target="../ink/ink485.xml"/><Relationship Id="rId822" Type="http://schemas.openxmlformats.org/officeDocument/2006/relationships/customXml" Target="../ink/ink589.xml"/><Relationship Id="rId1038" Type="http://schemas.openxmlformats.org/officeDocument/2006/relationships/customXml" Target="../ink/ink697.xml"/><Relationship Id="rId1245" Type="http://schemas.openxmlformats.org/officeDocument/2006/relationships/customXml" Target="../ink/ink801.xml"/><Relationship Id="rId1452" Type="http://schemas.openxmlformats.org/officeDocument/2006/relationships/customXml" Target="../ink/ink905.xml"/><Relationship Id="rId699" Type="http://schemas.openxmlformats.org/officeDocument/2006/relationships/image" Target="../media/image429.png"/><Relationship Id="rId1091" Type="http://schemas.openxmlformats.org/officeDocument/2006/relationships/image" Target="../media/image624.png"/><Relationship Id="rId1105" Type="http://schemas.openxmlformats.org/officeDocument/2006/relationships/image" Target="../media/image631.png"/><Relationship Id="rId1312" Type="http://schemas.openxmlformats.org/officeDocument/2006/relationships/image" Target="../media/image734.png"/><Relationship Id="rId461" Type="http://schemas.openxmlformats.org/officeDocument/2006/relationships/customXml" Target="../ink/ink408.xml"/><Relationship Id="rId559" Type="http://schemas.openxmlformats.org/officeDocument/2006/relationships/customXml" Target="../ink/ink457.xml"/><Relationship Id="rId766" Type="http://schemas.openxmlformats.org/officeDocument/2006/relationships/customXml" Target="../ink/ink561.xml"/><Relationship Id="rId1189" Type="http://schemas.openxmlformats.org/officeDocument/2006/relationships/customXml" Target="../ink/ink773.xml"/><Relationship Id="rId1396" Type="http://schemas.openxmlformats.org/officeDocument/2006/relationships/customXml" Target="../ink/ink877.xml"/><Relationship Id="rId419" Type="http://schemas.openxmlformats.org/officeDocument/2006/relationships/customXml" Target="../ink/ink387.xml"/><Relationship Id="rId626" Type="http://schemas.openxmlformats.org/officeDocument/2006/relationships/image" Target="../media/image393.png"/><Relationship Id="rId973" Type="http://schemas.openxmlformats.org/officeDocument/2006/relationships/image" Target="../media/image565.png"/><Relationship Id="rId1049" Type="http://schemas.openxmlformats.org/officeDocument/2006/relationships/image" Target="../media/image603.png"/><Relationship Id="rId1256" Type="http://schemas.openxmlformats.org/officeDocument/2006/relationships/image" Target="../media/image706.png"/><Relationship Id="rId833" Type="http://schemas.openxmlformats.org/officeDocument/2006/relationships/image" Target="../media/image495.png"/><Relationship Id="rId1116" Type="http://schemas.openxmlformats.org/officeDocument/2006/relationships/image" Target="../media/image636.png"/><Relationship Id="rId1463" Type="http://schemas.openxmlformats.org/officeDocument/2006/relationships/image" Target="../media/image809.png"/><Relationship Id="rId472" Type="http://schemas.openxmlformats.org/officeDocument/2006/relationships/image" Target="../media/image246.png"/><Relationship Id="rId900" Type="http://schemas.openxmlformats.org/officeDocument/2006/relationships/customXml" Target="../ink/ink628.xml"/><Relationship Id="rId1323" Type="http://schemas.openxmlformats.org/officeDocument/2006/relationships/customXml" Target="../ink/ink840.xml"/><Relationship Id="rId777" Type="http://schemas.openxmlformats.org/officeDocument/2006/relationships/image" Target="../media/image468.png"/><Relationship Id="rId984" Type="http://schemas.openxmlformats.org/officeDocument/2006/relationships/customXml" Target="../ink/ink670.xml"/><Relationship Id="rId637" Type="http://schemas.openxmlformats.org/officeDocument/2006/relationships/customXml" Target="../ink/ink496.xml"/><Relationship Id="rId844" Type="http://schemas.openxmlformats.org/officeDocument/2006/relationships/customXml" Target="../ink/ink600.xml"/><Relationship Id="rId1267" Type="http://schemas.openxmlformats.org/officeDocument/2006/relationships/customXml" Target="../ink/ink812.xml"/><Relationship Id="rId483" Type="http://schemas.openxmlformats.org/officeDocument/2006/relationships/customXml" Target="../ink/ink419.xml"/><Relationship Id="rId690" Type="http://schemas.openxmlformats.org/officeDocument/2006/relationships/customXml" Target="../ink/ink523.xml"/><Relationship Id="rId704" Type="http://schemas.openxmlformats.org/officeDocument/2006/relationships/customXml" Target="../ink/ink530.xml"/><Relationship Id="rId911" Type="http://schemas.openxmlformats.org/officeDocument/2006/relationships/image" Target="../media/image534.png"/><Relationship Id="rId1127" Type="http://schemas.openxmlformats.org/officeDocument/2006/relationships/customXml" Target="../ink/ink742.xml"/><Relationship Id="rId1334" Type="http://schemas.openxmlformats.org/officeDocument/2006/relationships/image" Target="../media/image745.png"/><Relationship Id="rId550" Type="http://schemas.openxmlformats.org/officeDocument/2006/relationships/image" Target="../media/image2850.png"/><Relationship Id="rId788" Type="http://schemas.openxmlformats.org/officeDocument/2006/relationships/customXml" Target="../ink/ink572.xml"/><Relationship Id="rId995" Type="http://schemas.openxmlformats.org/officeDocument/2006/relationships/image" Target="../media/image576.png"/><Relationship Id="rId1180" Type="http://schemas.openxmlformats.org/officeDocument/2006/relationships/image" Target="../media/image668.png"/><Relationship Id="rId1401" Type="http://schemas.openxmlformats.org/officeDocument/2006/relationships/image" Target="../media/image778.png"/><Relationship Id="rId648" Type="http://schemas.openxmlformats.org/officeDocument/2006/relationships/image" Target="../media/image404.png"/><Relationship Id="rId855" Type="http://schemas.openxmlformats.org/officeDocument/2006/relationships/image" Target="../media/image506.png"/><Relationship Id="rId1040" Type="http://schemas.openxmlformats.org/officeDocument/2006/relationships/customXml" Target="../ink/ink698.xml"/><Relationship Id="rId1278" Type="http://schemas.openxmlformats.org/officeDocument/2006/relationships/image" Target="../media/image717.png"/><Relationship Id="rId410" Type="http://schemas.openxmlformats.org/officeDocument/2006/relationships/image" Target="../media/image215.png"/><Relationship Id="rId494" Type="http://schemas.openxmlformats.org/officeDocument/2006/relationships/image" Target="../media/image257.png"/><Relationship Id="rId508" Type="http://schemas.openxmlformats.org/officeDocument/2006/relationships/image" Target="../media/image264.png"/><Relationship Id="rId715" Type="http://schemas.openxmlformats.org/officeDocument/2006/relationships/image" Target="../media/image437.png"/><Relationship Id="rId922" Type="http://schemas.openxmlformats.org/officeDocument/2006/relationships/customXml" Target="../ink/ink639.xml"/><Relationship Id="rId1138" Type="http://schemas.openxmlformats.org/officeDocument/2006/relationships/image" Target="../media/image647.png"/><Relationship Id="rId1345" Type="http://schemas.openxmlformats.org/officeDocument/2006/relationships/image" Target="../media/image750.png"/><Relationship Id="rId799" Type="http://schemas.openxmlformats.org/officeDocument/2006/relationships/image" Target="../media/image478.png"/><Relationship Id="rId1191" Type="http://schemas.openxmlformats.org/officeDocument/2006/relationships/customXml" Target="../ink/ink774.xml"/><Relationship Id="rId1205" Type="http://schemas.openxmlformats.org/officeDocument/2006/relationships/customXml" Target="../ink/ink781.xml"/><Relationship Id="rId561" Type="http://schemas.openxmlformats.org/officeDocument/2006/relationships/customXml" Target="../ink/ink458.xml"/><Relationship Id="rId659" Type="http://schemas.openxmlformats.org/officeDocument/2006/relationships/customXml" Target="../ink/ink507.xml"/><Relationship Id="rId866" Type="http://schemas.openxmlformats.org/officeDocument/2006/relationships/customXml" Target="../ink/ink611.xml"/><Relationship Id="rId1289" Type="http://schemas.openxmlformats.org/officeDocument/2006/relationships/customXml" Target="../ink/ink823.xml"/><Relationship Id="rId1412" Type="http://schemas.openxmlformats.org/officeDocument/2006/relationships/customXml" Target="../ink/ink885.xml"/><Relationship Id="rId421" Type="http://schemas.openxmlformats.org/officeDocument/2006/relationships/customXml" Target="../ink/ink388.xml"/><Relationship Id="rId519" Type="http://schemas.openxmlformats.org/officeDocument/2006/relationships/customXml" Target="../ink/ink437.xml"/><Relationship Id="rId1051" Type="http://schemas.openxmlformats.org/officeDocument/2006/relationships/image" Target="../media/image604.png"/><Relationship Id="rId1149" Type="http://schemas.openxmlformats.org/officeDocument/2006/relationships/customXml" Target="../ink/ink753.xml"/><Relationship Id="rId1356" Type="http://schemas.openxmlformats.org/officeDocument/2006/relationships/customXml" Target="../ink/ink857.xml"/><Relationship Id="rId726" Type="http://schemas.openxmlformats.org/officeDocument/2006/relationships/customXml" Target="../ink/ink541.xml"/><Relationship Id="rId933" Type="http://schemas.openxmlformats.org/officeDocument/2006/relationships/image" Target="../media/image545.png"/><Relationship Id="rId1009" Type="http://schemas.openxmlformats.org/officeDocument/2006/relationships/image" Target="../media/image583.png"/><Relationship Id="rId572" Type="http://schemas.openxmlformats.org/officeDocument/2006/relationships/image" Target="../media/image296.png"/><Relationship Id="rId1216" Type="http://schemas.openxmlformats.org/officeDocument/2006/relationships/image" Target="../media/image686.png"/><Relationship Id="rId1423" Type="http://schemas.openxmlformats.org/officeDocument/2006/relationships/image" Target="../media/image789.png"/><Relationship Id="rId432" Type="http://schemas.openxmlformats.org/officeDocument/2006/relationships/image" Target="../media/image226.png"/><Relationship Id="rId877" Type="http://schemas.openxmlformats.org/officeDocument/2006/relationships/image" Target="../media/image517.png"/><Relationship Id="rId1062" Type="http://schemas.openxmlformats.org/officeDocument/2006/relationships/customXml" Target="../ink/ink709.xml"/><Relationship Id="rId737" Type="http://schemas.openxmlformats.org/officeDocument/2006/relationships/image" Target="../media/image448.png"/><Relationship Id="rId944" Type="http://schemas.openxmlformats.org/officeDocument/2006/relationships/customXml" Target="../ink/ink650.xml"/><Relationship Id="rId1367" Type="http://schemas.openxmlformats.org/officeDocument/2006/relationships/image" Target="../media/image761.png"/><Relationship Id="rId583" Type="http://schemas.openxmlformats.org/officeDocument/2006/relationships/customXml" Target="../ink/ink469.xml"/><Relationship Id="rId790" Type="http://schemas.openxmlformats.org/officeDocument/2006/relationships/customXml" Target="../ink/ink573.xml"/><Relationship Id="rId804" Type="http://schemas.openxmlformats.org/officeDocument/2006/relationships/customXml" Target="../ink/ink580.xml"/><Relationship Id="rId1227" Type="http://schemas.openxmlformats.org/officeDocument/2006/relationships/customXml" Target="../ink/ink792.xml"/><Relationship Id="rId1434" Type="http://schemas.openxmlformats.org/officeDocument/2006/relationships/customXml" Target="../ink/ink896.xml"/><Relationship Id="rId4" Type="http://schemas.openxmlformats.org/officeDocument/2006/relationships/customXml" Target="../ink/ink358.xml"/><Relationship Id="rId443" Type="http://schemas.openxmlformats.org/officeDocument/2006/relationships/customXml" Target="../ink/ink399.xml"/><Relationship Id="rId650" Type="http://schemas.openxmlformats.org/officeDocument/2006/relationships/image" Target="../media/image405.png"/><Relationship Id="rId888" Type="http://schemas.openxmlformats.org/officeDocument/2006/relationships/customXml" Target="../ink/ink622.xml"/><Relationship Id="rId1073" Type="http://schemas.openxmlformats.org/officeDocument/2006/relationships/image" Target="../media/image615.png"/><Relationship Id="rId1280" Type="http://schemas.openxmlformats.org/officeDocument/2006/relationships/image" Target="../media/image718.png"/><Relationship Id="rId748" Type="http://schemas.openxmlformats.org/officeDocument/2006/relationships/customXml" Target="../ink/ink552.xml"/><Relationship Id="rId955" Type="http://schemas.openxmlformats.org/officeDocument/2006/relationships/image" Target="../media/image556.png"/><Relationship Id="rId1140" Type="http://schemas.openxmlformats.org/officeDocument/2006/relationships/image" Target="../media/image648.png"/><Relationship Id="rId1378" Type="http://schemas.openxmlformats.org/officeDocument/2006/relationships/customXml" Target="../ink/ink868.xml"/><Relationship Id="rId510" Type="http://schemas.openxmlformats.org/officeDocument/2006/relationships/image" Target="../media/image265.png"/><Relationship Id="rId594" Type="http://schemas.openxmlformats.org/officeDocument/2006/relationships/image" Target="../media/image307.png"/><Relationship Id="rId608" Type="http://schemas.openxmlformats.org/officeDocument/2006/relationships/image" Target="../media/image314.png"/><Relationship Id="rId815" Type="http://schemas.openxmlformats.org/officeDocument/2006/relationships/image" Target="../media/image486.png"/><Relationship Id="rId1238" Type="http://schemas.openxmlformats.org/officeDocument/2006/relationships/image" Target="../media/image697.png"/><Relationship Id="rId1445" Type="http://schemas.openxmlformats.org/officeDocument/2006/relationships/image" Target="../media/image800.png"/><Relationship Id="rId899" Type="http://schemas.openxmlformats.org/officeDocument/2006/relationships/image" Target="../media/image528.png"/><Relationship Id="rId1000" Type="http://schemas.openxmlformats.org/officeDocument/2006/relationships/customXml" Target="../ink/ink678.xml"/><Relationship Id="rId1084" Type="http://schemas.openxmlformats.org/officeDocument/2006/relationships/customXml" Target="../ink/ink720.xml"/><Relationship Id="rId1305" Type="http://schemas.openxmlformats.org/officeDocument/2006/relationships/customXml" Target="../ink/ink831.xml"/><Relationship Id="rId454" Type="http://schemas.openxmlformats.org/officeDocument/2006/relationships/image" Target="../media/image237.png"/><Relationship Id="rId661" Type="http://schemas.openxmlformats.org/officeDocument/2006/relationships/customXml" Target="../ink/ink508.xml"/><Relationship Id="rId759" Type="http://schemas.openxmlformats.org/officeDocument/2006/relationships/image" Target="../media/image459.png"/><Relationship Id="rId966" Type="http://schemas.openxmlformats.org/officeDocument/2006/relationships/customXml" Target="../ink/ink661.xml"/><Relationship Id="rId1291" Type="http://schemas.openxmlformats.org/officeDocument/2006/relationships/customXml" Target="../ink/ink824.xml"/><Relationship Id="rId1389" Type="http://schemas.openxmlformats.org/officeDocument/2006/relationships/image" Target="../media/image772.png"/><Relationship Id="rId11" Type="http://schemas.openxmlformats.org/officeDocument/2006/relationships/image" Target="../media/image373.png"/><Relationship Id="rId398" Type="http://schemas.openxmlformats.org/officeDocument/2006/relationships/image" Target="../media/image209.png"/><Relationship Id="rId521" Type="http://schemas.openxmlformats.org/officeDocument/2006/relationships/customXml" Target="../ink/ink438.xml"/><Relationship Id="rId619" Type="http://schemas.openxmlformats.org/officeDocument/2006/relationships/customXml" Target="../ink/ink487.xml"/><Relationship Id="rId1151" Type="http://schemas.openxmlformats.org/officeDocument/2006/relationships/customXml" Target="../ink/ink754.xml"/><Relationship Id="rId1249" Type="http://schemas.openxmlformats.org/officeDocument/2006/relationships/customXml" Target="../ink/ink803.xml"/><Relationship Id="rId826" Type="http://schemas.openxmlformats.org/officeDocument/2006/relationships/customXml" Target="../ink/ink591.xml"/><Relationship Id="rId1011" Type="http://schemas.openxmlformats.org/officeDocument/2006/relationships/image" Target="../media/image584.png"/><Relationship Id="rId1109" Type="http://schemas.openxmlformats.org/officeDocument/2006/relationships/image" Target="../media/image633.png"/><Relationship Id="rId1456" Type="http://schemas.openxmlformats.org/officeDocument/2006/relationships/customXml" Target="../ink/ink907.xml"/><Relationship Id="rId465" Type="http://schemas.openxmlformats.org/officeDocument/2006/relationships/customXml" Target="../ink/ink410.xml"/><Relationship Id="rId672" Type="http://schemas.openxmlformats.org/officeDocument/2006/relationships/customXml" Target="../ink/ink514.xml"/><Relationship Id="rId1095" Type="http://schemas.openxmlformats.org/officeDocument/2006/relationships/image" Target="../media/image626.png"/><Relationship Id="rId1316" Type="http://schemas.openxmlformats.org/officeDocument/2006/relationships/image" Target="../media/image736.png"/><Relationship Id="rId22" Type="http://schemas.openxmlformats.org/officeDocument/2006/relationships/customXml" Target="../ink/ink367.xml"/><Relationship Id="rId532" Type="http://schemas.openxmlformats.org/officeDocument/2006/relationships/image" Target="../media/image276.png"/><Relationship Id="rId977" Type="http://schemas.openxmlformats.org/officeDocument/2006/relationships/image" Target="../media/image567.png"/><Relationship Id="rId1162" Type="http://schemas.openxmlformats.org/officeDocument/2006/relationships/image" Target="../media/image659.png"/><Relationship Id="rId837" Type="http://schemas.openxmlformats.org/officeDocument/2006/relationships/image" Target="../media/image497.png"/><Relationship Id="rId1022" Type="http://schemas.openxmlformats.org/officeDocument/2006/relationships/customXml" Target="../ink/ink689.xml"/><Relationship Id="rId1467" Type="http://schemas.openxmlformats.org/officeDocument/2006/relationships/image" Target="../media/image811.png"/><Relationship Id="rId476" Type="http://schemas.openxmlformats.org/officeDocument/2006/relationships/image" Target="../media/image2480.png"/><Relationship Id="rId683" Type="http://schemas.openxmlformats.org/officeDocument/2006/relationships/image" Target="../media/image421.png"/><Relationship Id="rId890" Type="http://schemas.openxmlformats.org/officeDocument/2006/relationships/customXml" Target="../ink/ink623.xml"/><Relationship Id="rId904" Type="http://schemas.openxmlformats.org/officeDocument/2006/relationships/customXml" Target="../ink/ink630.xml"/><Relationship Id="rId1327" Type="http://schemas.openxmlformats.org/officeDocument/2006/relationships/customXml" Target="../ink/ink842.xml"/><Relationship Id="rId33" Type="http://schemas.openxmlformats.org/officeDocument/2006/relationships/image" Target="../media/image384.png"/><Relationship Id="rId543" Type="http://schemas.openxmlformats.org/officeDocument/2006/relationships/customXml" Target="../ink/ink449.xml"/><Relationship Id="rId988" Type="http://schemas.openxmlformats.org/officeDocument/2006/relationships/customXml" Target="../ink/ink672.xml"/><Relationship Id="rId1173" Type="http://schemas.openxmlformats.org/officeDocument/2006/relationships/customXml" Target="../ink/ink765.xml"/><Relationship Id="rId1380" Type="http://schemas.openxmlformats.org/officeDocument/2006/relationships/customXml" Target="../ink/ink869.xml"/><Relationship Id="rId403" Type="http://schemas.openxmlformats.org/officeDocument/2006/relationships/customXml" Target="../ink/ink379.xml"/><Relationship Id="rId750" Type="http://schemas.openxmlformats.org/officeDocument/2006/relationships/customXml" Target="../ink/ink553.xml"/><Relationship Id="rId848" Type="http://schemas.openxmlformats.org/officeDocument/2006/relationships/customXml" Target="../ink/ink602.xml"/><Relationship Id="rId1033" Type="http://schemas.openxmlformats.org/officeDocument/2006/relationships/image" Target="../media/image595.png"/><Relationship Id="rId487" Type="http://schemas.openxmlformats.org/officeDocument/2006/relationships/customXml" Target="../ink/ink421.xml"/><Relationship Id="rId610" Type="http://schemas.openxmlformats.org/officeDocument/2006/relationships/image" Target="../media/image315.png"/><Relationship Id="rId694" Type="http://schemas.openxmlformats.org/officeDocument/2006/relationships/customXml" Target="../ink/ink525.xml"/><Relationship Id="rId708" Type="http://schemas.openxmlformats.org/officeDocument/2006/relationships/customXml" Target="../ink/ink532.xml"/><Relationship Id="rId915" Type="http://schemas.openxmlformats.org/officeDocument/2006/relationships/image" Target="../media/image536.png"/><Relationship Id="rId1240" Type="http://schemas.openxmlformats.org/officeDocument/2006/relationships/image" Target="../media/image698.png"/><Relationship Id="rId1338" Type="http://schemas.openxmlformats.org/officeDocument/2006/relationships/image" Target="../media/image747.png"/><Relationship Id="rId999" Type="http://schemas.openxmlformats.org/officeDocument/2006/relationships/image" Target="../media/image578.png"/><Relationship Id="rId1100" Type="http://schemas.openxmlformats.org/officeDocument/2006/relationships/customXml" Target="../ink/ink728.xml"/><Relationship Id="rId1184" Type="http://schemas.openxmlformats.org/officeDocument/2006/relationships/image" Target="../media/image670.png"/><Relationship Id="rId1405" Type="http://schemas.openxmlformats.org/officeDocument/2006/relationships/image" Target="../media/image780.png"/><Relationship Id="rId554" Type="http://schemas.openxmlformats.org/officeDocument/2006/relationships/image" Target="../media/image287.png"/><Relationship Id="rId761" Type="http://schemas.openxmlformats.org/officeDocument/2006/relationships/image" Target="../media/image460.png"/><Relationship Id="rId859" Type="http://schemas.openxmlformats.org/officeDocument/2006/relationships/image" Target="../media/image508.png"/><Relationship Id="rId1391" Type="http://schemas.openxmlformats.org/officeDocument/2006/relationships/image" Target="../media/image773.png"/><Relationship Id="rId414" Type="http://schemas.openxmlformats.org/officeDocument/2006/relationships/image" Target="../media/image217.png"/><Relationship Id="rId498" Type="http://schemas.openxmlformats.org/officeDocument/2006/relationships/image" Target="../media/image259.png"/><Relationship Id="rId621" Type="http://schemas.openxmlformats.org/officeDocument/2006/relationships/customXml" Target="../ink/ink488.xml"/><Relationship Id="rId1044" Type="http://schemas.openxmlformats.org/officeDocument/2006/relationships/customXml" Target="../ink/ink700.xml"/><Relationship Id="rId1251" Type="http://schemas.openxmlformats.org/officeDocument/2006/relationships/customXml" Target="../ink/ink804.xml"/><Relationship Id="rId1349" Type="http://schemas.openxmlformats.org/officeDocument/2006/relationships/image" Target="../media/image752.png"/><Relationship Id="rId719" Type="http://schemas.openxmlformats.org/officeDocument/2006/relationships/image" Target="../media/image439.png"/><Relationship Id="rId926" Type="http://schemas.openxmlformats.org/officeDocument/2006/relationships/customXml" Target="../ink/ink641.xml"/><Relationship Id="rId1111" Type="http://schemas.openxmlformats.org/officeDocument/2006/relationships/image" Target="../media/image634.png"/><Relationship Id="rId565" Type="http://schemas.openxmlformats.org/officeDocument/2006/relationships/customXml" Target="../ink/ink460.xml"/><Relationship Id="rId772" Type="http://schemas.openxmlformats.org/officeDocument/2006/relationships/customXml" Target="../ink/ink564.xml"/><Relationship Id="rId1195" Type="http://schemas.openxmlformats.org/officeDocument/2006/relationships/customXml" Target="../ink/ink776.xml"/><Relationship Id="rId1209" Type="http://schemas.openxmlformats.org/officeDocument/2006/relationships/customXml" Target="../ink/ink783.xml"/><Relationship Id="rId1416" Type="http://schemas.openxmlformats.org/officeDocument/2006/relationships/customXml" Target="../ink/ink887.xml"/><Relationship Id="rId425" Type="http://schemas.openxmlformats.org/officeDocument/2006/relationships/customXml" Target="../ink/ink390.xml"/><Relationship Id="rId632" Type="http://schemas.openxmlformats.org/officeDocument/2006/relationships/image" Target="../media/image396.png"/><Relationship Id="rId1055" Type="http://schemas.openxmlformats.org/officeDocument/2006/relationships/image" Target="../media/image606.png"/><Relationship Id="rId1262" Type="http://schemas.openxmlformats.org/officeDocument/2006/relationships/image" Target="../media/image709.png"/><Relationship Id="rId937" Type="http://schemas.openxmlformats.org/officeDocument/2006/relationships/image" Target="../media/image547.png"/><Relationship Id="rId1122" Type="http://schemas.openxmlformats.org/officeDocument/2006/relationships/image" Target="../media/image639.png"/><Relationship Id="rId576" Type="http://schemas.openxmlformats.org/officeDocument/2006/relationships/image" Target="../media/image298.png"/><Relationship Id="rId783" Type="http://schemas.openxmlformats.org/officeDocument/2006/relationships/image" Target="../media/image328.png"/><Relationship Id="rId990" Type="http://schemas.openxmlformats.org/officeDocument/2006/relationships/customXml" Target="../ink/ink673.xml"/><Relationship Id="rId1427" Type="http://schemas.openxmlformats.org/officeDocument/2006/relationships/image" Target="../media/image791.png"/><Relationship Id="rId436" Type="http://schemas.openxmlformats.org/officeDocument/2006/relationships/image" Target="../media/image228.png"/><Relationship Id="rId643" Type="http://schemas.openxmlformats.org/officeDocument/2006/relationships/customXml" Target="../ink/ink499.xml"/><Relationship Id="rId1066" Type="http://schemas.openxmlformats.org/officeDocument/2006/relationships/customXml" Target="../ink/ink711.xml"/><Relationship Id="rId1273" Type="http://schemas.openxmlformats.org/officeDocument/2006/relationships/customXml" Target="../ink/ink815.xml"/><Relationship Id="rId850" Type="http://schemas.openxmlformats.org/officeDocument/2006/relationships/customXml" Target="../ink/ink603.xml"/><Relationship Id="rId948" Type="http://schemas.openxmlformats.org/officeDocument/2006/relationships/customXml" Target="../ink/ink652.xml"/><Relationship Id="rId1133" Type="http://schemas.openxmlformats.org/officeDocument/2006/relationships/customXml" Target="../ink/ink745.xml"/><Relationship Id="rId503" Type="http://schemas.openxmlformats.org/officeDocument/2006/relationships/customXml" Target="../ink/ink429.xml"/><Relationship Id="rId587" Type="http://schemas.openxmlformats.org/officeDocument/2006/relationships/customXml" Target="../ink/ink471.xml"/><Relationship Id="rId710" Type="http://schemas.openxmlformats.org/officeDocument/2006/relationships/customXml" Target="../ink/ink533.xml"/><Relationship Id="rId808" Type="http://schemas.openxmlformats.org/officeDocument/2006/relationships/customXml" Target="../ink/ink582.xml"/><Relationship Id="rId1340" Type="http://schemas.openxmlformats.org/officeDocument/2006/relationships/image" Target="../media/image748.png"/><Relationship Id="rId1438" Type="http://schemas.openxmlformats.org/officeDocument/2006/relationships/customXml" Target="../ink/ink898.xml"/><Relationship Id="rId8" Type="http://schemas.openxmlformats.org/officeDocument/2006/relationships/customXml" Target="../ink/ink360.xml"/><Relationship Id="rId447" Type="http://schemas.openxmlformats.org/officeDocument/2006/relationships/customXml" Target="../ink/ink401.xml"/><Relationship Id="rId794" Type="http://schemas.openxmlformats.org/officeDocument/2006/relationships/customXml" Target="../ink/ink575.xml"/><Relationship Id="rId1077" Type="http://schemas.openxmlformats.org/officeDocument/2006/relationships/image" Target="../media/image617.png"/><Relationship Id="rId1200" Type="http://schemas.openxmlformats.org/officeDocument/2006/relationships/image" Target="../media/image678.png"/><Relationship Id="rId654" Type="http://schemas.openxmlformats.org/officeDocument/2006/relationships/image" Target="../media/image407.png"/><Relationship Id="rId861" Type="http://schemas.openxmlformats.org/officeDocument/2006/relationships/image" Target="../media/image509.png"/><Relationship Id="rId959" Type="http://schemas.openxmlformats.org/officeDocument/2006/relationships/image" Target="../media/image558.png"/><Relationship Id="rId1284" Type="http://schemas.openxmlformats.org/officeDocument/2006/relationships/image" Target="../media/image720.png"/><Relationship Id="rId514" Type="http://schemas.openxmlformats.org/officeDocument/2006/relationships/image" Target="../media/image267.png"/><Relationship Id="rId721" Type="http://schemas.openxmlformats.org/officeDocument/2006/relationships/image" Target="../media/image440.png"/><Relationship Id="rId1144" Type="http://schemas.openxmlformats.org/officeDocument/2006/relationships/image" Target="../media/image650.png"/><Relationship Id="rId1351" Type="http://schemas.openxmlformats.org/officeDocument/2006/relationships/image" Target="../media/image753.png"/><Relationship Id="rId1449" Type="http://schemas.openxmlformats.org/officeDocument/2006/relationships/image" Target="../media/image802.png"/><Relationship Id="rId598" Type="http://schemas.openxmlformats.org/officeDocument/2006/relationships/image" Target="../media/image309.png"/><Relationship Id="rId819" Type="http://schemas.openxmlformats.org/officeDocument/2006/relationships/image" Target="../media/image488.png"/><Relationship Id="rId1004" Type="http://schemas.openxmlformats.org/officeDocument/2006/relationships/customXml" Target="../ink/ink680.xml"/><Relationship Id="rId1211" Type="http://schemas.openxmlformats.org/officeDocument/2006/relationships/customXml" Target="../ink/ink784.xml"/><Relationship Id="rId458" Type="http://schemas.openxmlformats.org/officeDocument/2006/relationships/image" Target="../media/image239.png"/><Relationship Id="rId665" Type="http://schemas.openxmlformats.org/officeDocument/2006/relationships/image" Target="../media/image412.png"/><Relationship Id="rId872" Type="http://schemas.openxmlformats.org/officeDocument/2006/relationships/customXml" Target="../ink/ink614.xml"/><Relationship Id="rId1088" Type="http://schemas.openxmlformats.org/officeDocument/2006/relationships/customXml" Target="../ink/ink722.xml"/><Relationship Id="rId1295" Type="http://schemas.openxmlformats.org/officeDocument/2006/relationships/customXml" Target="../ink/ink826.xml"/><Relationship Id="rId1309" Type="http://schemas.openxmlformats.org/officeDocument/2006/relationships/customXml" Target="../ink/ink833.xml"/><Relationship Id="rId15" Type="http://schemas.openxmlformats.org/officeDocument/2006/relationships/image" Target="../media/image375.png"/><Relationship Id="rId525" Type="http://schemas.openxmlformats.org/officeDocument/2006/relationships/customXml" Target="../ink/ink440.xml"/><Relationship Id="rId732" Type="http://schemas.openxmlformats.org/officeDocument/2006/relationships/customXml" Target="../ink/ink544.xml"/><Relationship Id="rId1155" Type="http://schemas.openxmlformats.org/officeDocument/2006/relationships/customXml" Target="../ink/ink756.xml"/><Relationship Id="rId1362" Type="http://schemas.openxmlformats.org/officeDocument/2006/relationships/customXml" Target="../ink/ink860.xml"/><Relationship Id="rId1015" Type="http://schemas.openxmlformats.org/officeDocument/2006/relationships/image" Target="../media/image586.png"/><Relationship Id="rId1222" Type="http://schemas.openxmlformats.org/officeDocument/2006/relationships/image" Target="../media/image689.png"/><Relationship Id="rId469" Type="http://schemas.openxmlformats.org/officeDocument/2006/relationships/customXml" Target="../ink/ink412.xml"/><Relationship Id="rId676" Type="http://schemas.openxmlformats.org/officeDocument/2006/relationships/customXml" Target="../ink/ink516.xml"/><Relationship Id="rId883" Type="http://schemas.openxmlformats.org/officeDocument/2006/relationships/image" Target="../media/image520.png"/><Relationship Id="rId1099" Type="http://schemas.openxmlformats.org/officeDocument/2006/relationships/image" Target="../media/image628.png"/><Relationship Id="rId26" Type="http://schemas.openxmlformats.org/officeDocument/2006/relationships/customXml" Target="../ink/ink369.xml"/><Relationship Id="rId536" Type="http://schemas.openxmlformats.org/officeDocument/2006/relationships/image" Target="../media/image278.png"/><Relationship Id="rId1166" Type="http://schemas.openxmlformats.org/officeDocument/2006/relationships/image" Target="../media/image661.png"/><Relationship Id="rId1373" Type="http://schemas.openxmlformats.org/officeDocument/2006/relationships/image" Target="../media/image764.png"/><Relationship Id="rId743" Type="http://schemas.openxmlformats.org/officeDocument/2006/relationships/image" Target="../media/image451.png"/><Relationship Id="rId950" Type="http://schemas.openxmlformats.org/officeDocument/2006/relationships/customXml" Target="../ink/ink653.xml"/><Relationship Id="rId1026" Type="http://schemas.openxmlformats.org/officeDocument/2006/relationships/customXml" Target="../ink/ink691.xml"/><Relationship Id="rId603" Type="http://schemas.openxmlformats.org/officeDocument/2006/relationships/customXml" Target="../ink/ink479.xml"/><Relationship Id="rId687" Type="http://schemas.openxmlformats.org/officeDocument/2006/relationships/image" Target="../media/image423.png"/><Relationship Id="rId810" Type="http://schemas.openxmlformats.org/officeDocument/2006/relationships/customXml" Target="../ink/ink583.xml"/><Relationship Id="rId908" Type="http://schemas.openxmlformats.org/officeDocument/2006/relationships/customXml" Target="../ink/ink632.xml"/><Relationship Id="rId1233" Type="http://schemas.openxmlformats.org/officeDocument/2006/relationships/customXml" Target="../ink/ink795.xml"/><Relationship Id="rId1440" Type="http://schemas.openxmlformats.org/officeDocument/2006/relationships/customXml" Target="../ink/ink899.xml"/><Relationship Id="rId894" Type="http://schemas.openxmlformats.org/officeDocument/2006/relationships/customXml" Target="../ink/ink625.xml"/><Relationship Id="rId1177" Type="http://schemas.openxmlformats.org/officeDocument/2006/relationships/customXml" Target="../ink/ink767.xml"/><Relationship Id="rId1300" Type="http://schemas.openxmlformats.org/officeDocument/2006/relationships/image" Target="../media/image728.png"/><Relationship Id="rId547" Type="http://schemas.openxmlformats.org/officeDocument/2006/relationships/customXml" Target="../ink/ink451.xml"/><Relationship Id="rId754" Type="http://schemas.openxmlformats.org/officeDocument/2006/relationships/customXml" Target="../ink/ink555.xml"/><Relationship Id="rId961" Type="http://schemas.openxmlformats.org/officeDocument/2006/relationships/image" Target="../media/image559.png"/><Relationship Id="rId1384" Type="http://schemas.openxmlformats.org/officeDocument/2006/relationships/customXml" Target="../ink/ink871.xml"/><Relationship Id="rId407" Type="http://schemas.openxmlformats.org/officeDocument/2006/relationships/customXml" Target="../ink/ink381.xml"/><Relationship Id="rId614" Type="http://schemas.openxmlformats.org/officeDocument/2006/relationships/image" Target="../media/image387.png"/><Relationship Id="rId821" Type="http://schemas.openxmlformats.org/officeDocument/2006/relationships/image" Target="../media/image489.png"/><Relationship Id="rId1037" Type="http://schemas.openxmlformats.org/officeDocument/2006/relationships/image" Target="../media/image597.png"/><Relationship Id="rId1244" Type="http://schemas.openxmlformats.org/officeDocument/2006/relationships/image" Target="../media/image700.png"/><Relationship Id="rId1451" Type="http://schemas.openxmlformats.org/officeDocument/2006/relationships/image" Target="../media/image803.png"/><Relationship Id="rId460" Type="http://schemas.openxmlformats.org/officeDocument/2006/relationships/image" Target="../media/image240.png"/><Relationship Id="rId698" Type="http://schemas.openxmlformats.org/officeDocument/2006/relationships/customXml" Target="../ink/ink527.xml"/><Relationship Id="rId919" Type="http://schemas.openxmlformats.org/officeDocument/2006/relationships/image" Target="../media/image538.png"/><Relationship Id="rId1090" Type="http://schemas.openxmlformats.org/officeDocument/2006/relationships/customXml" Target="../ink/ink723.xml"/><Relationship Id="rId1104" Type="http://schemas.openxmlformats.org/officeDocument/2006/relationships/customXml" Target="../ink/ink730.xml"/><Relationship Id="rId1311" Type="http://schemas.openxmlformats.org/officeDocument/2006/relationships/customXml" Target="../ink/ink834.xml"/><Relationship Id="rId558" Type="http://schemas.openxmlformats.org/officeDocument/2006/relationships/image" Target="../media/image289.png"/><Relationship Id="rId765" Type="http://schemas.openxmlformats.org/officeDocument/2006/relationships/image" Target="../media/image462.png"/><Relationship Id="rId972" Type="http://schemas.openxmlformats.org/officeDocument/2006/relationships/customXml" Target="../ink/ink664.xml"/><Relationship Id="rId1188" Type="http://schemas.openxmlformats.org/officeDocument/2006/relationships/image" Target="../media/image672.png"/><Relationship Id="rId1395" Type="http://schemas.openxmlformats.org/officeDocument/2006/relationships/image" Target="../media/image775.png"/><Relationship Id="rId1409" Type="http://schemas.openxmlformats.org/officeDocument/2006/relationships/image" Target="../media/image782.png"/><Relationship Id="rId418" Type="http://schemas.openxmlformats.org/officeDocument/2006/relationships/image" Target="../media/image219.png"/><Relationship Id="rId625" Type="http://schemas.openxmlformats.org/officeDocument/2006/relationships/customXml" Target="../ink/ink490.xml"/><Relationship Id="rId832" Type="http://schemas.openxmlformats.org/officeDocument/2006/relationships/customXml" Target="../ink/ink594.xml"/><Relationship Id="rId1048" Type="http://schemas.openxmlformats.org/officeDocument/2006/relationships/customXml" Target="../ink/ink702.xml"/><Relationship Id="rId1255" Type="http://schemas.openxmlformats.org/officeDocument/2006/relationships/customXml" Target="../ink/ink806.xml"/><Relationship Id="rId1462" Type="http://schemas.openxmlformats.org/officeDocument/2006/relationships/customXml" Target="../ink/ink910.xml"/><Relationship Id="rId471" Type="http://schemas.openxmlformats.org/officeDocument/2006/relationships/customXml" Target="../ink/ink413.xml"/><Relationship Id="rId1115" Type="http://schemas.openxmlformats.org/officeDocument/2006/relationships/customXml" Target="../ink/ink736.xml"/><Relationship Id="rId1322" Type="http://schemas.openxmlformats.org/officeDocument/2006/relationships/image" Target="../media/image739.png"/><Relationship Id="rId569" Type="http://schemas.openxmlformats.org/officeDocument/2006/relationships/customXml" Target="../ink/ink462.xml"/><Relationship Id="rId776" Type="http://schemas.openxmlformats.org/officeDocument/2006/relationships/customXml" Target="../ink/ink566.xml"/><Relationship Id="rId983" Type="http://schemas.openxmlformats.org/officeDocument/2006/relationships/image" Target="../media/image570.png"/><Relationship Id="rId1199" Type="http://schemas.openxmlformats.org/officeDocument/2006/relationships/customXml" Target="../ink/ink778.xml"/><Relationship Id="rId429" Type="http://schemas.openxmlformats.org/officeDocument/2006/relationships/customXml" Target="../ink/ink392.xml"/><Relationship Id="rId636" Type="http://schemas.openxmlformats.org/officeDocument/2006/relationships/image" Target="../media/image398.png"/><Relationship Id="rId1059" Type="http://schemas.openxmlformats.org/officeDocument/2006/relationships/image" Target="../media/image608.png"/><Relationship Id="rId1266" Type="http://schemas.openxmlformats.org/officeDocument/2006/relationships/image" Target="../media/image711.png"/><Relationship Id="rId843" Type="http://schemas.openxmlformats.org/officeDocument/2006/relationships/image" Target="../media/image500.png"/><Relationship Id="rId1126" Type="http://schemas.openxmlformats.org/officeDocument/2006/relationships/image" Target="../media/image641.png"/><Relationship Id="rId482" Type="http://schemas.openxmlformats.org/officeDocument/2006/relationships/image" Target="../media/image251.png"/><Relationship Id="rId703" Type="http://schemas.openxmlformats.org/officeDocument/2006/relationships/image" Target="../media/image431.png"/><Relationship Id="rId910" Type="http://schemas.openxmlformats.org/officeDocument/2006/relationships/customXml" Target="../ink/ink633.xml"/><Relationship Id="rId1333" Type="http://schemas.openxmlformats.org/officeDocument/2006/relationships/customXml" Target="../ink/ink845.xml"/><Relationship Id="rId787" Type="http://schemas.openxmlformats.org/officeDocument/2006/relationships/image" Target="../media/image472.png"/><Relationship Id="rId994" Type="http://schemas.openxmlformats.org/officeDocument/2006/relationships/customXml" Target="../ink/ink675.xml"/><Relationship Id="rId1400" Type="http://schemas.openxmlformats.org/officeDocument/2006/relationships/customXml" Target="../ink/ink879.xml"/><Relationship Id="rId647" Type="http://schemas.openxmlformats.org/officeDocument/2006/relationships/customXml" Target="../ink/ink501.xml"/><Relationship Id="rId854" Type="http://schemas.openxmlformats.org/officeDocument/2006/relationships/customXml" Target="../ink/ink605.xml"/><Relationship Id="rId1277" Type="http://schemas.openxmlformats.org/officeDocument/2006/relationships/customXml" Target="../ink/ink817.xml"/><Relationship Id="rId493" Type="http://schemas.openxmlformats.org/officeDocument/2006/relationships/customXml" Target="../ink/ink424.xml"/><Relationship Id="rId507" Type="http://schemas.openxmlformats.org/officeDocument/2006/relationships/customXml" Target="../ink/ink431.xml"/><Relationship Id="rId714" Type="http://schemas.openxmlformats.org/officeDocument/2006/relationships/customXml" Target="../ink/ink535.xml"/><Relationship Id="rId921" Type="http://schemas.openxmlformats.org/officeDocument/2006/relationships/image" Target="../media/image539.png"/><Relationship Id="rId1137" Type="http://schemas.openxmlformats.org/officeDocument/2006/relationships/customXml" Target="../ink/ink747.xml"/><Relationship Id="rId1344" Type="http://schemas.openxmlformats.org/officeDocument/2006/relationships/customXml" Target="../ink/ink851.xml"/><Relationship Id="rId560" Type="http://schemas.openxmlformats.org/officeDocument/2006/relationships/image" Target="../media/image290.png"/><Relationship Id="rId798" Type="http://schemas.openxmlformats.org/officeDocument/2006/relationships/customXml" Target="../ink/ink577.xml"/><Relationship Id="rId1190" Type="http://schemas.openxmlformats.org/officeDocument/2006/relationships/image" Target="../media/image673.png"/><Relationship Id="rId1204" Type="http://schemas.openxmlformats.org/officeDocument/2006/relationships/image" Target="../media/image680.png"/><Relationship Id="rId1411" Type="http://schemas.openxmlformats.org/officeDocument/2006/relationships/image" Target="../media/image783.png"/><Relationship Id="rId420" Type="http://schemas.openxmlformats.org/officeDocument/2006/relationships/image" Target="../media/image220.png"/><Relationship Id="rId658" Type="http://schemas.openxmlformats.org/officeDocument/2006/relationships/image" Target="../media/image409.png"/><Relationship Id="rId865" Type="http://schemas.openxmlformats.org/officeDocument/2006/relationships/image" Target="../media/image511.png"/><Relationship Id="rId1050" Type="http://schemas.openxmlformats.org/officeDocument/2006/relationships/customXml" Target="../ink/ink703.xml"/><Relationship Id="rId1288" Type="http://schemas.openxmlformats.org/officeDocument/2006/relationships/image" Target="../media/image722.png"/><Relationship Id="rId518" Type="http://schemas.openxmlformats.org/officeDocument/2006/relationships/image" Target="../media/image269.png"/><Relationship Id="rId725" Type="http://schemas.openxmlformats.org/officeDocument/2006/relationships/image" Target="../media/image442.png"/><Relationship Id="rId932" Type="http://schemas.openxmlformats.org/officeDocument/2006/relationships/customXml" Target="../ink/ink644.xml"/><Relationship Id="rId1148" Type="http://schemas.openxmlformats.org/officeDocument/2006/relationships/image" Target="../media/image652.png"/><Relationship Id="rId1355" Type="http://schemas.openxmlformats.org/officeDocument/2006/relationships/image" Target="../media/image755.png"/><Relationship Id="rId1008" Type="http://schemas.openxmlformats.org/officeDocument/2006/relationships/customXml" Target="../ink/ink682.xml"/><Relationship Id="rId1215" Type="http://schemas.openxmlformats.org/officeDocument/2006/relationships/customXml" Target="../ink/ink786.xml"/><Relationship Id="rId1422" Type="http://schemas.openxmlformats.org/officeDocument/2006/relationships/customXml" Target="../ink/ink890.xml"/><Relationship Id="rId571" Type="http://schemas.openxmlformats.org/officeDocument/2006/relationships/customXml" Target="../ink/ink463.xml"/><Relationship Id="rId669" Type="http://schemas.openxmlformats.org/officeDocument/2006/relationships/image" Target="../media/image414.png"/><Relationship Id="rId876" Type="http://schemas.openxmlformats.org/officeDocument/2006/relationships/customXml" Target="../ink/ink616.xml"/><Relationship Id="rId1299" Type="http://schemas.openxmlformats.org/officeDocument/2006/relationships/customXml" Target="../ink/ink828.xml"/><Relationship Id="rId19" Type="http://schemas.openxmlformats.org/officeDocument/2006/relationships/image" Target="../media/image377.png"/><Relationship Id="rId431" Type="http://schemas.openxmlformats.org/officeDocument/2006/relationships/customXml" Target="../ink/ink393.xml"/><Relationship Id="rId529" Type="http://schemas.openxmlformats.org/officeDocument/2006/relationships/customXml" Target="../ink/ink442.xml"/><Relationship Id="rId736" Type="http://schemas.openxmlformats.org/officeDocument/2006/relationships/customXml" Target="../ink/ink546.xml"/><Relationship Id="rId1061" Type="http://schemas.openxmlformats.org/officeDocument/2006/relationships/image" Target="../media/image609.png"/><Relationship Id="rId1159" Type="http://schemas.openxmlformats.org/officeDocument/2006/relationships/customXml" Target="../ink/ink758.xml"/><Relationship Id="rId1366" Type="http://schemas.openxmlformats.org/officeDocument/2006/relationships/customXml" Target="../ink/ink862.xml"/><Relationship Id="rId943" Type="http://schemas.openxmlformats.org/officeDocument/2006/relationships/image" Target="../media/image550.png"/><Relationship Id="rId1019" Type="http://schemas.openxmlformats.org/officeDocument/2006/relationships/image" Target="../media/image588.png"/><Relationship Id="rId582" Type="http://schemas.openxmlformats.org/officeDocument/2006/relationships/image" Target="../media/image301.png"/><Relationship Id="rId803" Type="http://schemas.openxmlformats.org/officeDocument/2006/relationships/image" Target="../media/image480.png"/><Relationship Id="rId1226" Type="http://schemas.openxmlformats.org/officeDocument/2006/relationships/image" Target="../media/image691.png"/><Relationship Id="rId1433" Type="http://schemas.openxmlformats.org/officeDocument/2006/relationships/image" Target="../media/image794.png"/><Relationship Id="rId3" Type="http://schemas.openxmlformats.org/officeDocument/2006/relationships/image" Target="../media/image369.png"/><Relationship Id="rId442" Type="http://schemas.openxmlformats.org/officeDocument/2006/relationships/image" Target="../media/image231.png"/><Relationship Id="rId887" Type="http://schemas.openxmlformats.org/officeDocument/2006/relationships/image" Target="../media/image522.png"/><Relationship Id="rId1072" Type="http://schemas.openxmlformats.org/officeDocument/2006/relationships/customXml" Target="../ink/ink714.xml"/><Relationship Id="rId747" Type="http://schemas.openxmlformats.org/officeDocument/2006/relationships/image" Target="../media/image453.png"/><Relationship Id="rId954" Type="http://schemas.openxmlformats.org/officeDocument/2006/relationships/customXml" Target="../ink/ink655.xml"/><Relationship Id="rId1377" Type="http://schemas.openxmlformats.org/officeDocument/2006/relationships/image" Target="../media/image766.png"/><Relationship Id="rId593" Type="http://schemas.openxmlformats.org/officeDocument/2006/relationships/customXml" Target="../ink/ink474.xml"/><Relationship Id="rId607" Type="http://schemas.openxmlformats.org/officeDocument/2006/relationships/customXml" Target="../ink/ink481.xml"/><Relationship Id="rId814" Type="http://schemas.openxmlformats.org/officeDocument/2006/relationships/customXml" Target="../ink/ink585.xml"/><Relationship Id="rId1237" Type="http://schemas.openxmlformats.org/officeDocument/2006/relationships/customXml" Target="../ink/ink797.xml"/><Relationship Id="rId1444" Type="http://schemas.openxmlformats.org/officeDocument/2006/relationships/customXml" Target="../ink/ink901.xml"/><Relationship Id="rId453" Type="http://schemas.openxmlformats.org/officeDocument/2006/relationships/customXml" Target="../ink/ink404.xml"/><Relationship Id="rId660" Type="http://schemas.openxmlformats.org/officeDocument/2006/relationships/image" Target="../media/image410.png"/><Relationship Id="rId898" Type="http://schemas.openxmlformats.org/officeDocument/2006/relationships/customXml" Target="../ink/ink627.xml"/><Relationship Id="rId1083" Type="http://schemas.openxmlformats.org/officeDocument/2006/relationships/image" Target="../media/image620.png"/><Relationship Id="rId1290" Type="http://schemas.openxmlformats.org/officeDocument/2006/relationships/image" Target="../media/image723.png"/><Relationship Id="rId1304" Type="http://schemas.openxmlformats.org/officeDocument/2006/relationships/image" Target="../media/image730.png"/><Relationship Id="rId758" Type="http://schemas.openxmlformats.org/officeDocument/2006/relationships/customXml" Target="../ink/ink557.xml"/><Relationship Id="rId965" Type="http://schemas.openxmlformats.org/officeDocument/2006/relationships/image" Target="../media/image561.png"/><Relationship Id="rId1150" Type="http://schemas.openxmlformats.org/officeDocument/2006/relationships/image" Target="../media/image653.png"/><Relationship Id="rId1388" Type="http://schemas.openxmlformats.org/officeDocument/2006/relationships/customXml" Target="../ink/ink873.xml"/><Relationship Id="rId10" Type="http://schemas.openxmlformats.org/officeDocument/2006/relationships/customXml" Target="../ink/ink361.xml"/><Relationship Id="rId397" Type="http://schemas.openxmlformats.org/officeDocument/2006/relationships/customXml" Target="../ink/ink376.xml"/><Relationship Id="rId520" Type="http://schemas.openxmlformats.org/officeDocument/2006/relationships/image" Target="../media/image270.png"/><Relationship Id="rId618" Type="http://schemas.openxmlformats.org/officeDocument/2006/relationships/image" Target="../media/image389.png"/><Relationship Id="rId825" Type="http://schemas.openxmlformats.org/officeDocument/2006/relationships/image" Target="../media/image491.png"/><Relationship Id="rId1248" Type="http://schemas.openxmlformats.org/officeDocument/2006/relationships/image" Target="../media/image702.png"/><Relationship Id="rId1455" Type="http://schemas.openxmlformats.org/officeDocument/2006/relationships/image" Target="../media/image805.png"/><Relationship Id="rId464" Type="http://schemas.openxmlformats.org/officeDocument/2006/relationships/image" Target="../media/image242.png"/><Relationship Id="rId1010" Type="http://schemas.openxmlformats.org/officeDocument/2006/relationships/customXml" Target="../ink/ink683.xml"/><Relationship Id="rId1094" Type="http://schemas.openxmlformats.org/officeDocument/2006/relationships/customXml" Target="../ink/ink725.xml"/><Relationship Id="rId1108" Type="http://schemas.openxmlformats.org/officeDocument/2006/relationships/customXml" Target="../ink/ink732.xml"/><Relationship Id="rId1315" Type="http://schemas.openxmlformats.org/officeDocument/2006/relationships/customXml" Target="../ink/ink836.xml"/><Relationship Id="rId671" Type="http://schemas.openxmlformats.org/officeDocument/2006/relationships/image" Target="../media/image415.png"/><Relationship Id="rId769" Type="http://schemas.openxmlformats.org/officeDocument/2006/relationships/image" Target="../media/image464.png"/><Relationship Id="rId976" Type="http://schemas.openxmlformats.org/officeDocument/2006/relationships/customXml" Target="../ink/ink666.xml"/><Relationship Id="rId1399" Type="http://schemas.openxmlformats.org/officeDocument/2006/relationships/image" Target="../media/image777.png"/><Relationship Id="rId531" Type="http://schemas.openxmlformats.org/officeDocument/2006/relationships/customXml" Target="../ink/ink443.xml"/><Relationship Id="rId629" Type="http://schemas.openxmlformats.org/officeDocument/2006/relationships/customXml" Target="../ink/ink492.xml"/><Relationship Id="rId1161" Type="http://schemas.openxmlformats.org/officeDocument/2006/relationships/customXml" Target="../ink/ink759.xml"/><Relationship Id="rId1259" Type="http://schemas.openxmlformats.org/officeDocument/2006/relationships/customXml" Target="../ink/ink808.xml"/><Relationship Id="rId1466" Type="http://schemas.openxmlformats.org/officeDocument/2006/relationships/customXml" Target="../ink/ink912.xml"/><Relationship Id="rId836" Type="http://schemas.openxmlformats.org/officeDocument/2006/relationships/customXml" Target="../ink/ink596.xml"/><Relationship Id="rId1021" Type="http://schemas.openxmlformats.org/officeDocument/2006/relationships/image" Target="../media/image589.png"/><Relationship Id="rId1119" Type="http://schemas.openxmlformats.org/officeDocument/2006/relationships/customXml" Target="../ink/ink738.xml"/><Relationship Id="rId903" Type="http://schemas.openxmlformats.org/officeDocument/2006/relationships/image" Target="../media/image530.png"/><Relationship Id="rId1326" Type="http://schemas.openxmlformats.org/officeDocument/2006/relationships/image" Target="../media/image741.png"/><Relationship Id="rId32" Type="http://schemas.openxmlformats.org/officeDocument/2006/relationships/customXml" Target="../ink/ink372.xml"/><Relationship Id="rId486" Type="http://schemas.openxmlformats.org/officeDocument/2006/relationships/image" Target="../media/image253.png"/><Relationship Id="rId693" Type="http://schemas.openxmlformats.org/officeDocument/2006/relationships/image" Target="../media/image426.png"/><Relationship Id="rId553" Type="http://schemas.openxmlformats.org/officeDocument/2006/relationships/customXml" Target="../ink/ink454.xml"/><Relationship Id="rId760" Type="http://schemas.openxmlformats.org/officeDocument/2006/relationships/customXml" Target="../ink/ink558.xml"/><Relationship Id="rId998" Type="http://schemas.openxmlformats.org/officeDocument/2006/relationships/customXml" Target="../ink/ink677.xml"/><Relationship Id="rId1183" Type="http://schemas.openxmlformats.org/officeDocument/2006/relationships/customXml" Target="../ink/ink770.xml"/><Relationship Id="rId1390" Type="http://schemas.openxmlformats.org/officeDocument/2006/relationships/customXml" Target="../ink/ink874.xml"/><Relationship Id="rId413" Type="http://schemas.openxmlformats.org/officeDocument/2006/relationships/customXml" Target="../ink/ink384.xml"/><Relationship Id="rId858" Type="http://schemas.openxmlformats.org/officeDocument/2006/relationships/customXml" Target="../ink/ink607.xml"/><Relationship Id="rId1043" Type="http://schemas.openxmlformats.org/officeDocument/2006/relationships/image" Target="../media/image600.png"/><Relationship Id="rId620" Type="http://schemas.openxmlformats.org/officeDocument/2006/relationships/image" Target="../media/image390.png"/><Relationship Id="rId718" Type="http://schemas.openxmlformats.org/officeDocument/2006/relationships/customXml" Target="../ink/ink537.xml"/><Relationship Id="rId925" Type="http://schemas.openxmlformats.org/officeDocument/2006/relationships/image" Target="../media/image541.png"/><Relationship Id="rId1250" Type="http://schemas.openxmlformats.org/officeDocument/2006/relationships/image" Target="../media/image703.png"/><Relationship Id="rId1348" Type="http://schemas.openxmlformats.org/officeDocument/2006/relationships/customXml" Target="../ink/ink853.xml"/><Relationship Id="rId1110" Type="http://schemas.openxmlformats.org/officeDocument/2006/relationships/customXml" Target="../ink/ink733.xml"/><Relationship Id="rId1208" Type="http://schemas.openxmlformats.org/officeDocument/2006/relationships/image" Target="../media/image682.png"/><Relationship Id="rId1415" Type="http://schemas.openxmlformats.org/officeDocument/2006/relationships/image" Target="../media/image785.png"/><Relationship Id="rId575" Type="http://schemas.openxmlformats.org/officeDocument/2006/relationships/customXml" Target="../ink/ink465.xml"/><Relationship Id="rId782" Type="http://schemas.openxmlformats.org/officeDocument/2006/relationships/customXml" Target="../ink/ink569.xml"/><Relationship Id="rId435" Type="http://schemas.openxmlformats.org/officeDocument/2006/relationships/customXml" Target="../ink/ink395.xml"/><Relationship Id="rId642" Type="http://schemas.openxmlformats.org/officeDocument/2006/relationships/image" Target="../media/image401.png"/><Relationship Id="rId1065" Type="http://schemas.openxmlformats.org/officeDocument/2006/relationships/image" Target="../media/image611.png"/><Relationship Id="rId1272" Type="http://schemas.openxmlformats.org/officeDocument/2006/relationships/image" Target="../media/image714.png"/><Relationship Id="rId502" Type="http://schemas.openxmlformats.org/officeDocument/2006/relationships/image" Target="../media/image261.png"/><Relationship Id="rId947" Type="http://schemas.openxmlformats.org/officeDocument/2006/relationships/image" Target="../media/image552.png"/><Relationship Id="rId1132" Type="http://schemas.openxmlformats.org/officeDocument/2006/relationships/image" Target="../media/image644.png"/><Relationship Id="rId807" Type="http://schemas.openxmlformats.org/officeDocument/2006/relationships/image" Target="../media/image482.png"/><Relationship Id="rId1437" Type="http://schemas.openxmlformats.org/officeDocument/2006/relationships/image" Target="../media/image796.png"/><Relationship Id="rId597" Type="http://schemas.openxmlformats.org/officeDocument/2006/relationships/customXml" Target="../ink/ink476.xml"/><Relationship Id="rId457" Type="http://schemas.openxmlformats.org/officeDocument/2006/relationships/customXml" Target="../ink/ink406.xml"/><Relationship Id="rId1087" Type="http://schemas.openxmlformats.org/officeDocument/2006/relationships/image" Target="../media/image622.png"/><Relationship Id="rId1294" Type="http://schemas.openxmlformats.org/officeDocument/2006/relationships/image" Target="../media/image725.png"/><Relationship Id="rId664" Type="http://schemas.openxmlformats.org/officeDocument/2006/relationships/customXml" Target="../ink/ink510.xml"/><Relationship Id="rId871" Type="http://schemas.openxmlformats.org/officeDocument/2006/relationships/image" Target="../media/image514.png"/><Relationship Id="rId969" Type="http://schemas.openxmlformats.org/officeDocument/2006/relationships/image" Target="../media/image563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72.xml"/><Relationship Id="rId671" Type="http://schemas.openxmlformats.org/officeDocument/2006/relationships/image" Target="../media/image1118.png"/><Relationship Id="rId21" Type="http://schemas.openxmlformats.org/officeDocument/2006/relationships/customXml" Target="../ink/ink924.xml"/><Relationship Id="rId324" Type="http://schemas.openxmlformats.org/officeDocument/2006/relationships/image" Target="../media/image382.png"/><Relationship Id="rId531" Type="http://schemas.openxmlformats.org/officeDocument/2006/relationships/customXml" Target="../ink/ink1179.xml"/><Relationship Id="rId629" Type="http://schemas.openxmlformats.org/officeDocument/2006/relationships/image" Target="../media/image1097.png"/><Relationship Id="rId170" Type="http://schemas.openxmlformats.org/officeDocument/2006/relationships/image" Target="../media/image897.png"/><Relationship Id="rId268" Type="http://schemas.openxmlformats.org/officeDocument/2006/relationships/image" Target="../media/image945.png"/><Relationship Id="rId475" Type="http://schemas.openxmlformats.org/officeDocument/2006/relationships/customXml" Target="../ink/ink1151.xml"/><Relationship Id="rId682" Type="http://schemas.openxmlformats.org/officeDocument/2006/relationships/customXml" Target="../ink/ink1255.xml"/><Relationship Id="rId32" Type="http://schemas.openxmlformats.org/officeDocument/2006/relationships/image" Target="../media/image828.png"/><Relationship Id="rId128" Type="http://schemas.openxmlformats.org/officeDocument/2006/relationships/image" Target="../media/image876.png"/><Relationship Id="rId335" Type="http://schemas.openxmlformats.org/officeDocument/2006/relationships/customXml" Target="../ink/ink1081.xml"/><Relationship Id="rId542" Type="http://schemas.openxmlformats.org/officeDocument/2006/relationships/image" Target="../media/image1066.png"/><Relationship Id="rId181" Type="http://schemas.openxmlformats.org/officeDocument/2006/relationships/customXml" Target="../ink/ink1004.xml"/><Relationship Id="rId402" Type="http://schemas.openxmlformats.org/officeDocument/2006/relationships/image" Target="../media/image996.png"/><Relationship Id="rId279" Type="http://schemas.openxmlformats.org/officeDocument/2006/relationships/customXml" Target="../ink/ink1053.xml"/><Relationship Id="rId486" Type="http://schemas.openxmlformats.org/officeDocument/2006/relationships/image" Target="../media/image1038.png"/><Relationship Id="rId43" Type="http://schemas.openxmlformats.org/officeDocument/2006/relationships/customXml" Target="../ink/ink935.xml"/><Relationship Id="rId139" Type="http://schemas.openxmlformats.org/officeDocument/2006/relationships/customXml" Target="../ink/ink983.xml"/><Relationship Id="rId346" Type="http://schemas.openxmlformats.org/officeDocument/2006/relationships/image" Target="../media/image383.png"/><Relationship Id="rId553" Type="http://schemas.openxmlformats.org/officeDocument/2006/relationships/customXml" Target="../ink/ink1190.xml"/><Relationship Id="rId192" Type="http://schemas.openxmlformats.org/officeDocument/2006/relationships/image" Target="../media/image907.png"/><Relationship Id="rId206" Type="http://schemas.openxmlformats.org/officeDocument/2006/relationships/image" Target="../media/image914.png"/><Relationship Id="rId413" Type="http://schemas.openxmlformats.org/officeDocument/2006/relationships/customXml" Target="../ink/ink1120.xml"/><Relationship Id="rId497" Type="http://schemas.openxmlformats.org/officeDocument/2006/relationships/customXml" Target="../ink/ink1162.xml"/><Relationship Id="rId620" Type="http://schemas.openxmlformats.org/officeDocument/2006/relationships/customXml" Target="../ink/ink1224.xml"/><Relationship Id="rId357" Type="http://schemas.openxmlformats.org/officeDocument/2006/relationships/customXml" Target="../ink/ink1092.xml"/><Relationship Id="rId54" Type="http://schemas.openxmlformats.org/officeDocument/2006/relationships/image" Target="../media/image839.png"/><Relationship Id="rId217" Type="http://schemas.openxmlformats.org/officeDocument/2006/relationships/customXml" Target="../ink/ink1022.xml"/><Relationship Id="rId564" Type="http://schemas.openxmlformats.org/officeDocument/2006/relationships/image" Target="../media/image56.png"/><Relationship Id="rId424" Type="http://schemas.openxmlformats.org/officeDocument/2006/relationships/image" Target="../media/image1007.png"/><Relationship Id="rId631" Type="http://schemas.openxmlformats.org/officeDocument/2006/relationships/image" Target="../media/image1098.png"/><Relationship Id="rId270" Type="http://schemas.openxmlformats.org/officeDocument/2006/relationships/image" Target="../media/image946.png"/><Relationship Id="rId65" Type="http://schemas.openxmlformats.org/officeDocument/2006/relationships/customXml" Target="../ink/ink946.xml"/><Relationship Id="rId130" Type="http://schemas.openxmlformats.org/officeDocument/2006/relationships/image" Target="../media/image877.png"/><Relationship Id="rId368" Type="http://schemas.openxmlformats.org/officeDocument/2006/relationships/image" Target="../media/image979.png"/><Relationship Id="rId575" Type="http://schemas.openxmlformats.org/officeDocument/2006/relationships/customXml" Target="../ink/ink1201.xml"/><Relationship Id="rId228" Type="http://schemas.openxmlformats.org/officeDocument/2006/relationships/image" Target="../media/image925.png"/><Relationship Id="rId435" Type="http://schemas.openxmlformats.org/officeDocument/2006/relationships/customXml" Target="../ink/ink1131.xml"/><Relationship Id="rId642" Type="http://schemas.openxmlformats.org/officeDocument/2006/relationships/customXml" Target="../ink/ink1235.xml"/><Relationship Id="rId281" Type="http://schemas.openxmlformats.org/officeDocument/2006/relationships/customXml" Target="../ink/ink1054.xml"/><Relationship Id="rId502" Type="http://schemas.openxmlformats.org/officeDocument/2006/relationships/image" Target="../media/image1046.png"/><Relationship Id="rId76" Type="http://schemas.openxmlformats.org/officeDocument/2006/relationships/image" Target="../media/image850.png"/><Relationship Id="rId141" Type="http://schemas.openxmlformats.org/officeDocument/2006/relationships/customXml" Target="../ink/ink984.xml"/><Relationship Id="rId379" Type="http://schemas.openxmlformats.org/officeDocument/2006/relationships/customXml" Target="../ink/ink1103.xml"/><Relationship Id="rId586" Type="http://schemas.openxmlformats.org/officeDocument/2006/relationships/image" Target="../media/image1082.png"/><Relationship Id="rId7" Type="http://schemas.openxmlformats.org/officeDocument/2006/relationships/customXml" Target="../ink/ink917.xml"/><Relationship Id="rId239" Type="http://schemas.openxmlformats.org/officeDocument/2006/relationships/customXml" Target="../ink/ink1033.xml"/><Relationship Id="rId446" Type="http://schemas.openxmlformats.org/officeDocument/2006/relationships/image" Target="../media/image1018.png"/><Relationship Id="rId653" Type="http://schemas.openxmlformats.org/officeDocument/2006/relationships/image" Target="../media/image1109.png"/><Relationship Id="rId292" Type="http://schemas.openxmlformats.org/officeDocument/2006/relationships/image" Target="../media/image955.png"/><Relationship Id="rId306" Type="http://schemas.openxmlformats.org/officeDocument/2006/relationships/image" Target="../media/image958.png"/><Relationship Id="rId87" Type="http://schemas.openxmlformats.org/officeDocument/2006/relationships/customXml" Target="../ink/ink957.xml"/><Relationship Id="rId513" Type="http://schemas.openxmlformats.org/officeDocument/2006/relationships/customXml" Target="../ink/ink1170.xml"/><Relationship Id="rId597" Type="http://schemas.openxmlformats.org/officeDocument/2006/relationships/customXml" Target="../ink/ink1212.xml"/><Relationship Id="rId152" Type="http://schemas.openxmlformats.org/officeDocument/2006/relationships/image" Target="../media/image888.png"/><Relationship Id="rId457" Type="http://schemas.openxmlformats.org/officeDocument/2006/relationships/customXml" Target="../ink/ink1142.xml"/><Relationship Id="rId664" Type="http://schemas.openxmlformats.org/officeDocument/2006/relationships/customXml" Target="../ink/ink1246.xml"/><Relationship Id="rId14" Type="http://schemas.openxmlformats.org/officeDocument/2006/relationships/image" Target="../media/image819.png"/><Relationship Id="rId317" Type="http://schemas.openxmlformats.org/officeDocument/2006/relationships/customXml" Target="../ink/ink1072.xml"/><Relationship Id="rId524" Type="http://schemas.openxmlformats.org/officeDocument/2006/relationships/image" Target="../media/image1057.png"/><Relationship Id="rId98" Type="http://schemas.openxmlformats.org/officeDocument/2006/relationships/image" Target="../media/image861.png"/><Relationship Id="rId163" Type="http://schemas.openxmlformats.org/officeDocument/2006/relationships/customXml" Target="../ink/ink995.xml"/><Relationship Id="rId370" Type="http://schemas.openxmlformats.org/officeDocument/2006/relationships/image" Target="../media/image980.png"/><Relationship Id="rId230" Type="http://schemas.openxmlformats.org/officeDocument/2006/relationships/image" Target="../media/image926.png"/><Relationship Id="rId468" Type="http://schemas.openxmlformats.org/officeDocument/2006/relationships/image" Target="../media/image1029.png"/><Relationship Id="rId675" Type="http://schemas.openxmlformats.org/officeDocument/2006/relationships/image" Target="../media/image1120.png"/><Relationship Id="rId25" Type="http://schemas.openxmlformats.org/officeDocument/2006/relationships/customXml" Target="../ink/ink926.xml"/><Relationship Id="rId328" Type="http://schemas.openxmlformats.org/officeDocument/2006/relationships/image" Target="../media/image962.png"/><Relationship Id="rId535" Type="http://schemas.openxmlformats.org/officeDocument/2006/relationships/customXml" Target="../ink/ink1181.xml"/><Relationship Id="rId174" Type="http://schemas.openxmlformats.org/officeDocument/2006/relationships/image" Target="../media/image899.png"/><Relationship Id="rId381" Type="http://schemas.openxmlformats.org/officeDocument/2006/relationships/customXml" Target="../ink/ink1104.xml"/><Relationship Id="rId602" Type="http://schemas.openxmlformats.org/officeDocument/2006/relationships/image" Target="../media/image285.png"/><Relationship Id="rId241" Type="http://schemas.openxmlformats.org/officeDocument/2006/relationships/customXml" Target="../ink/ink1034.xml"/><Relationship Id="rId479" Type="http://schemas.openxmlformats.org/officeDocument/2006/relationships/customXml" Target="../ink/ink1153.xml"/><Relationship Id="rId36" Type="http://schemas.openxmlformats.org/officeDocument/2006/relationships/image" Target="../media/image830.png"/><Relationship Id="rId339" Type="http://schemas.openxmlformats.org/officeDocument/2006/relationships/customXml" Target="../ink/ink1083.xml"/><Relationship Id="rId546" Type="http://schemas.openxmlformats.org/officeDocument/2006/relationships/image" Target="../media/image1068.png"/><Relationship Id="rId101" Type="http://schemas.openxmlformats.org/officeDocument/2006/relationships/customXml" Target="../ink/ink964.xml"/><Relationship Id="rId185" Type="http://schemas.openxmlformats.org/officeDocument/2006/relationships/customXml" Target="../ink/ink1006.xml"/><Relationship Id="rId406" Type="http://schemas.openxmlformats.org/officeDocument/2006/relationships/image" Target="../media/image998.png"/><Relationship Id="rId392" Type="http://schemas.openxmlformats.org/officeDocument/2006/relationships/image" Target="../media/image991.png"/><Relationship Id="rId613" Type="http://schemas.openxmlformats.org/officeDocument/2006/relationships/image" Target="../media/image1089.png"/><Relationship Id="rId252" Type="http://schemas.openxmlformats.org/officeDocument/2006/relationships/image" Target="../media/image937.png"/><Relationship Id="rId47" Type="http://schemas.openxmlformats.org/officeDocument/2006/relationships/customXml" Target="../ink/ink937.xml"/><Relationship Id="rId112" Type="http://schemas.openxmlformats.org/officeDocument/2006/relationships/image" Target="../media/image868.png"/><Relationship Id="rId557" Type="http://schemas.openxmlformats.org/officeDocument/2006/relationships/customXml" Target="../ink/ink1192.xml"/><Relationship Id="rId196" Type="http://schemas.openxmlformats.org/officeDocument/2006/relationships/image" Target="../media/image909.png"/><Relationship Id="rId417" Type="http://schemas.openxmlformats.org/officeDocument/2006/relationships/customXml" Target="../ink/ink1122.xml"/><Relationship Id="rId624" Type="http://schemas.openxmlformats.org/officeDocument/2006/relationships/customXml" Target="../ink/ink1226.xml"/><Relationship Id="rId263" Type="http://schemas.openxmlformats.org/officeDocument/2006/relationships/customXml" Target="../ink/ink1045.xml"/><Relationship Id="rId470" Type="http://schemas.openxmlformats.org/officeDocument/2006/relationships/image" Target="../media/image1030.png"/><Relationship Id="rId58" Type="http://schemas.openxmlformats.org/officeDocument/2006/relationships/image" Target="../media/image841.png"/><Relationship Id="rId123" Type="http://schemas.openxmlformats.org/officeDocument/2006/relationships/customXml" Target="../ink/ink975.xml"/><Relationship Id="rId330" Type="http://schemas.openxmlformats.org/officeDocument/2006/relationships/image" Target="../media/image963.png"/><Relationship Id="rId568" Type="http://schemas.openxmlformats.org/officeDocument/2006/relationships/image" Target="../media/image1078.png"/><Relationship Id="rId428" Type="http://schemas.openxmlformats.org/officeDocument/2006/relationships/image" Target="../media/image1009.png"/><Relationship Id="rId635" Type="http://schemas.openxmlformats.org/officeDocument/2006/relationships/image" Target="../media/image1100.png"/><Relationship Id="rId274" Type="http://schemas.openxmlformats.org/officeDocument/2006/relationships/image" Target="../media/image948.png"/><Relationship Id="rId481" Type="http://schemas.openxmlformats.org/officeDocument/2006/relationships/customXml" Target="../ink/ink1154.xml"/><Relationship Id="rId69" Type="http://schemas.openxmlformats.org/officeDocument/2006/relationships/customXml" Target="../ink/ink948.xml"/><Relationship Id="rId134" Type="http://schemas.openxmlformats.org/officeDocument/2006/relationships/image" Target="../media/image879.png"/><Relationship Id="rId579" Type="http://schemas.openxmlformats.org/officeDocument/2006/relationships/customXml" Target="../ink/ink1203.xml"/><Relationship Id="rId341" Type="http://schemas.openxmlformats.org/officeDocument/2006/relationships/customXml" Target="../ink/ink1084.xml"/><Relationship Id="rId439" Type="http://schemas.openxmlformats.org/officeDocument/2006/relationships/customXml" Target="../ink/ink1133.xml"/><Relationship Id="rId646" Type="http://schemas.openxmlformats.org/officeDocument/2006/relationships/customXml" Target="../ink/ink1237.xml"/><Relationship Id="rId201" Type="http://schemas.openxmlformats.org/officeDocument/2006/relationships/customXml" Target="../ink/ink1014.xml"/><Relationship Id="rId285" Type="http://schemas.openxmlformats.org/officeDocument/2006/relationships/customXml" Target="../ink/ink1056.xml"/><Relationship Id="rId506" Type="http://schemas.openxmlformats.org/officeDocument/2006/relationships/image" Target="../media/image1048.png"/><Relationship Id="rId492" Type="http://schemas.openxmlformats.org/officeDocument/2006/relationships/image" Target="../media/image1041.png"/><Relationship Id="rId91" Type="http://schemas.openxmlformats.org/officeDocument/2006/relationships/customXml" Target="../ink/ink959.xml"/><Relationship Id="rId145" Type="http://schemas.openxmlformats.org/officeDocument/2006/relationships/customXml" Target="../ink/ink986.xml"/><Relationship Id="rId187" Type="http://schemas.openxmlformats.org/officeDocument/2006/relationships/customXml" Target="../ink/ink1007.xml"/><Relationship Id="rId352" Type="http://schemas.openxmlformats.org/officeDocument/2006/relationships/image" Target="../media/image971.png"/><Relationship Id="rId394" Type="http://schemas.openxmlformats.org/officeDocument/2006/relationships/image" Target="../media/image992.png"/><Relationship Id="rId408" Type="http://schemas.openxmlformats.org/officeDocument/2006/relationships/image" Target="../media/image999.png"/><Relationship Id="rId615" Type="http://schemas.openxmlformats.org/officeDocument/2006/relationships/image" Target="../media/image1090.png"/><Relationship Id="rId212" Type="http://schemas.openxmlformats.org/officeDocument/2006/relationships/image" Target="../media/image917.png"/><Relationship Id="rId254" Type="http://schemas.openxmlformats.org/officeDocument/2006/relationships/image" Target="../media/image938.png"/><Relationship Id="rId657" Type="http://schemas.openxmlformats.org/officeDocument/2006/relationships/image" Target="../media/image1111.png"/><Relationship Id="rId49" Type="http://schemas.openxmlformats.org/officeDocument/2006/relationships/customXml" Target="../ink/ink938.xml"/><Relationship Id="rId114" Type="http://schemas.openxmlformats.org/officeDocument/2006/relationships/image" Target="../media/image869.png"/><Relationship Id="rId296" Type="http://schemas.openxmlformats.org/officeDocument/2006/relationships/image" Target="../media/image957.png"/><Relationship Id="rId461" Type="http://schemas.openxmlformats.org/officeDocument/2006/relationships/customXml" Target="../ink/ink1144.xml"/><Relationship Id="rId517" Type="http://schemas.openxmlformats.org/officeDocument/2006/relationships/customXml" Target="../ink/ink1172.xml"/><Relationship Id="rId559" Type="http://schemas.openxmlformats.org/officeDocument/2006/relationships/customXml" Target="../ink/ink1193.xml"/><Relationship Id="rId60" Type="http://schemas.openxmlformats.org/officeDocument/2006/relationships/image" Target="../media/image842.png"/><Relationship Id="rId156" Type="http://schemas.openxmlformats.org/officeDocument/2006/relationships/image" Target="../media/image890.png"/><Relationship Id="rId198" Type="http://schemas.openxmlformats.org/officeDocument/2006/relationships/image" Target="../media/image910.png"/><Relationship Id="rId321" Type="http://schemas.openxmlformats.org/officeDocument/2006/relationships/customXml" Target="../ink/ink1074.xml"/><Relationship Id="rId363" Type="http://schemas.openxmlformats.org/officeDocument/2006/relationships/customXml" Target="../ink/ink1095.xml"/><Relationship Id="rId419" Type="http://schemas.openxmlformats.org/officeDocument/2006/relationships/customXml" Target="../ink/ink1123.xml"/><Relationship Id="rId570" Type="http://schemas.openxmlformats.org/officeDocument/2006/relationships/image" Target="../media/image59.png"/><Relationship Id="rId626" Type="http://schemas.openxmlformats.org/officeDocument/2006/relationships/customXml" Target="../ink/ink1227.xml"/><Relationship Id="rId223" Type="http://schemas.openxmlformats.org/officeDocument/2006/relationships/customXml" Target="../ink/ink1025.xml"/><Relationship Id="rId430" Type="http://schemas.openxmlformats.org/officeDocument/2006/relationships/image" Target="../media/image1010.png"/><Relationship Id="rId668" Type="http://schemas.openxmlformats.org/officeDocument/2006/relationships/customXml" Target="../ink/ink1248.xml"/><Relationship Id="rId18" Type="http://schemas.openxmlformats.org/officeDocument/2006/relationships/image" Target="../media/image821.png"/><Relationship Id="rId265" Type="http://schemas.openxmlformats.org/officeDocument/2006/relationships/customXml" Target="../ink/ink1046.xml"/><Relationship Id="rId472" Type="http://schemas.openxmlformats.org/officeDocument/2006/relationships/image" Target="../media/image1031.png"/><Relationship Id="rId528" Type="http://schemas.openxmlformats.org/officeDocument/2006/relationships/image" Target="../media/image1059.png"/><Relationship Id="rId125" Type="http://schemas.openxmlformats.org/officeDocument/2006/relationships/customXml" Target="../ink/ink976.xml"/><Relationship Id="rId167" Type="http://schemas.openxmlformats.org/officeDocument/2006/relationships/customXml" Target="../ink/ink997.xml"/><Relationship Id="rId332" Type="http://schemas.openxmlformats.org/officeDocument/2006/relationships/image" Target="../media/image964.png"/><Relationship Id="rId374" Type="http://schemas.openxmlformats.org/officeDocument/2006/relationships/image" Target="../media/image982.png"/><Relationship Id="rId581" Type="http://schemas.openxmlformats.org/officeDocument/2006/relationships/customXml" Target="../ink/ink1204.xml"/><Relationship Id="rId71" Type="http://schemas.openxmlformats.org/officeDocument/2006/relationships/customXml" Target="../ink/ink949.xml"/><Relationship Id="rId234" Type="http://schemas.openxmlformats.org/officeDocument/2006/relationships/image" Target="../media/image928.png"/><Relationship Id="rId637" Type="http://schemas.openxmlformats.org/officeDocument/2006/relationships/image" Target="../media/image1101.png"/><Relationship Id="rId679" Type="http://schemas.openxmlformats.org/officeDocument/2006/relationships/image" Target="../media/image1122.png"/><Relationship Id="rId2" Type="http://schemas.openxmlformats.org/officeDocument/2006/relationships/image" Target="../media/image8.png"/><Relationship Id="rId29" Type="http://schemas.openxmlformats.org/officeDocument/2006/relationships/customXml" Target="../ink/ink928.xml"/><Relationship Id="rId276" Type="http://schemas.openxmlformats.org/officeDocument/2006/relationships/image" Target="../media/image949.png"/><Relationship Id="rId441" Type="http://schemas.openxmlformats.org/officeDocument/2006/relationships/customXml" Target="../ink/ink1134.xml"/><Relationship Id="rId483" Type="http://schemas.openxmlformats.org/officeDocument/2006/relationships/customXml" Target="../ink/ink1155.xml"/><Relationship Id="rId539" Type="http://schemas.openxmlformats.org/officeDocument/2006/relationships/customXml" Target="../ink/ink1183.xml"/><Relationship Id="rId40" Type="http://schemas.openxmlformats.org/officeDocument/2006/relationships/image" Target="../media/image832.png"/><Relationship Id="rId136" Type="http://schemas.openxmlformats.org/officeDocument/2006/relationships/image" Target="../media/image880.png"/><Relationship Id="rId178" Type="http://schemas.openxmlformats.org/officeDocument/2006/relationships/image" Target="../media/image900.png"/><Relationship Id="rId301" Type="http://schemas.openxmlformats.org/officeDocument/2006/relationships/customXml" Target="../ink/ink1064.xml"/><Relationship Id="rId343" Type="http://schemas.openxmlformats.org/officeDocument/2006/relationships/customXml" Target="../ink/ink1085.xml"/><Relationship Id="rId550" Type="http://schemas.openxmlformats.org/officeDocument/2006/relationships/image" Target="../media/image1070.png"/><Relationship Id="rId82" Type="http://schemas.openxmlformats.org/officeDocument/2006/relationships/image" Target="../media/image853.png"/><Relationship Id="rId203" Type="http://schemas.openxmlformats.org/officeDocument/2006/relationships/customXml" Target="../ink/ink1015.xml"/><Relationship Id="rId385" Type="http://schemas.openxmlformats.org/officeDocument/2006/relationships/customXml" Target="../ink/ink1106.xml"/><Relationship Id="rId592" Type="http://schemas.openxmlformats.org/officeDocument/2006/relationships/image" Target="../media/image1084.png"/><Relationship Id="rId606" Type="http://schemas.openxmlformats.org/officeDocument/2006/relationships/customXml" Target="../ink/ink1217.xml"/><Relationship Id="rId648" Type="http://schemas.openxmlformats.org/officeDocument/2006/relationships/customXml" Target="../ink/ink1238.xml"/><Relationship Id="rId245" Type="http://schemas.openxmlformats.org/officeDocument/2006/relationships/customXml" Target="../ink/ink1036.xml"/><Relationship Id="rId287" Type="http://schemas.openxmlformats.org/officeDocument/2006/relationships/customXml" Target="../ink/ink1057.xml"/><Relationship Id="rId410" Type="http://schemas.openxmlformats.org/officeDocument/2006/relationships/image" Target="../media/image1000.png"/><Relationship Id="rId452" Type="http://schemas.openxmlformats.org/officeDocument/2006/relationships/image" Target="../media/image1021.png"/><Relationship Id="rId494" Type="http://schemas.openxmlformats.org/officeDocument/2006/relationships/image" Target="../media/image1042.png"/><Relationship Id="rId508" Type="http://schemas.openxmlformats.org/officeDocument/2006/relationships/image" Target="../media/image1049.png"/><Relationship Id="rId105" Type="http://schemas.openxmlformats.org/officeDocument/2006/relationships/customXml" Target="../ink/ink966.xml"/><Relationship Id="rId147" Type="http://schemas.openxmlformats.org/officeDocument/2006/relationships/customXml" Target="../ink/ink987.xml"/><Relationship Id="rId312" Type="http://schemas.openxmlformats.org/officeDocument/2006/relationships/image" Target="../media/image375.png"/><Relationship Id="rId354" Type="http://schemas.openxmlformats.org/officeDocument/2006/relationships/image" Target="../media/image972.png"/><Relationship Id="rId51" Type="http://schemas.openxmlformats.org/officeDocument/2006/relationships/customXml" Target="../ink/ink939.xml"/><Relationship Id="rId93" Type="http://schemas.openxmlformats.org/officeDocument/2006/relationships/customXml" Target="../ink/ink960.xml"/><Relationship Id="rId189" Type="http://schemas.openxmlformats.org/officeDocument/2006/relationships/customXml" Target="../ink/ink1008.xml"/><Relationship Id="rId396" Type="http://schemas.openxmlformats.org/officeDocument/2006/relationships/image" Target="../media/image993.png"/><Relationship Id="rId561" Type="http://schemas.openxmlformats.org/officeDocument/2006/relationships/customXml" Target="../ink/ink1194.xml"/><Relationship Id="rId617" Type="http://schemas.openxmlformats.org/officeDocument/2006/relationships/image" Target="../media/image1091.png"/><Relationship Id="rId659" Type="http://schemas.openxmlformats.org/officeDocument/2006/relationships/image" Target="../media/image1112.png"/><Relationship Id="rId214" Type="http://schemas.openxmlformats.org/officeDocument/2006/relationships/image" Target="../media/image918.png"/><Relationship Id="rId256" Type="http://schemas.openxmlformats.org/officeDocument/2006/relationships/image" Target="../media/image939.png"/><Relationship Id="rId298" Type="http://schemas.openxmlformats.org/officeDocument/2006/relationships/image" Target="../media/image371.png"/><Relationship Id="rId421" Type="http://schemas.openxmlformats.org/officeDocument/2006/relationships/customXml" Target="../ink/ink1124.xml"/><Relationship Id="rId463" Type="http://schemas.openxmlformats.org/officeDocument/2006/relationships/customXml" Target="../ink/ink1145.xml"/><Relationship Id="rId519" Type="http://schemas.openxmlformats.org/officeDocument/2006/relationships/customXml" Target="../ink/ink1173.xml"/><Relationship Id="rId670" Type="http://schemas.openxmlformats.org/officeDocument/2006/relationships/customXml" Target="../ink/ink1249.xml"/><Relationship Id="rId116" Type="http://schemas.openxmlformats.org/officeDocument/2006/relationships/image" Target="../media/image870.png"/><Relationship Id="rId158" Type="http://schemas.openxmlformats.org/officeDocument/2006/relationships/image" Target="../media/image891.png"/><Relationship Id="rId323" Type="http://schemas.openxmlformats.org/officeDocument/2006/relationships/customXml" Target="../ink/ink1075.xml"/><Relationship Id="rId530" Type="http://schemas.openxmlformats.org/officeDocument/2006/relationships/image" Target="../media/image1060.png"/><Relationship Id="rId20" Type="http://schemas.openxmlformats.org/officeDocument/2006/relationships/image" Target="../media/image822.png"/><Relationship Id="rId62" Type="http://schemas.openxmlformats.org/officeDocument/2006/relationships/image" Target="../media/image843.png"/><Relationship Id="rId365" Type="http://schemas.openxmlformats.org/officeDocument/2006/relationships/customXml" Target="../ink/ink1096.xml"/><Relationship Id="rId572" Type="http://schemas.openxmlformats.org/officeDocument/2006/relationships/image" Target="../media/image60.png"/><Relationship Id="rId628" Type="http://schemas.openxmlformats.org/officeDocument/2006/relationships/customXml" Target="../ink/ink1228.xml"/><Relationship Id="rId225" Type="http://schemas.openxmlformats.org/officeDocument/2006/relationships/customXml" Target="../ink/ink1026.xml"/><Relationship Id="rId267" Type="http://schemas.openxmlformats.org/officeDocument/2006/relationships/customXml" Target="../ink/ink1047.xml"/><Relationship Id="rId432" Type="http://schemas.openxmlformats.org/officeDocument/2006/relationships/image" Target="../media/image1011.png"/><Relationship Id="rId474" Type="http://schemas.openxmlformats.org/officeDocument/2006/relationships/image" Target="../media/image1032.png"/><Relationship Id="rId127" Type="http://schemas.openxmlformats.org/officeDocument/2006/relationships/customXml" Target="../ink/ink977.xml"/><Relationship Id="rId681" Type="http://schemas.openxmlformats.org/officeDocument/2006/relationships/image" Target="../media/image1123.png"/><Relationship Id="rId31" Type="http://schemas.openxmlformats.org/officeDocument/2006/relationships/customXml" Target="../ink/ink929.xml"/><Relationship Id="rId73" Type="http://schemas.openxmlformats.org/officeDocument/2006/relationships/customXml" Target="../ink/ink950.xml"/><Relationship Id="rId169" Type="http://schemas.openxmlformats.org/officeDocument/2006/relationships/customXml" Target="../ink/ink998.xml"/><Relationship Id="rId334" Type="http://schemas.openxmlformats.org/officeDocument/2006/relationships/image" Target="../media/image965.png"/><Relationship Id="rId376" Type="http://schemas.openxmlformats.org/officeDocument/2006/relationships/image" Target="../media/image983.png"/><Relationship Id="rId541" Type="http://schemas.openxmlformats.org/officeDocument/2006/relationships/customXml" Target="../ink/ink1184.xml"/><Relationship Id="rId583" Type="http://schemas.openxmlformats.org/officeDocument/2006/relationships/customXml" Target="../ink/ink1205.xml"/><Relationship Id="rId639" Type="http://schemas.openxmlformats.org/officeDocument/2006/relationships/image" Target="../media/image1102.png"/><Relationship Id="rId4" Type="http://schemas.openxmlformats.org/officeDocument/2006/relationships/image" Target="../media/image814.png"/><Relationship Id="rId180" Type="http://schemas.openxmlformats.org/officeDocument/2006/relationships/image" Target="../media/image901.png"/><Relationship Id="rId236" Type="http://schemas.openxmlformats.org/officeDocument/2006/relationships/image" Target="../media/image929.png"/><Relationship Id="rId278" Type="http://schemas.openxmlformats.org/officeDocument/2006/relationships/image" Target="../media/image950.png"/><Relationship Id="rId401" Type="http://schemas.openxmlformats.org/officeDocument/2006/relationships/customXml" Target="../ink/ink1114.xml"/><Relationship Id="rId443" Type="http://schemas.openxmlformats.org/officeDocument/2006/relationships/customXml" Target="../ink/ink1135.xml"/><Relationship Id="rId650" Type="http://schemas.openxmlformats.org/officeDocument/2006/relationships/customXml" Target="../ink/ink1239.xml"/><Relationship Id="rId303" Type="http://schemas.openxmlformats.org/officeDocument/2006/relationships/customXml" Target="../ink/ink1065.xml"/><Relationship Id="rId485" Type="http://schemas.openxmlformats.org/officeDocument/2006/relationships/customXml" Target="../ink/ink1156.xml"/><Relationship Id="rId42" Type="http://schemas.openxmlformats.org/officeDocument/2006/relationships/image" Target="../media/image833.png"/><Relationship Id="rId84" Type="http://schemas.openxmlformats.org/officeDocument/2006/relationships/image" Target="../media/image854.png"/><Relationship Id="rId138" Type="http://schemas.openxmlformats.org/officeDocument/2006/relationships/image" Target="../media/image881.png"/><Relationship Id="rId345" Type="http://schemas.openxmlformats.org/officeDocument/2006/relationships/customXml" Target="../ink/ink1086.xml"/><Relationship Id="rId387" Type="http://schemas.openxmlformats.org/officeDocument/2006/relationships/customXml" Target="../ink/ink1107.xml"/><Relationship Id="rId510" Type="http://schemas.openxmlformats.org/officeDocument/2006/relationships/image" Target="../media/image1050.png"/><Relationship Id="rId552" Type="http://schemas.openxmlformats.org/officeDocument/2006/relationships/image" Target="../media/image1071.png"/><Relationship Id="rId594" Type="http://schemas.openxmlformats.org/officeDocument/2006/relationships/image" Target="../media/image281.png"/><Relationship Id="rId608" Type="http://schemas.openxmlformats.org/officeDocument/2006/relationships/customXml" Target="../ink/ink1218.xml"/><Relationship Id="rId191" Type="http://schemas.openxmlformats.org/officeDocument/2006/relationships/customXml" Target="../ink/ink1009.xml"/><Relationship Id="rId205" Type="http://schemas.openxmlformats.org/officeDocument/2006/relationships/customXml" Target="../ink/ink1016.xml"/><Relationship Id="rId247" Type="http://schemas.openxmlformats.org/officeDocument/2006/relationships/customXml" Target="../ink/ink1037.xml"/><Relationship Id="rId412" Type="http://schemas.openxmlformats.org/officeDocument/2006/relationships/image" Target="../media/image1001.png"/><Relationship Id="rId107" Type="http://schemas.openxmlformats.org/officeDocument/2006/relationships/customXml" Target="../ink/ink967.xml"/><Relationship Id="rId289" Type="http://schemas.openxmlformats.org/officeDocument/2006/relationships/customXml" Target="../ink/ink1058.xml"/><Relationship Id="rId454" Type="http://schemas.openxmlformats.org/officeDocument/2006/relationships/image" Target="../media/image1022.png"/><Relationship Id="rId496" Type="http://schemas.openxmlformats.org/officeDocument/2006/relationships/image" Target="../media/image1043.png"/><Relationship Id="rId661" Type="http://schemas.openxmlformats.org/officeDocument/2006/relationships/image" Target="../media/image1113.png"/><Relationship Id="rId11" Type="http://schemas.openxmlformats.org/officeDocument/2006/relationships/customXml" Target="../ink/ink919.xml"/><Relationship Id="rId53" Type="http://schemas.openxmlformats.org/officeDocument/2006/relationships/customXml" Target="../ink/ink940.xml"/><Relationship Id="rId149" Type="http://schemas.openxmlformats.org/officeDocument/2006/relationships/customXml" Target="../ink/ink988.xml"/><Relationship Id="rId314" Type="http://schemas.openxmlformats.org/officeDocument/2006/relationships/image" Target="../media/image376.png"/><Relationship Id="rId356" Type="http://schemas.openxmlformats.org/officeDocument/2006/relationships/image" Target="../media/image973.png"/><Relationship Id="rId398" Type="http://schemas.openxmlformats.org/officeDocument/2006/relationships/image" Target="../media/image994.png"/><Relationship Id="rId521" Type="http://schemas.openxmlformats.org/officeDocument/2006/relationships/customXml" Target="../ink/ink1174.xml"/><Relationship Id="rId563" Type="http://schemas.openxmlformats.org/officeDocument/2006/relationships/customXml" Target="../ink/ink1195.xml"/><Relationship Id="rId619" Type="http://schemas.openxmlformats.org/officeDocument/2006/relationships/image" Target="../media/image1092.png"/><Relationship Id="rId95" Type="http://schemas.openxmlformats.org/officeDocument/2006/relationships/customXml" Target="../ink/ink961.xml"/><Relationship Id="rId160" Type="http://schemas.openxmlformats.org/officeDocument/2006/relationships/image" Target="../media/image892.png"/><Relationship Id="rId216" Type="http://schemas.openxmlformats.org/officeDocument/2006/relationships/image" Target="../media/image919.png"/><Relationship Id="rId423" Type="http://schemas.openxmlformats.org/officeDocument/2006/relationships/customXml" Target="../ink/ink1125.xml"/><Relationship Id="rId258" Type="http://schemas.openxmlformats.org/officeDocument/2006/relationships/image" Target="../media/image940.png"/><Relationship Id="rId465" Type="http://schemas.openxmlformats.org/officeDocument/2006/relationships/customXml" Target="../ink/ink1146.xml"/><Relationship Id="rId630" Type="http://schemas.openxmlformats.org/officeDocument/2006/relationships/customXml" Target="../ink/ink1229.xml"/><Relationship Id="rId672" Type="http://schemas.openxmlformats.org/officeDocument/2006/relationships/customXml" Target="../ink/ink1250.xml"/><Relationship Id="rId22" Type="http://schemas.openxmlformats.org/officeDocument/2006/relationships/image" Target="../media/image823.png"/><Relationship Id="rId64" Type="http://schemas.openxmlformats.org/officeDocument/2006/relationships/image" Target="../media/image844.png"/><Relationship Id="rId118" Type="http://schemas.openxmlformats.org/officeDocument/2006/relationships/image" Target="../media/image871.png"/><Relationship Id="rId325" Type="http://schemas.openxmlformats.org/officeDocument/2006/relationships/customXml" Target="../ink/ink1076.xml"/><Relationship Id="rId367" Type="http://schemas.openxmlformats.org/officeDocument/2006/relationships/customXml" Target="../ink/ink1097.xml"/><Relationship Id="rId532" Type="http://schemas.openxmlformats.org/officeDocument/2006/relationships/image" Target="../media/image1061.png"/><Relationship Id="rId574" Type="http://schemas.openxmlformats.org/officeDocument/2006/relationships/image" Target="../media/image1079.png"/><Relationship Id="rId171" Type="http://schemas.openxmlformats.org/officeDocument/2006/relationships/customXml" Target="../ink/ink999.xml"/><Relationship Id="rId227" Type="http://schemas.openxmlformats.org/officeDocument/2006/relationships/customXml" Target="../ink/ink1027.xml"/><Relationship Id="rId269" Type="http://schemas.openxmlformats.org/officeDocument/2006/relationships/customXml" Target="../ink/ink1048.xml"/><Relationship Id="rId434" Type="http://schemas.openxmlformats.org/officeDocument/2006/relationships/image" Target="../media/image1012.png"/><Relationship Id="rId476" Type="http://schemas.openxmlformats.org/officeDocument/2006/relationships/image" Target="../media/image1033.png"/><Relationship Id="rId641" Type="http://schemas.openxmlformats.org/officeDocument/2006/relationships/image" Target="../media/image1103.png"/><Relationship Id="rId683" Type="http://schemas.openxmlformats.org/officeDocument/2006/relationships/image" Target="../media/image1124.png"/><Relationship Id="rId33" Type="http://schemas.openxmlformats.org/officeDocument/2006/relationships/customXml" Target="../ink/ink930.xml"/><Relationship Id="rId129" Type="http://schemas.openxmlformats.org/officeDocument/2006/relationships/customXml" Target="../ink/ink978.xml"/><Relationship Id="rId280" Type="http://schemas.openxmlformats.org/officeDocument/2006/relationships/image" Target="../media/image951.png"/><Relationship Id="rId336" Type="http://schemas.openxmlformats.org/officeDocument/2006/relationships/image" Target="../media/image966.png"/><Relationship Id="rId501" Type="http://schemas.openxmlformats.org/officeDocument/2006/relationships/customXml" Target="../ink/ink1164.xml"/><Relationship Id="rId543" Type="http://schemas.openxmlformats.org/officeDocument/2006/relationships/customXml" Target="../ink/ink1185.xml"/><Relationship Id="rId75" Type="http://schemas.openxmlformats.org/officeDocument/2006/relationships/customXml" Target="../ink/ink951.xml"/><Relationship Id="rId140" Type="http://schemas.openxmlformats.org/officeDocument/2006/relationships/image" Target="../media/image882.png"/><Relationship Id="rId182" Type="http://schemas.openxmlformats.org/officeDocument/2006/relationships/image" Target="../media/image902.png"/><Relationship Id="rId378" Type="http://schemas.openxmlformats.org/officeDocument/2006/relationships/image" Target="../media/image984.png"/><Relationship Id="rId403" Type="http://schemas.openxmlformats.org/officeDocument/2006/relationships/customXml" Target="../ink/ink1115.xml"/><Relationship Id="rId585" Type="http://schemas.openxmlformats.org/officeDocument/2006/relationships/customXml" Target="../ink/ink1206.xml"/><Relationship Id="rId6" Type="http://schemas.openxmlformats.org/officeDocument/2006/relationships/image" Target="../media/image815.png"/><Relationship Id="rId238" Type="http://schemas.openxmlformats.org/officeDocument/2006/relationships/image" Target="../media/image930.png"/><Relationship Id="rId445" Type="http://schemas.openxmlformats.org/officeDocument/2006/relationships/customXml" Target="../ink/ink1136.xml"/><Relationship Id="rId487" Type="http://schemas.openxmlformats.org/officeDocument/2006/relationships/customXml" Target="../ink/ink1157.xml"/><Relationship Id="rId610" Type="http://schemas.openxmlformats.org/officeDocument/2006/relationships/customXml" Target="../ink/ink1219.xml"/><Relationship Id="rId652" Type="http://schemas.openxmlformats.org/officeDocument/2006/relationships/customXml" Target="../ink/ink1240.xml"/><Relationship Id="rId291" Type="http://schemas.openxmlformats.org/officeDocument/2006/relationships/customXml" Target="../ink/ink1059.xml"/><Relationship Id="rId305" Type="http://schemas.openxmlformats.org/officeDocument/2006/relationships/customXml" Target="../ink/ink1066.xml"/><Relationship Id="rId347" Type="http://schemas.openxmlformats.org/officeDocument/2006/relationships/customXml" Target="../ink/ink1087.xml"/><Relationship Id="rId512" Type="http://schemas.openxmlformats.org/officeDocument/2006/relationships/image" Target="../media/image1051.png"/><Relationship Id="rId44" Type="http://schemas.openxmlformats.org/officeDocument/2006/relationships/image" Target="../media/image834.png"/><Relationship Id="rId86" Type="http://schemas.openxmlformats.org/officeDocument/2006/relationships/image" Target="../media/image855.png"/><Relationship Id="rId151" Type="http://schemas.openxmlformats.org/officeDocument/2006/relationships/customXml" Target="../ink/ink989.xml"/><Relationship Id="rId389" Type="http://schemas.openxmlformats.org/officeDocument/2006/relationships/customXml" Target="../ink/ink1108.xml"/><Relationship Id="rId554" Type="http://schemas.openxmlformats.org/officeDocument/2006/relationships/image" Target="../media/image1072.png"/><Relationship Id="rId596" Type="http://schemas.openxmlformats.org/officeDocument/2006/relationships/image" Target="../media/image282.png"/><Relationship Id="rId193" Type="http://schemas.openxmlformats.org/officeDocument/2006/relationships/customXml" Target="../ink/ink1010.xml"/><Relationship Id="rId207" Type="http://schemas.openxmlformats.org/officeDocument/2006/relationships/customXml" Target="../ink/ink1017.xml"/><Relationship Id="rId249" Type="http://schemas.openxmlformats.org/officeDocument/2006/relationships/customXml" Target="../ink/ink1038.xml"/><Relationship Id="rId414" Type="http://schemas.openxmlformats.org/officeDocument/2006/relationships/image" Target="../media/image1002.png"/><Relationship Id="rId456" Type="http://schemas.openxmlformats.org/officeDocument/2006/relationships/image" Target="../media/image1023.png"/><Relationship Id="rId498" Type="http://schemas.openxmlformats.org/officeDocument/2006/relationships/image" Target="../media/image1044.png"/><Relationship Id="rId621" Type="http://schemas.openxmlformats.org/officeDocument/2006/relationships/image" Target="../media/image1093.png"/><Relationship Id="rId663" Type="http://schemas.openxmlformats.org/officeDocument/2006/relationships/image" Target="../media/image1114.png"/><Relationship Id="rId13" Type="http://schemas.openxmlformats.org/officeDocument/2006/relationships/customXml" Target="../ink/ink920.xml"/><Relationship Id="rId109" Type="http://schemas.openxmlformats.org/officeDocument/2006/relationships/customXml" Target="../ink/ink968.xml"/><Relationship Id="rId260" Type="http://schemas.openxmlformats.org/officeDocument/2006/relationships/image" Target="../media/image941.png"/><Relationship Id="rId316" Type="http://schemas.openxmlformats.org/officeDocument/2006/relationships/image" Target="../media/image378.png"/><Relationship Id="rId523" Type="http://schemas.openxmlformats.org/officeDocument/2006/relationships/customXml" Target="../ink/ink1175.xml"/><Relationship Id="rId55" Type="http://schemas.openxmlformats.org/officeDocument/2006/relationships/customXml" Target="../ink/ink941.xml"/><Relationship Id="rId97" Type="http://schemas.openxmlformats.org/officeDocument/2006/relationships/customXml" Target="../ink/ink962.xml"/><Relationship Id="rId120" Type="http://schemas.openxmlformats.org/officeDocument/2006/relationships/image" Target="../media/image872.png"/><Relationship Id="rId358" Type="http://schemas.openxmlformats.org/officeDocument/2006/relationships/image" Target="../media/image974.png"/><Relationship Id="rId565" Type="http://schemas.openxmlformats.org/officeDocument/2006/relationships/customXml" Target="../ink/ink1196.xml"/><Relationship Id="rId162" Type="http://schemas.openxmlformats.org/officeDocument/2006/relationships/image" Target="../media/image893.png"/><Relationship Id="rId218" Type="http://schemas.openxmlformats.org/officeDocument/2006/relationships/image" Target="../media/image920.png"/><Relationship Id="rId425" Type="http://schemas.openxmlformats.org/officeDocument/2006/relationships/customXml" Target="../ink/ink1126.xml"/><Relationship Id="rId467" Type="http://schemas.openxmlformats.org/officeDocument/2006/relationships/customXml" Target="../ink/ink1147.xml"/><Relationship Id="rId632" Type="http://schemas.openxmlformats.org/officeDocument/2006/relationships/customXml" Target="../ink/ink1230.xml"/><Relationship Id="rId271" Type="http://schemas.openxmlformats.org/officeDocument/2006/relationships/customXml" Target="../ink/ink1049.xml"/><Relationship Id="rId674" Type="http://schemas.openxmlformats.org/officeDocument/2006/relationships/customXml" Target="../ink/ink1251.xml"/><Relationship Id="rId24" Type="http://schemas.openxmlformats.org/officeDocument/2006/relationships/image" Target="../media/image824.png"/><Relationship Id="rId66" Type="http://schemas.openxmlformats.org/officeDocument/2006/relationships/image" Target="../media/image845.png"/><Relationship Id="rId131" Type="http://schemas.openxmlformats.org/officeDocument/2006/relationships/customXml" Target="../ink/ink979.xml"/><Relationship Id="rId327" Type="http://schemas.openxmlformats.org/officeDocument/2006/relationships/customXml" Target="../ink/ink1077.xml"/><Relationship Id="rId369" Type="http://schemas.openxmlformats.org/officeDocument/2006/relationships/customXml" Target="../ink/ink1098.xml"/><Relationship Id="rId534" Type="http://schemas.openxmlformats.org/officeDocument/2006/relationships/image" Target="../media/image1062.png"/><Relationship Id="rId576" Type="http://schemas.openxmlformats.org/officeDocument/2006/relationships/image" Target="../media/image1080.png"/><Relationship Id="rId173" Type="http://schemas.openxmlformats.org/officeDocument/2006/relationships/customXml" Target="../ink/ink1000.xml"/><Relationship Id="rId229" Type="http://schemas.openxmlformats.org/officeDocument/2006/relationships/customXml" Target="../ink/ink1028.xml"/><Relationship Id="rId380" Type="http://schemas.openxmlformats.org/officeDocument/2006/relationships/image" Target="../media/image985.png"/><Relationship Id="rId436" Type="http://schemas.openxmlformats.org/officeDocument/2006/relationships/image" Target="../media/image1013.png"/><Relationship Id="rId601" Type="http://schemas.openxmlformats.org/officeDocument/2006/relationships/customXml" Target="../ink/ink1214.xml"/><Relationship Id="rId643" Type="http://schemas.openxmlformats.org/officeDocument/2006/relationships/image" Target="../media/image1104.png"/><Relationship Id="rId240" Type="http://schemas.openxmlformats.org/officeDocument/2006/relationships/image" Target="../media/image931.png"/><Relationship Id="rId478" Type="http://schemas.openxmlformats.org/officeDocument/2006/relationships/image" Target="../media/image1034.png"/><Relationship Id="rId35" Type="http://schemas.openxmlformats.org/officeDocument/2006/relationships/customXml" Target="../ink/ink931.xml"/><Relationship Id="rId77" Type="http://schemas.openxmlformats.org/officeDocument/2006/relationships/customXml" Target="../ink/ink952.xml"/><Relationship Id="rId100" Type="http://schemas.openxmlformats.org/officeDocument/2006/relationships/image" Target="../media/image862.png"/><Relationship Id="rId282" Type="http://schemas.openxmlformats.org/officeDocument/2006/relationships/image" Target="../media/image369.png"/><Relationship Id="rId338" Type="http://schemas.openxmlformats.org/officeDocument/2006/relationships/image" Target="../media/image967.png"/><Relationship Id="rId503" Type="http://schemas.openxmlformats.org/officeDocument/2006/relationships/customXml" Target="../ink/ink1165.xml"/><Relationship Id="rId545" Type="http://schemas.openxmlformats.org/officeDocument/2006/relationships/customXml" Target="../ink/ink1186.xml"/><Relationship Id="rId587" Type="http://schemas.openxmlformats.org/officeDocument/2006/relationships/customXml" Target="../ink/ink1207.xml"/><Relationship Id="rId8" Type="http://schemas.openxmlformats.org/officeDocument/2006/relationships/image" Target="../media/image816.png"/><Relationship Id="rId142" Type="http://schemas.openxmlformats.org/officeDocument/2006/relationships/image" Target="../media/image883.png"/><Relationship Id="rId184" Type="http://schemas.openxmlformats.org/officeDocument/2006/relationships/image" Target="../media/image903.png"/><Relationship Id="rId391" Type="http://schemas.openxmlformats.org/officeDocument/2006/relationships/customXml" Target="../ink/ink1109.xml"/><Relationship Id="rId405" Type="http://schemas.openxmlformats.org/officeDocument/2006/relationships/customXml" Target="../ink/ink1116.xml"/><Relationship Id="rId447" Type="http://schemas.openxmlformats.org/officeDocument/2006/relationships/customXml" Target="../ink/ink1137.xml"/><Relationship Id="rId612" Type="http://schemas.openxmlformats.org/officeDocument/2006/relationships/customXml" Target="../ink/ink1220.xml"/><Relationship Id="rId251" Type="http://schemas.openxmlformats.org/officeDocument/2006/relationships/customXml" Target="../ink/ink1039.xml"/><Relationship Id="rId489" Type="http://schemas.openxmlformats.org/officeDocument/2006/relationships/customXml" Target="../ink/ink1158.xml"/><Relationship Id="rId654" Type="http://schemas.openxmlformats.org/officeDocument/2006/relationships/customXml" Target="../ink/ink1241.xml"/><Relationship Id="rId46" Type="http://schemas.openxmlformats.org/officeDocument/2006/relationships/image" Target="../media/image835.png"/><Relationship Id="rId293" Type="http://schemas.openxmlformats.org/officeDocument/2006/relationships/customXml" Target="../ink/ink1060.xml"/><Relationship Id="rId307" Type="http://schemas.openxmlformats.org/officeDocument/2006/relationships/customXml" Target="../ink/ink1067.xml"/><Relationship Id="rId349" Type="http://schemas.openxmlformats.org/officeDocument/2006/relationships/customXml" Target="../ink/ink1088.xml"/><Relationship Id="rId514" Type="http://schemas.openxmlformats.org/officeDocument/2006/relationships/image" Target="../media/image1052.png"/><Relationship Id="rId556" Type="http://schemas.openxmlformats.org/officeDocument/2006/relationships/image" Target="../media/image1073.png"/><Relationship Id="rId88" Type="http://schemas.openxmlformats.org/officeDocument/2006/relationships/image" Target="../media/image856.png"/><Relationship Id="rId111" Type="http://schemas.openxmlformats.org/officeDocument/2006/relationships/customXml" Target="../ink/ink969.xml"/><Relationship Id="rId153" Type="http://schemas.openxmlformats.org/officeDocument/2006/relationships/customXml" Target="../ink/ink990.xml"/><Relationship Id="rId195" Type="http://schemas.openxmlformats.org/officeDocument/2006/relationships/customXml" Target="../ink/ink1011.xml"/><Relationship Id="rId209" Type="http://schemas.openxmlformats.org/officeDocument/2006/relationships/customXml" Target="../ink/ink1018.xml"/><Relationship Id="rId360" Type="http://schemas.openxmlformats.org/officeDocument/2006/relationships/image" Target="../media/image975.png"/><Relationship Id="rId416" Type="http://schemas.openxmlformats.org/officeDocument/2006/relationships/image" Target="../media/image1003.png"/><Relationship Id="rId598" Type="http://schemas.openxmlformats.org/officeDocument/2006/relationships/image" Target="../media/image283.png"/><Relationship Id="rId220" Type="http://schemas.openxmlformats.org/officeDocument/2006/relationships/image" Target="../media/image921.png"/><Relationship Id="rId458" Type="http://schemas.openxmlformats.org/officeDocument/2006/relationships/image" Target="../media/image1024.png"/><Relationship Id="rId623" Type="http://schemas.openxmlformats.org/officeDocument/2006/relationships/image" Target="../media/image1094.png"/><Relationship Id="rId665" Type="http://schemas.openxmlformats.org/officeDocument/2006/relationships/image" Target="../media/image1115.png"/><Relationship Id="rId15" Type="http://schemas.openxmlformats.org/officeDocument/2006/relationships/customXml" Target="../ink/ink921.xml"/><Relationship Id="rId57" Type="http://schemas.openxmlformats.org/officeDocument/2006/relationships/customXml" Target="../ink/ink942.xml"/><Relationship Id="rId262" Type="http://schemas.openxmlformats.org/officeDocument/2006/relationships/image" Target="../media/image942.png"/><Relationship Id="rId318" Type="http://schemas.openxmlformats.org/officeDocument/2006/relationships/image" Target="../media/image379.png"/><Relationship Id="rId525" Type="http://schemas.openxmlformats.org/officeDocument/2006/relationships/customXml" Target="../ink/ink1176.xml"/><Relationship Id="rId567" Type="http://schemas.openxmlformats.org/officeDocument/2006/relationships/customXml" Target="../ink/ink1197.xml"/><Relationship Id="rId99" Type="http://schemas.openxmlformats.org/officeDocument/2006/relationships/customXml" Target="../ink/ink963.xml"/><Relationship Id="rId122" Type="http://schemas.openxmlformats.org/officeDocument/2006/relationships/image" Target="../media/image873.png"/><Relationship Id="rId164" Type="http://schemas.openxmlformats.org/officeDocument/2006/relationships/image" Target="../media/image894.png"/><Relationship Id="rId371" Type="http://schemas.openxmlformats.org/officeDocument/2006/relationships/customXml" Target="../ink/ink1099.xml"/><Relationship Id="rId427" Type="http://schemas.openxmlformats.org/officeDocument/2006/relationships/customXml" Target="../ink/ink1127.xml"/><Relationship Id="rId469" Type="http://schemas.openxmlformats.org/officeDocument/2006/relationships/customXml" Target="../ink/ink1148.xml"/><Relationship Id="rId634" Type="http://schemas.openxmlformats.org/officeDocument/2006/relationships/customXml" Target="../ink/ink1231.xml"/><Relationship Id="rId676" Type="http://schemas.openxmlformats.org/officeDocument/2006/relationships/customXml" Target="../ink/ink1252.xml"/><Relationship Id="rId26" Type="http://schemas.openxmlformats.org/officeDocument/2006/relationships/image" Target="../media/image825.png"/><Relationship Id="rId231" Type="http://schemas.openxmlformats.org/officeDocument/2006/relationships/customXml" Target="../ink/ink1029.xml"/><Relationship Id="rId273" Type="http://schemas.openxmlformats.org/officeDocument/2006/relationships/customXml" Target="../ink/ink1050.xml"/><Relationship Id="rId329" Type="http://schemas.openxmlformats.org/officeDocument/2006/relationships/customXml" Target="../ink/ink1078.xml"/><Relationship Id="rId480" Type="http://schemas.openxmlformats.org/officeDocument/2006/relationships/image" Target="../media/image1035.png"/><Relationship Id="rId536" Type="http://schemas.openxmlformats.org/officeDocument/2006/relationships/image" Target="../media/image1063.png"/><Relationship Id="rId68" Type="http://schemas.openxmlformats.org/officeDocument/2006/relationships/image" Target="../media/image846.png"/><Relationship Id="rId133" Type="http://schemas.openxmlformats.org/officeDocument/2006/relationships/customXml" Target="../ink/ink980.xml"/><Relationship Id="rId175" Type="http://schemas.openxmlformats.org/officeDocument/2006/relationships/customXml" Target="../ink/ink1001.xml"/><Relationship Id="rId340" Type="http://schemas.openxmlformats.org/officeDocument/2006/relationships/image" Target="../media/image968.png"/><Relationship Id="rId578" Type="http://schemas.openxmlformats.org/officeDocument/2006/relationships/image" Target="../media/image1081.png"/><Relationship Id="rId200" Type="http://schemas.openxmlformats.org/officeDocument/2006/relationships/image" Target="../media/image911.png"/><Relationship Id="rId382" Type="http://schemas.openxmlformats.org/officeDocument/2006/relationships/image" Target="../media/image986.png"/><Relationship Id="rId438" Type="http://schemas.openxmlformats.org/officeDocument/2006/relationships/image" Target="../media/image1014.png"/><Relationship Id="rId603" Type="http://schemas.openxmlformats.org/officeDocument/2006/relationships/customXml" Target="../ink/ink1215.xml"/><Relationship Id="rId645" Type="http://schemas.openxmlformats.org/officeDocument/2006/relationships/image" Target="../media/image1105.png"/><Relationship Id="rId242" Type="http://schemas.openxmlformats.org/officeDocument/2006/relationships/image" Target="../media/image932.png"/><Relationship Id="rId284" Type="http://schemas.openxmlformats.org/officeDocument/2006/relationships/image" Target="../media/image370.png"/><Relationship Id="rId491" Type="http://schemas.openxmlformats.org/officeDocument/2006/relationships/customXml" Target="../ink/ink1159.xml"/><Relationship Id="rId505" Type="http://schemas.openxmlformats.org/officeDocument/2006/relationships/customXml" Target="../ink/ink1166.xml"/><Relationship Id="rId37" Type="http://schemas.openxmlformats.org/officeDocument/2006/relationships/customXml" Target="../ink/ink932.xml"/><Relationship Id="rId79" Type="http://schemas.openxmlformats.org/officeDocument/2006/relationships/customXml" Target="../ink/ink953.xml"/><Relationship Id="rId102" Type="http://schemas.openxmlformats.org/officeDocument/2006/relationships/image" Target="../media/image863.png"/><Relationship Id="rId144" Type="http://schemas.openxmlformats.org/officeDocument/2006/relationships/image" Target="../media/image884.png"/><Relationship Id="rId547" Type="http://schemas.openxmlformats.org/officeDocument/2006/relationships/customXml" Target="../ink/ink1187.xml"/><Relationship Id="rId589" Type="http://schemas.openxmlformats.org/officeDocument/2006/relationships/customXml" Target="../ink/ink1208.xml"/><Relationship Id="rId90" Type="http://schemas.openxmlformats.org/officeDocument/2006/relationships/image" Target="../media/image857.png"/><Relationship Id="rId186" Type="http://schemas.openxmlformats.org/officeDocument/2006/relationships/image" Target="../media/image904.png"/><Relationship Id="rId351" Type="http://schemas.openxmlformats.org/officeDocument/2006/relationships/customXml" Target="../ink/ink1089.xml"/><Relationship Id="rId393" Type="http://schemas.openxmlformats.org/officeDocument/2006/relationships/customXml" Target="../ink/ink1110.xml"/><Relationship Id="rId407" Type="http://schemas.openxmlformats.org/officeDocument/2006/relationships/customXml" Target="../ink/ink1117.xml"/><Relationship Id="rId449" Type="http://schemas.openxmlformats.org/officeDocument/2006/relationships/customXml" Target="../ink/ink1138.xml"/><Relationship Id="rId614" Type="http://schemas.openxmlformats.org/officeDocument/2006/relationships/customXml" Target="../ink/ink1221.xml"/><Relationship Id="rId656" Type="http://schemas.openxmlformats.org/officeDocument/2006/relationships/customXml" Target="../ink/ink1242.xml"/><Relationship Id="rId211" Type="http://schemas.openxmlformats.org/officeDocument/2006/relationships/customXml" Target="../ink/ink1019.xml"/><Relationship Id="rId253" Type="http://schemas.openxmlformats.org/officeDocument/2006/relationships/customXml" Target="../ink/ink1040.xml"/><Relationship Id="rId295" Type="http://schemas.openxmlformats.org/officeDocument/2006/relationships/customXml" Target="../ink/ink1061.xml"/><Relationship Id="rId309" Type="http://schemas.openxmlformats.org/officeDocument/2006/relationships/customXml" Target="../ink/ink1068.xml"/><Relationship Id="rId460" Type="http://schemas.openxmlformats.org/officeDocument/2006/relationships/image" Target="../media/image1025.png"/><Relationship Id="rId516" Type="http://schemas.openxmlformats.org/officeDocument/2006/relationships/image" Target="../media/image1053.png"/><Relationship Id="rId48" Type="http://schemas.openxmlformats.org/officeDocument/2006/relationships/image" Target="../media/image836.png"/><Relationship Id="rId113" Type="http://schemas.openxmlformats.org/officeDocument/2006/relationships/customXml" Target="../ink/ink970.xml"/><Relationship Id="rId320" Type="http://schemas.openxmlformats.org/officeDocument/2006/relationships/image" Target="../media/image380.png"/><Relationship Id="rId558" Type="http://schemas.openxmlformats.org/officeDocument/2006/relationships/image" Target="../media/image1074.png"/><Relationship Id="rId155" Type="http://schemas.openxmlformats.org/officeDocument/2006/relationships/customXml" Target="../ink/ink991.xml"/><Relationship Id="rId197" Type="http://schemas.openxmlformats.org/officeDocument/2006/relationships/customXml" Target="../ink/ink1012.xml"/><Relationship Id="rId362" Type="http://schemas.openxmlformats.org/officeDocument/2006/relationships/image" Target="../media/image976.png"/><Relationship Id="rId418" Type="http://schemas.openxmlformats.org/officeDocument/2006/relationships/image" Target="../media/image1004.png"/><Relationship Id="rId625" Type="http://schemas.openxmlformats.org/officeDocument/2006/relationships/image" Target="../media/image1095.png"/><Relationship Id="rId222" Type="http://schemas.openxmlformats.org/officeDocument/2006/relationships/image" Target="../media/image922.png"/><Relationship Id="rId264" Type="http://schemas.openxmlformats.org/officeDocument/2006/relationships/image" Target="../media/image943.png"/><Relationship Id="rId471" Type="http://schemas.openxmlformats.org/officeDocument/2006/relationships/customXml" Target="../ink/ink1149.xml"/><Relationship Id="rId667" Type="http://schemas.openxmlformats.org/officeDocument/2006/relationships/image" Target="../media/image1116.png"/><Relationship Id="rId17" Type="http://schemas.openxmlformats.org/officeDocument/2006/relationships/customXml" Target="../ink/ink922.xml"/><Relationship Id="rId59" Type="http://schemas.openxmlformats.org/officeDocument/2006/relationships/customXml" Target="../ink/ink943.xml"/><Relationship Id="rId124" Type="http://schemas.openxmlformats.org/officeDocument/2006/relationships/image" Target="../media/image874.png"/><Relationship Id="rId527" Type="http://schemas.openxmlformats.org/officeDocument/2006/relationships/customXml" Target="../ink/ink1177.xml"/><Relationship Id="rId569" Type="http://schemas.openxmlformats.org/officeDocument/2006/relationships/customXml" Target="../ink/ink1198.xml"/><Relationship Id="rId70" Type="http://schemas.openxmlformats.org/officeDocument/2006/relationships/image" Target="../media/image847.png"/><Relationship Id="rId166" Type="http://schemas.openxmlformats.org/officeDocument/2006/relationships/image" Target="../media/image895.png"/><Relationship Id="rId331" Type="http://schemas.openxmlformats.org/officeDocument/2006/relationships/customXml" Target="../ink/ink1079.xml"/><Relationship Id="rId373" Type="http://schemas.openxmlformats.org/officeDocument/2006/relationships/customXml" Target="../ink/ink1100.xml"/><Relationship Id="rId429" Type="http://schemas.openxmlformats.org/officeDocument/2006/relationships/customXml" Target="../ink/ink1128.xml"/><Relationship Id="rId580" Type="http://schemas.openxmlformats.org/officeDocument/2006/relationships/image" Target="../media/image164.png"/><Relationship Id="rId636" Type="http://schemas.openxmlformats.org/officeDocument/2006/relationships/customXml" Target="../ink/ink1232.xml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1030.xml"/><Relationship Id="rId440" Type="http://schemas.openxmlformats.org/officeDocument/2006/relationships/image" Target="../media/image1015.png"/><Relationship Id="rId678" Type="http://schemas.openxmlformats.org/officeDocument/2006/relationships/customXml" Target="../ink/ink1253.xml"/><Relationship Id="rId28" Type="http://schemas.openxmlformats.org/officeDocument/2006/relationships/image" Target="../media/image826.png"/><Relationship Id="rId275" Type="http://schemas.openxmlformats.org/officeDocument/2006/relationships/customXml" Target="../ink/ink1051.xml"/><Relationship Id="rId300" Type="http://schemas.openxmlformats.org/officeDocument/2006/relationships/image" Target="../media/image372.png"/><Relationship Id="rId482" Type="http://schemas.openxmlformats.org/officeDocument/2006/relationships/image" Target="../media/image1036.png"/><Relationship Id="rId538" Type="http://schemas.openxmlformats.org/officeDocument/2006/relationships/image" Target="../media/image1064.png"/><Relationship Id="rId81" Type="http://schemas.openxmlformats.org/officeDocument/2006/relationships/customXml" Target="../ink/ink954.xml"/><Relationship Id="rId135" Type="http://schemas.openxmlformats.org/officeDocument/2006/relationships/customXml" Target="../ink/ink981.xml"/><Relationship Id="rId177" Type="http://schemas.openxmlformats.org/officeDocument/2006/relationships/customXml" Target="../ink/ink1002.xml"/><Relationship Id="rId342" Type="http://schemas.openxmlformats.org/officeDocument/2006/relationships/image" Target="../media/image969.png"/><Relationship Id="rId384" Type="http://schemas.openxmlformats.org/officeDocument/2006/relationships/image" Target="../media/image987.png"/><Relationship Id="rId591" Type="http://schemas.openxmlformats.org/officeDocument/2006/relationships/customXml" Target="../ink/ink1209.xml"/><Relationship Id="rId605" Type="http://schemas.openxmlformats.org/officeDocument/2006/relationships/image" Target="../media/image1086.png"/><Relationship Id="rId202" Type="http://schemas.openxmlformats.org/officeDocument/2006/relationships/image" Target="../media/image912.png"/><Relationship Id="rId244" Type="http://schemas.openxmlformats.org/officeDocument/2006/relationships/image" Target="../media/image933.png"/><Relationship Id="rId647" Type="http://schemas.openxmlformats.org/officeDocument/2006/relationships/image" Target="../media/image1106.png"/><Relationship Id="rId39" Type="http://schemas.openxmlformats.org/officeDocument/2006/relationships/customXml" Target="../ink/ink933.xml"/><Relationship Id="rId286" Type="http://schemas.openxmlformats.org/officeDocument/2006/relationships/image" Target="../media/image952.png"/><Relationship Id="rId451" Type="http://schemas.openxmlformats.org/officeDocument/2006/relationships/customXml" Target="../ink/ink1139.xml"/><Relationship Id="rId493" Type="http://schemas.openxmlformats.org/officeDocument/2006/relationships/customXml" Target="../ink/ink1160.xml"/><Relationship Id="rId507" Type="http://schemas.openxmlformats.org/officeDocument/2006/relationships/customXml" Target="../ink/ink1167.xml"/><Relationship Id="rId549" Type="http://schemas.openxmlformats.org/officeDocument/2006/relationships/customXml" Target="../ink/ink1188.xml"/><Relationship Id="rId50" Type="http://schemas.openxmlformats.org/officeDocument/2006/relationships/image" Target="../media/image837.png"/><Relationship Id="rId104" Type="http://schemas.openxmlformats.org/officeDocument/2006/relationships/image" Target="../media/image864.png"/><Relationship Id="rId146" Type="http://schemas.openxmlformats.org/officeDocument/2006/relationships/image" Target="../media/image885.png"/><Relationship Id="rId188" Type="http://schemas.openxmlformats.org/officeDocument/2006/relationships/image" Target="../media/image905.png"/><Relationship Id="rId311" Type="http://schemas.openxmlformats.org/officeDocument/2006/relationships/customXml" Target="../ink/ink1069.xml"/><Relationship Id="rId353" Type="http://schemas.openxmlformats.org/officeDocument/2006/relationships/customXml" Target="../ink/ink1090.xml"/><Relationship Id="rId395" Type="http://schemas.openxmlformats.org/officeDocument/2006/relationships/customXml" Target="../ink/ink1111.xml"/><Relationship Id="rId409" Type="http://schemas.openxmlformats.org/officeDocument/2006/relationships/customXml" Target="../ink/ink1118.xml"/><Relationship Id="rId560" Type="http://schemas.openxmlformats.org/officeDocument/2006/relationships/image" Target="../media/image1075.png"/><Relationship Id="rId92" Type="http://schemas.openxmlformats.org/officeDocument/2006/relationships/image" Target="../media/image858.png"/><Relationship Id="rId213" Type="http://schemas.openxmlformats.org/officeDocument/2006/relationships/customXml" Target="../ink/ink1020.xml"/><Relationship Id="rId420" Type="http://schemas.openxmlformats.org/officeDocument/2006/relationships/image" Target="../media/image1005.png"/><Relationship Id="rId616" Type="http://schemas.openxmlformats.org/officeDocument/2006/relationships/customXml" Target="../ink/ink1222.xml"/><Relationship Id="rId658" Type="http://schemas.openxmlformats.org/officeDocument/2006/relationships/customXml" Target="../ink/ink1243.xml"/><Relationship Id="rId255" Type="http://schemas.openxmlformats.org/officeDocument/2006/relationships/customXml" Target="../ink/ink1041.xml"/><Relationship Id="rId297" Type="http://schemas.openxmlformats.org/officeDocument/2006/relationships/customXml" Target="../ink/ink1062.xml"/><Relationship Id="rId462" Type="http://schemas.openxmlformats.org/officeDocument/2006/relationships/image" Target="../media/image1026.png"/><Relationship Id="rId518" Type="http://schemas.openxmlformats.org/officeDocument/2006/relationships/image" Target="../media/image1054.png"/><Relationship Id="rId115" Type="http://schemas.openxmlformats.org/officeDocument/2006/relationships/customXml" Target="../ink/ink971.xml"/><Relationship Id="rId157" Type="http://schemas.openxmlformats.org/officeDocument/2006/relationships/customXml" Target="../ink/ink992.xml"/><Relationship Id="rId322" Type="http://schemas.openxmlformats.org/officeDocument/2006/relationships/image" Target="../media/image381.png"/><Relationship Id="rId364" Type="http://schemas.openxmlformats.org/officeDocument/2006/relationships/image" Target="../media/image977.png"/><Relationship Id="rId61" Type="http://schemas.openxmlformats.org/officeDocument/2006/relationships/customXml" Target="../ink/ink944.xml"/><Relationship Id="rId199" Type="http://schemas.openxmlformats.org/officeDocument/2006/relationships/customXml" Target="../ink/ink1013.xml"/><Relationship Id="rId571" Type="http://schemas.openxmlformats.org/officeDocument/2006/relationships/customXml" Target="../ink/ink1199.xml"/><Relationship Id="rId627" Type="http://schemas.openxmlformats.org/officeDocument/2006/relationships/image" Target="../media/image1096.png"/><Relationship Id="rId669" Type="http://schemas.openxmlformats.org/officeDocument/2006/relationships/image" Target="../media/image1117.png"/><Relationship Id="rId19" Type="http://schemas.openxmlformats.org/officeDocument/2006/relationships/customXml" Target="../ink/ink923.xml"/><Relationship Id="rId224" Type="http://schemas.openxmlformats.org/officeDocument/2006/relationships/image" Target="../media/image923.png"/><Relationship Id="rId266" Type="http://schemas.openxmlformats.org/officeDocument/2006/relationships/image" Target="../media/image944.png"/><Relationship Id="rId431" Type="http://schemas.openxmlformats.org/officeDocument/2006/relationships/customXml" Target="../ink/ink1129.xml"/><Relationship Id="rId473" Type="http://schemas.openxmlformats.org/officeDocument/2006/relationships/customXml" Target="../ink/ink1150.xml"/><Relationship Id="rId529" Type="http://schemas.openxmlformats.org/officeDocument/2006/relationships/customXml" Target="../ink/ink1178.xml"/><Relationship Id="rId680" Type="http://schemas.openxmlformats.org/officeDocument/2006/relationships/customXml" Target="../ink/ink1254.xml"/><Relationship Id="rId30" Type="http://schemas.openxmlformats.org/officeDocument/2006/relationships/image" Target="../media/image827.png"/><Relationship Id="rId126" Type="http://schemas.openxmlformats.org/officeDocument/2006/relationships/image" Target="../media/image875.png"/><Relationship Id="rId168" Type="http://schemas.openxmlformats.org/officeDocument/2006/relationships/image" Target="../media/image896.png"/><Relationship Id="rId333" Type="http://schemas.openxmlformats.org/officeDocument/2006/relationships/customXml" Target="../ink/ink1080.xml"/><Relationship Id="rId540" Type="http://schemas.openxmlformats.org/officeDocument/2006/relationships/image" Target="../media/image1065.png"/><Relationship Id="rId72" Type="http://schemas.openxmlformats.org/officeDocument/2006/relationships/image" Target="../media/image848.png"/><Relationship Id="rId375" Type="http://schemas.openxmlformats.org/officeDocument/2006/relationships/customXml" Target="../ink/ink1101.xml"/><Relationship Id="rId582" Type="http://schemas.openxmlformats.org/officeDocument/2006/relationships/image" Target="../media/image168.png"/><Relationship Id="rId638" Type="http://schemas.openxmlformats.org/officeDocument/2006/relationships/customXml" Target="../ink/ink1233.xml"/><Relationship Id="rId3" Type="http://schemas.openxmlformats.org/officeDocument/2006/relationships/customXml" Target="../ink/ink915.xml"/><Relationship Id="rId235" Type="http://schemas.openxmlformats.org/officeDocument/2006/relationships/customXml" Target="../ink/ink1031.xml"/><Relationship Id="rId277" Type="http://schemas.openxmlformats.org/officeDocument/2006/relationships/customXml" Target="../ink/ink1052.xml"/><Relationship Id="rId400" Type="http://schemas.openxmlformats.org/officeDocument/2006/relationships/image" Target="../media/image995.png"/><Relationship Id="rId442" Type="http://schemas.openxmlformats.org/officeDocument/2006/relationships/image" Target="../media/image1016.png"/><Relationship Id="rId484" Type="http://schemas.openxmlformats.org/officeDocument/2006/relationships/image" Target="../media/image1037.png"/><Relationship Id="rId137" Type="http://schemas.openxmlformats.org/officeDocument/2006/relationships/customXml" Target="../ink/ink982.xml"/><Relationship Id="rId302" Type="http://schemas.openxmlformats.org/officeDocument/2006/relationships/image" Target="../media/image373.png"/><Relationship Id="rId344" Type="http://schemas.openxmlformats.org/officeDocument/2006/relationships/image" Target="../media/image970.png"/><Relationship Id="rId41" Type="http://schemas.openxmlformats.org/officeDocument/2006/relationships/customXml" Target="../ink/ink934.xml"/><Relationship Id="rId83" Type="http://schemas.openxmlformats.org/officeDocument/2006/relationships/customXml" Target="../ink/ink955.xml"/><Relationship Id="rId179" Type="http://schemas.openxmlformats.org/officeDocument/2006/relationships/customXml" Target="../ink/ink1003.xml"/><Relationship Id="rId386" Type="http://schemas.openxmlformats.org/officeDocument/2006/relationships/image" Target="../media/image988.png"/><Relationship Id="rId551" Type="http://schemas.openxmlformats.org/officeDocument/2006/relationships/customXml" Target="../ink/ink1189.xml"/><Relationship Id="rId593" Type="http://schemas.openxmlformats.org/officeDocument/2006/relationships/customXml" Target="../ink/ink1210.xml"/><Relationship Id="rId607" Type="http://schemas.openxmlformats.org/officeDocument/2006/relationships/image" Target="../media/image363.png"/><Relationship Id="rId649" Type="http://schemas.openxmlformats.org/officeDocument/2006/relationships/image" Target="../media/image1107.png"/><Relationship Id="rId190" Type="http://schemas.openxmlformats.org/officeDocument/2006/relationships/image" Target="../media/image906.png"/><Relationship Id="rId204" Type="http://schemas.openxmlformats.org/officeDocument/2006/relationships/image" Target="../media/image913.png"/><Relationship Id="rId246" Type="http://schemas.openxmlformats.org/officeDocument/2006/relationships/image" Target="../media/image934.png"/><Relationship Id="rId288" Type="http://schemas.openxmlformats.org/officeDocument/2006/relationships/image" Target="../media/image953.png"/><Relationship Id="rId411" Type="http://schemas.openxmlformats.org/officeDocument/2006/relationships/customXml" Target="../ink/ink1119.xml"/><Relationship Id="rId453" Type="http://schemas.openxmlformats.org/officeDocument/2006/relationships/customXml" Target="../ink/ink1140.xml"/><Relationship Id="rId509" Type="http://schemas.openxmlformats.org/officeDocument/2006/relationships/customXml" Target="../ink/ink1168.xml"/><Relationship Id="rId660" Type="http://schemas.openxmlformats.org/officeDocument/2006/relationships/customXml" Target="../ink/ink1244.xml"/><Relationship Id="rId106" Type="http://schemas.openxmlformats.org/officeDocument/2006/relationships/image" Target="../media/image865.png"/><Relationship Id="rId313" Type="http://schemas.openxmlformats.org/officeDocument/2006/relationships/customXml" Target="../ink/ink1070.xml"/><Relationship Id="rId495" Type="http://schemas.openxmlformats.org/officeDocument/2006/relationships/customXml" Target="../ink/ink1161.xml"/><Relationship Id="rId10" Type="http://schemas.openxmlformats.org/officeDocument/2006/relationships/image" Target="../media/image817.png"/><Relationship Id="rId52" Type="http://schemas.openxmlformats.org/officeDocument/2006/relationships/image" Target="../media/image838.png"/><Relationship Id="rId94" Type="http://schemas.openxmlformats.org/officeDocument/2006/relationships/image" Target="../media/image859.png"/><Relationship Id="rId148" Type="http://schemas.openxmlformats.org/officeDocument/2006/relationships/image" Target="../media/image886.png"/><Relationship Id="rId355" Type="http://schemas.openxmlformats.org/officeDocument/2006/relationships/customXml" Target="../ink/ink1091.xml"/><Relationship Id="rId397" Type="http://schemas.openxmlformats.org/officeDocument/2006/relationships/customXml" Target="../ink/ink1112.xml"/><Relationship Id="rId520" Type="http://schemas.openxmlformats.org/officeDocument/2006/relationships/image" Target="../media/image1055.png"/><Relationship Id="rId562" Type="http://schemas.openxmlformats.org/officeDocument/2006/relationships/image" Target="../media/image1076.png"/><Relationship Id="rId618" Type="http://schemas.openxmlformats.org/officeDocument/2006/relationships/customXml" Target="../ink/ink1223.xml"/><Relationship Id="rId215" Type="http://schemas.openxmlformats.org/officeDocument/2006/relationships/customXml" Target="../ink/ink1021.xml"/><Relationship Id="rId257" Type="http://schemas.openxmlformats.org/officeDocument/2006/relationships/customXml" Target="../ink/ink1042.xml"/><Relationship Id="rId422" Type="http://schemas.openxmlformats.org/officeDocument/2006/relationships/image" Target="../media/image1006.png"/><Relationship Id="rId464" Type="http://schemas.openxmlformats.org/officeDocument/2006/relationships/image" Target="../media/image1027.png"/><Relationship Id="rId299" Type="http://schemas.openxmlformats.org/officeDocument/2006/relationships/customXml" Target="../ink/ink1063.xml"/><Relationship Id="rId63" Type="http://schemas.openxmlformats.org/officeDocument/2006/relationships/customXml" Target="../ink/ink945.xml"/><Relationship Id="rId159" Type="http://schemas.openxmlformats.org/officeDocument/2006/relationships/customXml" Target="../ink/ink993.xml"/><Relationship Id="rId366" Type="http://schemas.openxmlformats.org/officeDocument/2006/relationships/image" Target="../media/image978.png"/><Relationship Id="rId573" Type="http://schemas.openxmlformats.org/officeDocument/2006/relationships/customXml" Target="../ink/ink1200.xml"/><Relationship Id="rId226" Type="http://schemas.openxmlformats.org/officeDocument/2006/relationships/image" Target="../media/image924.png"/><Relationship Id="rId433" Type="http://schemas.openxmlformats.org/officeDocument/2006/relationships/customXml" Target="../ink/ink1130.xml"/><Relationship Id="rId640" Type="http://schemas.openxmlformats.org/officeDocument/2006/relationships/customXml" Target="../ink/ink1234.xml"/><Relationship Id="rId74" Type="http://schemas.openxmlformats.org/officeDocument/2006/relationships/image" Target="../media/image849.png"/><Relationship Id="rId377" Type="http://schemas.openxmlformats.org/officeDocument/2006/relationships/customXml" Target="../ink/ink1102.xml"/><Relationship Id="rId500" Type="http://schemas.openxmlformats.org/officeDocument/2006/relationships/image" Target="../media/image1045.png"/><Relationship Id="rId584" Type="http://schemas.openxmlformats.org/officeDocument/2006/relationships/image" Target="../media/image169.png"/><Relationship Id="rId5" Type="http://schemas.openxmlformats.org/officeDocument/2006/relationships/customXml" Target="../ink/ink916.xml"/><Relationship Id="rId237" Type="http://schemas.openxmlformats.org/officeDocument/2006/relationships/customXml" Target="../ink/ink1032.xml"/><Relationship Id="rId444" Type="http://schemas.openxmlformats.org/officeDocument/2006/relationships/image" Target="../media/image1017.png"/><Relationship Id="rId651" Type="http://schemas.openxmlformats.org/officeDocument/2006/relationships/image" Target="../media/image1108.png"/><Relationship Id="rId290" Type="http://schemas.openxmlformats.org/officeDocument/2006/relationships/image" Target="../media/image954.png"/><Relationship Id="rId304" Type="http://schemas.openxmlformats.org/officeDocument/2006/relationships/image" Target="../media/image374.png"/><Relationship Id="rId388" Type="http://schemas.openxmlformats.org/officeDocument/2006/relationships/image" Target="../media/image989.png"/><Relationship Id="rId511" Type="http://schemas.openxmlformats.org/officeDocument/2006/relationships/customXml" Target="../ink/ink1169.xml"/><Relationship Id="rId609" Type="http://schemas.openxmlformats.org/officeDocument/2006/relationships/image" Target="../media/image1087.png"/><Relationship Id="rId85" Type="http://schemas.openxmlformats.org/officeDocument/2006/relationships/customXml" Target="../ink/ink956.xml"/><Relationship Id="rId150" Type="http://schemas.openxmlformats.org/officeDocument/2006/relationships/image" Target="../media/image887.png"/><Relationship Id="rId595" Type="http://schemas.openxmlformats.org/officeDocument/2006/relationships/customXml" Target="../ink/ink1211.xml"/><Relationship Id="rId248" Type="http://schemas.openxmlformats.org/officeDocument/2006/relationships/image" Target="../media/image935.png"/><Relationship Id="rId455" Type="http://schemas.openxmlformats.org/officeDocument/2006/relationships/customXml" Target="../ink/ink1141.xml"/><Relationship Id="rId662" Type="http://schemas.openxmlformats.org/officeDocument/2006/relationships/customXml" Target="../ink/ink1245.xml"/><Relationship Id="rId12" Type="http://schemas.openxmlformats.org/officeDocument/2006/relationships/image" Target="../media/image818.png"/><Relationship Id="rId108" Type="http://schemas.openxmlformats.org/officeDocument/2006/relationships/image" Target="../media/image866.png"/><Relationship Id="rId315" Type="http://schemas.openxmlformats.org/officeDocument/2006/relationships/customXml" Target="../ink/ink1071.xml"/><Relationship Id="rId522" Type="http://schemas.openxmlformats.org/officeDocument/2006/relationships/image" Target="../media/image1056.png"/><Relationship Id="rId96" Type="http://schemas.openxmlformats.org/officeDocument/2006/relationships/image" Target="../media/image860.png"/><Relationship Id="rId161" Type="http://schemas.openxmlformats.org/officeDocument/2006/relationships/customXml" Target="../ink/ink994.xml"/><Relationship Id="rId399" Type="http://schemas.openxmlformats.org/officeDocument/2006/relationships/customXml" Target="../ink/ink1113.xml"/><Relationship Id="rId259" Type="http://schemas.openxmlformats.org/officeDocument/2006/relationships/customXml" Target="../ink/ink1043.xml"/><Relationship Id="rId466" Type="http://schemas.openxmlformats.org/officeDocument/2006/relationships/image" Target="../media/image1028.png"/><Relationship Id="rId673" Type="http://schemas.openxmlformats.org/officeDocument/2006/relationships/image" Target="../media/image1119.png"/><Relationship Id="rId23" Type="http://schemas.openxmlformats.org/officeDocument/2006/relationships/customXml" Target="../ink/ink925.xml"/><Relationship Id="rId119" Type="http://schemas.openxmlformats.org/officeDocument/2006/relationships/customXml" Target="../ink/ink973.xml"/><Relationship Id="rId326" Type="http://schemas.openxmlformats.org/officeDocument/2006/relationships/image" Target="../media/image961.png"/><Relationship Id="rId533" Type="http://schemas.openxmlformats.org/officeDocument/2006/relationships/customXml" Target="../ink/ink1180.xml"/><Relationship Id="rId172" Type="http://schemas.openxmlformats.org/officeDocument/2006/relationships/image" Target="../media/image898.png"/><Relationship Id="rId477" Type="http://schemas.openxmlformats.org/officeDocument/2006/relationships/customXml" Target="../ink/ink1152.xml"/><Relationship Id="rId600" Type="http://schemas.openxmlformats.org/officeDocument/2006/relationships/image" Target="../media/image1085.png"/><Relationship Id="rId337" Type="http://schemas.openxmlformats.org/officeDocument/2006/relationships/customXml" Target="../ink/ink1082.xml"/><Relationship Id="rId34" Type="http://schemas.openxmlformats.org/officeDocument/2006/relationships/image" Target="../media/image829.png"/><Relationship Id="rId544" Type="http://schemas.openxmlformats.org/officeDocument/2006/relationships/image" Target="../media/image1067.png"/><Relationship Id="rId183" Type="http://schemas.openxmlformats.org/officeDocument/2006/relationships/customXml" Target="../ink/ink1005.xml"/><Relationship Id="rId390" Type="http://schemas.openxmlformats.org/officeDocument/2006/relationships/image" Target="../media/image990.png"/><Relationship Id="rId404" Type="http://schemas.openxmlformats.org/officeDocument/2006/relationships/image" Target="../media/image997.png"/><Relationship Id="rId611" Type="http://schemas.openxmlformats.org/officeDocument/2006/relationships/image" Target="../media/image1088.png"/><Relationship Id="rId250" Type="http://schemas.openxmlformats.org/officeDocument/2006/relationships/image" Target="../media/image936.png"/><Relationship Id="rId488" Type="http://schemas.openxmlformats.org/officeDocument/2006/relationships/image" Target="../media/image1039.png"/><Relationship Id="rId45" Type="http://schemas.openxmlformats.org/officeDocument/2006/relationships/customXml" Target="../ink/ink936.xml"/><Relationship Id="rId110" Type="http://schemas.openxmlformats.org/officeDocument/2006/relationships/image" Target="../media/image867.png"/><Relationship Id="rId348" Type="http://schemas.openxmlformats.org/officeDocument/2006/relationships/image" Target="../media/image384.png"/><Relationship Id="rId555" Type="http://schemas.openxmlformats.org/officeDocument/2006/relationships/customXml" Target="../ink/ink1191.xml"/><Relationship Id="rId194" Type="http://schemas.openxmlformats.org/officeDocument/2006/relationships/image" Target="../media/image908.png"/><Relationship Id="rId208" Type="http://schemas.openxmlformats.org/officeDocument/2006/relationships/image" Target="../media/image915.png"/><Relationship Id="rId415" Type="http://schemas.openxmlformats.org/officeDocument/2006/relationships/customXml" Target="../ink/ink1121.xml"/><Relationship Id="rId622" Type="http://schemas.openxmlformats.org/officeDocument/2006/relationships/customXml" Target="../ink/ink1225.xml"/><Relationship Id="rId261" Type="http://schemas.openxmlformats.org/officeDocument/2006/relationships/customXml" Target="../ink/ink1044.xml"/><Relationship Id="rId499" Type="http://schemas.openxmlformats.org/officeDocument/2006/relationships/customXml" Target="../ink/ink1163.xml"/><Relationship Id="rId56" Type="http://schemas.openxmlformats.org/officeDocument/2006/relationships/image" Target="../media/image840.png"/><Relationship Id="rId359" Type="http://schemas.openxmlformats.org/officeDocument/2006/relationships/customXml" Target="../ink/ink1093.xml"/><Relationship Id="rId566" Type="http://schemas.openxmlformats.org/officeDocument/2006/relationships/image" Target="../media/image1077.png"/><Relationship Id="rId121" Type="http://schemas.openxmlformats.org/officeDocument/2006/relationships/customXml" Target="../ink/ink974.xml"/><Relationship Id="rId219" Type="http://schemas.openxmlformats.org/officeDocument/2006/relationships/customXml" Target="../ink/ink1023.xml"/><Relationship Id="rId426" Type="http://schemas.openxmlformats.org/officeDocument/2006/relationships/image" Target="../media/image1008.png"/><Relationship Id="rId633" Type="http://schemas.openxmlformats.org/officeDocument/2006/relationships/image" Target="../media/image1099.png"/><Relationship Id="rId67" Type="http://schemas.openxmlformats.org/officeDocument/2006/relationships/customXml" Target="../ink/ink947.xml"/><Relationship Id="rId272" Type="http://schemas.openxmlformats.org/officeDocument/2006/relationships/image" Target="../media/image947.png"/><Relationship Id="rId577" Type="http://schemas.openxmlformats.org/officeDocument/2006/relationships/customXml" Target="../ink/ink1202.xml"/><Relationship Id="rId132" Type="http://schemas.openxmlformats.org/officeDocument/2006/relationships/image" Target="../media/image878.png"/><Relationship Id="rId437" Type="http://schemas.openxmlformats.org/officeDocument/2006/relationships/customXml" Target="../ink/ink1132.xml"/><Relationship Id="rId644" Type="http://schemas.openxmlformats.org/officeDocument/2006/relationships/customXml" Target="../ink/ink1236.xml"/><Relationship Id="rId283" Type="http://schemas.openxmlformats.org/officeDocument/2006/relationships/customXml" Target="../ink/ink1055.xml"/><Relationship Id="rId490" Type="http://schemas.openxmlformats.org/officeDocument/2006/relationships/image" Target="../media/image1040.png"/><Relationship Id="rId504" Type="http://schemas.openxmlformats.org/officeDocument/2006/relationships/image" Target="../media/image1047.png"/><Relationship Id="rId78" Type="http://schemas.openxmlformats.org/officeDocument/2006/relationships/image" Target="../media/image851.png"/><Relationship Id="rId143" Type="http://schemas.openxmlformats.org/officeDocument/2006/relationships/customXml" Target="../ink/ink985.xml"/><Relationship Id="rId350" Type="http://schemas.openxmlformats.org/officeDocument/2006/relationships/image" Target="../media/image385.png"/><Relationship Id="rId588" Type="http://schemas.openxmlformats.org/officeDocument/2006/relationships/image" Target="../media/image188.png"/><Relationship Id="rId9" Type="http://schemas.openxmlformats.org/officeDocument/2006/relationships/customXml" Target="../ink/ink918.xml"/><Relationship Id="rId210" Type="http://schemas.openxmlformats.org/officeDocument/2006/relationships/image" Target="../media/image916.png"/><Relationship Id="rId448" Type="http://schemas.openxmlformats.org/officeDocument/2006/relationships/image" Target="../media/image1019.png"/><Relationship Id="rId655" Type="http://schemas.openxmlformats.org/officeDocument/2006/relationships/image" Target="../media/image1110.png"/><Relationship Id="rId294" Type="http://schemas.openxmlformats.org/officeDocument/2006/relationships/image" Target="../media/image956.png"/><Relationship Id="rId308" Type="http://schemas.openxmlformats.org/officeDocument/2006/relationships/image" Target="../media/image959.png"/><Relationship Id="rId515" Type="http://schemas.openxmlformats.org/officeDocument/2006/relationships/customXml" Target="../ink/ink1171.xml"/><Relationship Id="rId89" Type="http://schemas.openxmlformats.org/officeDocument/2006/relationships/customXml" Target="../ink/ink958.xml"/><Relationship Id="rId154" Type="http://schemas.openxmlformats.org/officeDocument/2006/relationships/image" Target="../media/image889.png"/><Relationship Id="rId361" Type="http://schemas.openxmlformats.org/officeDocument/2006/relationships/customXml" Target="../ink/ink1094.xml"/><Relationship Id="rId599" Type="http://schemas.openxmlformats.org/officeDocument/2006/relationships/customXml" Target="../ink/ink1213.xml"/><Relationship Id="rId459" Type="http://schemas.openxmlformats.org/officeDocument/2006/relationships/customXml" Target="../ink/ink1143.xml"/><Relationship Id="rId666" Type="http://schemas.openxmlformats.org/officeDocument/2006/relationships/customXml" Target="../ink/ink1247.xml"/><Relationship Id="rId16" Type="http://schemas.openxmlformats.org/officeDocument/2006/relationships/image" Target="../media/image820.png"/><Relationship Id="rId221" Type="http://schemas.openxmlformats.org/officeDocument/2006/relationships/customXml" Target="../ink/ink1024.xml"/><Relationship Id="rId319" Type="http://schemas.openxmlformats.org/officeDocument/2006/relationships/customXml" Target="../ink/ink1073.xml"/><Relationship Id="rId526" Type="http://schemas.openxmlformats.org/officeDocument/2006/relationships/image" Target="../media/image1058.png"/><Relationship Id="rId165" Type="http://schemas.openxmlformats.org/officeDocument/2006/relationships/customXml" Target="../ink/ink996.xml"/><Relationship Id="rId372" Type="http://schemas.openxmlformats.org/officeDocument/2006/relationships/image" Target="../media/image981.png"/><Relationship Id="rId677" Type="http://schemas.openxmlformats.org/officeDocument/2006/relationships/image" Target="../media/image1121.png"/><Relationship Id="rId232" Type="http://schemas.openxmlformats.org/officeDocument/2006/relationships/image" Target="../media/image927.png"/><Relationship Id="rId27" Type="http://schemas.openxmlformats.org/officeDocument/2006/relationships/customXml" Target="../ink/ink927.xml"/><Relationship Id="rId537" Type="http://schemas.openxmlformats.org/officeDocument/2006/relationships/customXml" Target="../ink/ink1182.xml"/><Relationship Id="rId80" Type="http://schemas.openxmlformats.org/officeDocument/2006/relationships/image" Target="../media/image852.png"/><Relationship Id="rId176" Type="http://schemas.openxmlformats.org/officeDocument/2006/relationships/image" Target="../media/image328.png"/><Relationship Id="rId383" Type="http://schemas.openxmlformats.org/officeDocument/2006/relationships/customXml" Target="../ink/ink1105.xml"/><Relationship Id="rId590" Type="http://schemas.openxmlformats.org/officeDocument/2006/relationships/image" Target="../media/image1083.png"/><Relationship Id="rId604" Type="http://schemas.openxmlformats.org/officeDocument/2006/relationships/customXml" Target="../ink/ink1216.xml"/><Relationship Id="rId243" Type="http://schemas.openxmlformats.org/officeDocument/2006/relationships/customXml" Target="../ink/ink1035.xml"/><Relationship Id="rId450" Type="http://schemas.openxmlformats.org/officeDocument/2006/relationships/image" Target="../media/image1020.png"/><Relationship Id="rId38" Type="http://schemas.openxmlformats.org/officeDocument/2006/relationships/image" Target="../media/image831.png"/><Relationship Id="rId103" Type="http://schemas.openxmlformats.org/officeDocument/2006/relationships/customXml" Target="../ink/ink965.xml"/><Relationship Id="rId310" Type="http://schemas.openxmlformats.org/officeDocument/2006/relationships/image" Target="../media/image960.png"/><Relationship Id="rId548" Type="http://schemas.openxmlformats.org/officeDocument/2006/relationships/image" Target="../media/image106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5A71DA2-DEA7-3020-C358-A1375DEB7D45}"/>
              </a:ext>
            </a:extLst>
          </p:cNvPr>
          <p:cNvGrpSpPr/>
          <p:nvPr/>
        </p:nvGrpSpPr>
        <p:grpSpPr>
          <a:xfrm>
            <a:off x="486426" y="4426809"/>
            <a:ext cx="5894416" cy="3338383"/>
            <a:chOff x="856519" y="461548"/>
            <a:chExt cx="10478962" cy="59349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52F335-6FA7-0EB4-B808-A2BA4E917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6519" y="461548"/>
              <a:ext cx="10478962" cy="5934903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17EA1AB-1799-D66C-3CB5-8521DA6B63AB}"/>
                </a:ext>
              </a:extLst>
            </p:cNvPr>
            <p:cNvCxnSpPr>
              <a:cxnSpLocks/>
            </p:cNvCxnSpPr>
            <p:nvPr/>
          </p:nvCxnSpPr>
          <p:spPr>
            <a:xfrm>
              <a:off x="2686596" y="3699986"/>
              <a:ext cx="123365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C851199-87A8-089D-E194-2D1A3C9FC434}"/>
                    </a:ext>
                  </a:extLst>
                </p:cNvPr>
                <p:cNvSpPr txBox="1"/>
                <p:nvPr/>
              </p:nvSpPr>
              <p:spPr>
                <a:xfrm>
                  <a:off x="3646588" y="3876476"/>
                  <a:ext cx="488949" cy="5334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35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D" sz="135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C851199-87A8-089D-E194-2D1A3C9FC4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6588" y="3876476"/>
                  <a:ext cx="488949" cy="533479"/>
                </a:xfrm>
                <a:prstGeom prst="rect">
                  <a:avLst/>
                </a:prstGeom>
                <a:blipFill>
                  <a:blip r:embed="rId3"/>
                  <a:stretch>
                    <a:fillRect r="-11111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49F192D-F01E-4311-DA49-A3E8CEBE9115}"/>
                    </a:ext>
                  </a:extLst>
                </p:cNvPr>
                <p:cNvSpPr txBox="1"/>
                <p:nvPr/>
              </p:nvSpPr>
              <p:spPr>
                <a:xfrm>
                  <a:off x="1752901" y="2201566"/>
                  <a:ext cx="488949" cy="5334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35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D" sz="135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49F192D-F01E-4311-DA49-A3E8CEBE91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901" y="2201566"/>
                  <a:ext cx="488949" cy="533479"/>
                </a:xfrm>
                <a:prstGeom prst="rect">
                  <a:avLst/>
                </a:prstGeom>
                <a:blipFill>
                  <a:blip r:embed="rId4"/>
                  <a:stretch>
                    <a:fillRect r="-8889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94BBF2D-991A-F012-84BD-ABA1C15641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6596" y="2440636"/>
              <a:ext cx="0" cy="125935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4CD6A42-F43F-CC04-388C-41B982021EAC}"/>
                </a:ext>
              </a:extLst>
            </p:cNvPr>
            <p:cNvSpPr/>
            <p:nvPr/>
          </p:nvSpPr>
          <p:spPr>
            <a:xfrm>
              <a:off x="5807676" y="3517557"/>
              <a:ext cx="345989" cy="3589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13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39AA236-25BF-1B92-4E74-36F47543F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6154" y1="51111" x2="46154" y2="51111"/>
                          <a14:foregroundMark x1="67033" y1="81111" x2="67033" y2="81111"/>
                          <a14:foregroundMark x1="50549" y1="85556" x2="50549" y2="85556"/>
                          <a14:foregroundMark x1="14286" y1="48889" x2="14286" y2="48889"/>
                          <a14:foregroundMark x1="34066" y1="18889" x2="34066" y2="1888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679804" y="3389265"/>
              <a:ext cx="611899" cy="605175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ADCEAF4-B8F7-B9B2-E407-ACB63130F0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5680" y="3075914"/>
              <a:ext cx="1062681" cy="629675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BCFE604-DB5B-9F20-B160-4A6C3FE236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16037" y="2283367"/>
              <a:ext cx="749643" cy="142222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3028CE5-1BAB-022E-61E6-9589DDFE4CBB}"/>
                    </a:ext>
                  </a:extLst>
                </p:cNvPr>
                <p:cNvSpPr txBox="1"/>
                <p:nvPr/>
              </p:nvSpPr>
              <p:spPr>
                <a:xfrm>
                  <a:off x="5435330" y="3891898"/>
                  <a:ext cx="488949" cy="5334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35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D" sz="135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3028CE5-1BAB-022E-61E6-9589DDFE4C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5330" y="3891898"/>
                  <a:ext cx="488949" cy="533479"/>
                </a:xfrm>
                <a:prstGeom prst="rect">
                  <a:avLst/>
                </a:prstGeom>
                <a:blipFill>
                  <a:blip r:embed="rId7"/>
                  <a:stretch>
                    <a:fillRect r="-11111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43575E2-1F73-E9F7-3B25-EE95649B65B4}"/>
                    </a:ext>
                  </a:extLst>
                </p:cNvPr>
                <p:cNvSpPr txBox="1"/>
                <p:nvPr/>
              </p:nvSpPr>
              <p:spPr>
                <a:xfrm>
                  <a:off x="4813557" y="1836693"/>
                  <a:ext cx="488949" cy="5334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35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D" sz="135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43575E2-1F73-E9F7-3B25-EE95649B6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3557" y="1836693"/>
                  <a:ext cx="488949" cy="533479"/>
                </a:xfrm>
                <a:prstGeom prst="rect">
                  <a:avLst/>
                </a:prstGeom>
                <a:blipFill>
                  <a:blip r:embed="rId8"/>
                  <a:stretch>
                    <a:fillRect r="-2222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1FD2495-BF2C-77CA-5017-5035371C87BD}"/>
                    </a:ext>
                  </a:extLst>
                </p:cNvPr>
                <p:cNvSpPr txBox="1"/>
                <p:nvPr/>
              </p:nvSpPr>
              <p:spPr>
                <a:xfrm>
                  <a:off x="6616359" y="2547802"/>
                  <a:ext cx="488949" cy="5334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35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D" sz="135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1FD2495-BF2C-77CA-5017-5035371C87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6359" y="2547802"/>
                  <a:ext cx="488949" cy="533479"/>
                </a:xfrm>
                <a:prstGeom prst="rect">
                  <a:avLst/>
                </a:prstGeom>
                <a:blipFill>
                  <a:blip r:embed="rId9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547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9EBAAF-7DBD-4BC2-F59F-9EE153904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238581"/>
            <a:ext cx="6858000" cy="1171483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70C686-ED79-ACA4-7301-3815D268F809}"/>
              </a:ext>
            </a:extLst>
          </p:cNvPr>
          <p:cNvCxnSpPr>
            <a:cxnSpLocks/>
          </p:cNvCxnSpPr>
          <p:nvPr/>
        </p:nvCxnSpPr>
        <p:spPr>
          <a:xfrm flipH="1">
            <a:off x="1542933" y="6860585"/>
            <a:ext cx="384242" cy="360364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F06DAE-2F26-29A5-5A8C-6F1DA9FE2CDE}"/>
                  </a:ext>
                </a:extLst>
              </p:cNvPr>
              <p:cNvSpPr txBox="1"/>
              <p:nvPr/>
            </p:nvSpPr>
            <p:spPr>
              <a:xfrm>
                <a:off x="3297042" y="7534140"/>
                <a:ext cx="4889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endParaRPr lang="en-ID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F06DAE-2F26-29A5-5A8C-6F1DA9FE2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042" y="7534140"/>
                <a:ext cx="48894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B73928-237C-DC93-7BDB-4FFCAF01273F}"/>
              </a:ext>
            </a:extLst>
          </p:cNvPr>
          <p:cNvCxnSpPr>
            <a:cxnSpLocks/>
          </p:cNvCxnSpPr>
          <p:nvPr/>
        </p:nvCxnSpPr>
        <p:spPr>
          <a:xfrm>
            <a:off x="4501312" y="7428251"/>
            <a:ext cx="0" cy="626251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0E1848-7440-B8B2-FC4B-912E504BB5F9}"/>
                  </a:ext>
                </a:extLst>
              </p:cNvPr>
              <p:cNvSpPr txBox="1"/>
              <p:nvPr/>
            </p:nvSpPr>
            <p:spPr>
              <a:xfrm>
                <a:off x="4501312" y="7731336"/>
                <a:ext cx="488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D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0E1848-7440-B8B2-FC4B-912E504BB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312" y="7731336"/>
                <a:ext cx="48894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7251DE-26DE-2D75-C055-FAA23F5F7B78}"/>
                  </a:ext>
                </a:extLst>
              </p:cNvPr>
              <p:cNvSpPr txBox="1"/>
              <p:nvPr/>
            </p:nvSpPr>
            <p:spPr>
              <a:xfrm>
                <a:off x="3127315" y="7114813"/>
                <a:ext cx="4889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endParaRPr lang="en-ID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7251DE-26DE-2D75-C055-FAA23F5F7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315" y="7114813"/>
                <a:ext cx="48894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C6C8FA-E8FC-8580-58F4-5051DFE3BE42}"/>
              </a:ext>
            </a:extLst>
          </p:cNvPr>
          <p:cNvCxnSpPr>
            <a:cxnSpLocks/>
          </p:cNvCxnSpPr>
          <p:nvPr/>
        </p:nvCxnSpPr>
        <p:spPr>
          <a:xfrm flipH="1" flipV="1">
            <a:off x="1348740" y="6694351"/>
            <a:ext cx="616526" cy="162424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6CF5D1-B81D-C3B9-225B-34FDE5E5E83C}"/>
              </a:ext>
            </a:extLst>
          </p:cNvPr>
          <p:cNvCxnSpPr>
            <a:cxnSpLocks/>
          </p:cNvCxnSpPr>
          <p:nvPr/>
        </p:nvCxnSpPr>
        <p:spPr>
          <a:xfrm>
            <a:off x="1951094" y="6856775"/>
            <a:ext cx="0" cy="764812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F9F0252-0688-BE07-2111-814C0041F67D}"/>
                  </a:ext>
                </a:extLst>
              </p:cNvPr>
              <p:cNvSpPr txBox="1"/>
              <p:nvPr/>
            </p:nvSpPr>
            <p:spPr>
              <a:xfrm>
                <a:off x="1289779" y="6311656"/>
                <a:ext cx="4889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endParaRPr lang="en-ID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F9F0252-0688-BE07-2111-814C0041F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779" y="6311656"/>
                <a:ext cx="48894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1E49E3-5799-C033-A41B-57F82D677489}"/>
                  </a:ext>
                </a:extLst>
              </p:cNvPr>
              <p:cNvSpPr txBox="1"/>
              <p:nvPr/>
            </p:nvSpPr>
            <p:spPr>
              <a:xfrm>
                <a:off x="1143976" y="6975256"/>
                <a:ext cx="4889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endParaRPr lang="en-ID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1E49E3-5799-C033-A41B-57F82D677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976" y="6975256"/>
                <a:ext cx="488949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F97FB2-7240-F70D-4E63-1348D219F832}"/>
                  </a:ext>
                </a:extLst>
              </p:cNvPr>
              <p:cNvSpPr txBox="1"/>
              <p:nvPr/>
            </p:nvSpPr>
            <p:spPr>
              <a:xfrm>
                <a:off x="1891171" y="7051523"/>
                <a:ext cx="488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D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F97FB2-7240-F70D-4E63-1348D219F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171" y="7051523"/>
                <a:ext cx="4889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8EE38B-9BC9-59F6-0B88-31FD141B95E0}"/>
              </a:ext>
            </a:extLst>
          </p:cNvPr>
          <p:cNvCxnSpPr>
            <a:cxnSpLocks/>
          </p:cNvCxnSpPr>
          <p:nvPr/>
        </p:nvCxnSpPr>
        <p:spPr>
          <a:xfrm>
            <a:off x="1402831" y="3048302"/>
            <a:ext cx="1036555" cy="119038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2340CF-F025-27E2-9AC9-A370CE1F832E}"/>
              </a:ext>
            </a:extLst>
          </p:cNvPr>
          <p:cNvCxnSpPr>
            <a:cxnSpLocks/>
          </p:cNvCxnSpPr>
          <p:nvPr/>
        </p:nvCxnSpPr>
        <p:spPr>
          <a:xfrm flipH="1">
            <a:off x="891860" y="3041468"/>
            <a:ext cx="527574" cy="448492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8DD411-8D1F-AED7-E642-B9DB15507B85}"/>
              </a:ext>
            </a:extLst>
          </p:cNvPr>
          <p:cNvCxnSpPr>
            <a:cxnSpLocks/>
          </p:cNvCxnSpPr>
          <p:nvPr/>
        </p:nvCxnSpPr>
        <p:spPr>
          <a:xfrm flipV="1">
            <a:off x="1412346" y="2255775"/>
            <a:ext cx="0" cy="785693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87CE52D-AD9A-B61D-259A-016F2DCEFD27}"/>
                  </a:ext>
                </a:extLst>
              </p:cNvPr>
              <p:cNvSpPr txBox="1"/>
              <p:nvPr/>
            </p:nvSpPr>
            <p:spPr>
              <a:xfrm>
                <a:off x="301870" y="3396631"/>
                <a:ext cx="6697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D" dirty="0">
                  <a:solidFill>
                    <a:srgbClr val="FF0000"/>
                  </a:solidFill>
                </a:endParaRPr>
              </a:p>
              <a:p>
                <a:endParaRPr lang="en-ID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87CE52D-AD9A-B61D-259A-016F2DCEF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70" y="3396631"/>
                <a:ext cx="669732" cy="646331"/>
              </a:xfrm>
              <a:prstGeom prst="rect">
                <a:avLst/>
              </a:prstGeom>
              <a:blipFill>
                <a:blip r:embed="rId9"/>
                <a:stretch>
                  <a:fillRect r="-825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3B97521-CB97-354D-D918-1737F1638A0E}"/>
                  </a:ext>
                </a:extLst>
              </p:cNvPr>
              <p:cNvSpPr txBox="1"/>
              <p:nvPr/>
            </p:nvSpPr>
            <p:spPr>
              <a:xfrm>
                <a:off x="2152722" y="2784655"/>
                <a:ext cx="11709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endParaRPr lang="en-ID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3B97521-CB97-354D-D918-1737F1638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722" y="2784655"/>
                <a:ext cx="1170914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3890B19-DD57-1606-1589-55936D0411CB}"/>
                  </a:ext>
                </a:extLst>
              </p:cNvPr>
              <p:cNvSpPr txBox="1"/>
              <p:nvPr/>
            </p:nvSpPr>
            <p:spPr>
              <a:xfrm>
                <a:off x="730389" y="2068555"/>
                <a:ext cx="9242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endParaRPr lang="en-ID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3890B19-DD57-1606-1589-55936D041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89" y="2068555"/>
                <a:ext cx="924265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761DA34-9045-88EA-35D9-8F9003712BC5}"/>
              </a:ext>
            </a:extLst>
          </p:cNvPr>
          <p:cNvCxnSpPr>
            <a:cxnSpLocks/>
          </p:cNvCxnSpPr>
          <p:nvPr/>
        </p:nvCxnSpPr>
        <p:spPr>
          <a:xfrm flipH="1" flipV="1">
            <a:off x="3909060" y="7298421"/>
            <a:ext cx="592252" cy="139557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78E693F-D0A2-99D2-4931-D07895A2C4B0}"/>
              </a:ext>
            </a:extLst>
          </p:cNvPr>
          <p:cNvCxnSpPr>
            <a:cxnSpLocks/>
          </p:cNvCxnSpPr>
          <p:nvPr/>
        </p:nvCxnSpPr>
        <p:spPr>
          <a:xfrm flipH="1">
            <a:off x="4145280" y="7376809"/>
            <a:ext cx="356032" cy="354527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EF7BC1-7D3F-4F3C-B80E-9D9D9DC1D23B}"/>
              </a:ext>
            </a:extLst>
          </p:cNvPr>
          <p:cNvCxnSpPr>
            <a:cxnSpLocks/>
          </p:cNvCxnSpPr>
          <p:nvPr/>
        </p:nvCxnSpPr>
        <p:spPr>
          <a:xfrm>
            <a:off x="1409912" y="3033848"/>
            <a:ext cx="0" cy="626251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71CF827-6C04-D529-96BB-A7E5F985615B}"/>
                  </a:ext>
                </a:extLst>
              </p:cNvPr>
              <p:cNvSpPr txBox="1"/>
              <p:nvPr/>
            </p:nvSpPr>
            <p:spPr>
              <a:xfrm>
                <a:off x="1402831" y="3462983"/>
                <a:ext cx="11709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endParaRPr lang="en-ID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71CF827-6C04-D529-96BB-A7E5F9856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831" y="3462983"/>
                <a:ext cx="1170914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93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99C73A9-864D-F49E-8357-144F50FF6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8457"/>
            <a:ext cx="6858000" cy="578223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9BE76984-72F6-AB1A-0B5A-6F65DE843A4D}"/>
              </a:ext>
            </a:extLst>
          </p:cNvPr>
          <p:cNvGrpSpPr/>
          <p:nvPr/>
        </p:nvGrpSpPr>
        <p:grpSpPr>
          <a:xfrm>
            <a:off x="3232755" y="2986020"/>
            <a:ext cx="386280" cy="273600"/>
            <a:chOff x="3232755" y="2986020"/>
            <a:chExt cx="386280" cy="27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061B3BC-33BB-7127-3D94-B15F8CF9991D}"/>
                    </a:ext>
                  </a:extLst>
                </p14:cNvPr>
                <p14:cNvContentPartPr/>
                <p14:nvPr/>
              </p14:nvContentPartPr>
              <p14:xfrm>
                <a:off x="3538755" y="2986020"/>
                <a:ext cx="80280" cy="21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061B3BC-33BB-7127-3D94-B15F8CF9991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529755" y="2977380"/>
                  <a:ext cx="979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B8B992D-74F7-23CB-E40F-97C8F80CC8E1}"/>
                    </a:ext>
                  </a:extLst>
                </p14:cNvPr>
                <p14:cNvContentPartPr/>
                <p14:nvPr/>
              </p14:nvContentPartPr>
              <p14:xfrm>
                <a:off x="3472875" y="3023460"/>
                <a:ext cx="82080" cy="47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B8B992D-74F7-23CB-E40F-97C8F80CC8E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63875" y="3014820"/>
                  <a:ext cx="997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C91B489-D4B7-57E7-0426-093863788EC5}"/>
                    </a:ext>
                  </a:extLst>
                </p14:cNvPr>
                <p14:cNvContentPartPr/>
                <p14:nvPr/>
              </p14:nvContentPartPr>
              <p14:xfrm>
                <a:off x="3399795" y="3075300"/>
                <a:ext cx="74880" cy="36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C91B489-D4B7-57E7-0426-093863788EC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90795" y="3066660"/>
                  <a:ext cx="925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4DEDE44-FA81-3769-E00B-9BF41CA5983F}"/>
                    </a:ext>
                  </a:extLst>
                </p14:cNvPr>
                <p14:cNvContentPartPr/>
                <p14:nvPr/>
              </p14:nvContentPartPr>
              <p14:xfrm>
                <a:off x="3274515" y="3153060"/>
                <a:ext cx="62280" cy="47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4DEDE44-FA81-3769-E00B-9BF41CA5983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65875" y="3144420"/>
                  <a:ext cx="799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D5C9CF5-CF03-B9D5-85DC-105689AF3227}"/>
                    </a:ext>
                  </a:extLst>
                </p14:cNvPr>
                <p14:cNvContentPartPr/>
                <p14:nvPr/>
              </p14:nvContentPartPr>
              <p14:xfrm>
                <a:off x="3232755" y="3213540"/>
                <a:ext cx="46440" cy="46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D5C9CF5-CF03-B9D5-85DC-105689AF322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23755" y="3204900"/>
                  <a:ext cx="64080" cy="6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43D26A2-613A-8536-AB7A-3047CBB0FFB3}"/>
                  </a:ext>
                </a:extLst>
              </p14:cNvPr>
              <p14:cNvContentPartPr/>
              <p14:nvPr/>
            </p14:nvContentPartPr>
            <p14:xfrm>
              <a:off x="4924035" y="2267460"/>
              <a:ext cx="59400" cy="10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43D26A2-613A-8536-AB7A-3047CBB0FFB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15035" y="2258820"/>
                <a:ext cx="770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BCD87A6-E67D-E220-3DB5-679E3FA043A2}"/>
                  </a:ext>
                </a:extLst>
              </p14:cNvPr>
              <p14:cNvContentPartPr/>
              <p14:nvPr/>
            </p14:nvContentPartPr>
            <p14:xfrm>
              <a:off x="4658355" y="1943820"/>
              <a:ext cx="30600" cy="95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BCD87A6-E67D-E220-3DB5-679E3FA043A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649355" y="1934820"/>
                <a:ext cx="4824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E187BE4-367E-6E03-6384-A9375C25BF92}"/>
                  </a:ext>
                </a:extLst>
              </p14:cNvPr>
              <p14:cNvContentPartPr/>
              <p14:nvPr/>
            </p14:nvContentPartPr>
            <p14:xfrm>
              <a:off x="4659795" y="2158020"/>
              <a:ext cx="9360" cy="106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E187BE4-367E-6E03-6384-A9375C25BF9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650795" y="2149380"/>
                <a:ext cx="27000" cy="12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38291A22-F1AC-4879-C3C4-46D2536A7796}"/>
              </a:ext>
            </a:extLst>
          </p:cNvPr>
          <p:cNvGrpSpPr/>
          <p:nvPr/>
        </p:nvGrpSpPr>
        <p:grpSpPr>
          <a:xfrm>
            <a:off x="4645755" y="2350980"/>
            <a:ext cx="120960" cy="118440"/>
            <a:chOff x="4645755" y="2350980"/>
            <a:chExt cx="120960" cy="11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BF76BDE-4D20-DAA2-DFCE-38FED970073C}"/>
                    </a:ext>
                  </a:extLst>
                </p14:cNvPr>
                <p14:cNvContentPartPr/>
                <p14:nvPr/>
              </p14:nvContentPartPr>
              <p14:xfrm>
                <a:off x="4690395" y="2350980"/>
                <a:ext cx="76320" cy="20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BF76BDE-4D20-DAA2-DFCE-38FED970073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681755" y="2342340"/>
                  <a:ext cx="939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A1D963B-C6C2-C1F8-0351-FEB63CEFDD90}"/>
                    </a:ext>
                  </a:extLst>
                </p14:cNvPr>
                <p14:cNvContentPartPr/>
                <p14:nvPr/>
              </p14:nvContentPartPr>
              <p14:xfrm>
                <a:off x="4645755" y="2371140"/>
                <a:ext cx="8640" cy="98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A1D963B-C6C2-C1F8-0351-FEB63CEFDD9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636755" y="2362500"/>
                  <a:ext cx="26280" cy="11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A4C1F9C-7604-27D9-CFA7-1D2DAAA6775C}"/>
                  </a:ext>
                </a:extLst>
              </p14:cNvPr>
              <p14:cNvContentPartPr/>
              <p14:nvPr/>
            </p14:nvContentPartPr>
            <p14:xfrm>
              <a:off x="4635675" y="3112740"/>
              <a:ext cx="8640" cy="824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A4C1F9C-7604-27D9-CFA7-1D2DAAA6775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627035" y="3104100"/>
                <a:ext cx="262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B463090-3891-BBFD-ABB8-04253E87D2A9}"/>
                  </a:ext>
                </a:extLst>
              </p14:cNvPr>
              <p14:cNvContentPartPr/>
              <p14:nvPr/>
            </p14:nvContentPartPr>
            <p14:xfrm>
              <a:off x="4638555" y="3301380"/>
              <a:ext cx="10080" cy="2538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B463090-3891-BBFD-ABB8-04253E87D2A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629555" y="3292380"/>
                <a:ext cx="2772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30E369A-8310-C278-F681-79801FC19556}"/>
                  </a:ext>
                </a:extLst>
              </p14:cNvPr>
              <p14:cNvContentPartPr/>
              <p14:nvPr/>
            </p14:nvContentPartPr>
            <p14:xfrm>
              <a:off x="4627395" y="2584260"/>
              <a:ext cx="18720" cy="824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30E369A-8310-C278-F681-79801FC1955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618395" y="2575620"/>
                <a:ext cx="3636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5187AF0-2864-6106-8D43-7408F10FDFE8}"/>
                  </a:ext>
                </a:extLst>
              </p14:cNvPr>
              <p14:cNvContentPartPr/>
              <p14:nvPr/>
            </p14:nvContentPartPr>
            <p14:xfrm>
              <a:off x="4142115" y="2741220"/>
              <a:ext cx="65160" cy="126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5187AF0-2864-6106-8D43-7408F10FDFE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133475" y="2732580"/>
                <a:ext cx="828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276BEF6-0747-CFB6-7D18-E5F128F82EA9}"/>
                  </a:ext>
                </a:extLst>
              </p14:cNvPr>
              <p14:cNvContentPartPr/>
              <p14:nvPr/>
            </p14:nvContentPartPr>
            <p14:xfrm>
              <a:off x="4125195" y="2718180"/>
              <a:ext cx="514800" cy="1231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276BEF6-0747-CFB6-7D18-E5F128F82EA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116555" y="2709540"/>
                <a:ext cx="53244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2F1B7B7-32B8-5459-9FEA-01275460904D}"/>
                  </a:ext>
                </a:extLst>
              </p14:cNvPr>
              <p14:cNvContentPartPr/>
              <p14:nvPr/>
            </p14:nvContentPartPr>
            <p14:xfrm>
              <a:off x="4108275" y="2749140"/>
              <a:ext cx="98280" cy="1368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2F1B7B7-32B8-5459-9FEA-01275460904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099635" y="2740140"/>
                <a:ext cx="115920" cy="15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AAEE3D64-1620-D856-7787-8889CD534E40}"/>
              </a:ext>
            </a:extLst>
          </p:cNvPr>
          <p:cNvGrpSpPr/>
          <p:nvPr/>
        </p:nvGrpSpPr>
        <p:grpSpPr>
          <a:xfrm>
            <a:off x="4510035" y="2830860"/>
            <a:ext cx="137880" cy="176040"/>
            <a:chOff x="4510035" y="2830860"/>
            <a:chExt cx="13788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41707FD-C65A-9170-971D-09C1F2F72994}"/>
                    </a:ext>
                  </a:extLst>
                </p14:cNvPr>
                <p14:cNvContentPartPr/>
                <p14:nvPr/>
              </p14:nvContentPartPr>
              <p14:xfrm>
                <a:off x="4618755" y="2834820"/>
                <a:ext cx="6120" cy="40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41707FD-C65A-9170-971D-09C1F2F7299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610115" y="2826180"/>
                  <a:ext cx="237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5F26AB4-1722-F08E-0190-CE023C47F020}"/>
                    </a:ext>
                  </a:extLst>
                </p14:cNvPr>
                <p14:cNvContentPartPr/>
                <p14:nvPr/>
              </p14:nvContentPartPr>
              <p14:xfrm>
                <a:off x="4635675" y="2916900"/>
                <a:ext cx="12240" cy="82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5F26AB4-1722-F08E-0190-CE023C47F02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627035" y="2908260"/>
                  <a:ext cx="298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5C1B23A-2B97-6699-8DDB-AAB808AE4BA2}"/>
                    </a:ext>
                  </a:extLst>
                </p14:cNvPr>
                <p14:cNvContentPartPr/>
                <p14:nvPr/>
              </p14:nvContentPartPr>
              <p14:xfrm>
                <a:off x="4510035" y="2830860"/>
                <a:ext cx="127440" cy="176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5C1B23A-2B97-6699-8DDB-AAB808AE4BA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501395" y="2821860"/>
                  <a:ext cx="145080" cy="19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3DE1E8A-B740-0E3A-5208-C7E308D3C27E}"/>
                  </a:ext>
                </a:extLst>
              </p14:cNvPr>
              <p14:cNvContentPartPr/>
              <p14:nvPr/>
            </p14:nvContentPartPr>
            <p14:xfrm>
              <a:off x="4704795" y="3855780"/>
              <a:ext cx="21600" cy="1040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3DE1E8A-B740-0E3A-5208-C7E308D3C27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695795" y="3846780"/>
                <a:ext cx="392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D24E3FF-27BC-CD94-6006-7C0661A6DE01}"/>
                  </a:ext>
                </a:extLst>
              </p14:cNvPr>
              <p14:cNvContentPartPr/>
              <p14:nvPr/>
            </p14:nvContentPartPr>
            <p14:xfrm>
              <a:off x="4677795" y="4080420"/>
              <a:ext cx="21600" cy="1054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D24E3FF-27BC-CD94-6006-7C0661A6DE0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669155" y="4071420"/>
                <a:ext cx="3924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81E6436-DF8F-0A10-9219-CD16BE8C252C}"/>
                  </a:ext>
                </a:extLst>
              </p14:cNvPr>
              <p14:cNvContentPartPr/>
              <p14:nvPr/>
            </p14:nvContentPartPr>
            <p14:xfrm>
              <a:off x="4682115" y="4328100"/>
              <a:ext cx="1800" cy="464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81E6436-DF8F-0A10-9219-CD16BE8C252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673475" y="4319100"/>
                <a:ext cx="19440" cy="6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2A41D13E-BF44-14FA-9E8D-8F87067C9283}"/>
              </a:ext>
            </a:extLst>
          </p:cNvPr>
          <p:cNvGrpSpPr/>
          <p:nvPr/>
        </p:nvGrpSpPr>
        <p:grpSpPr>
          <a:xfrm>
            <a:off x="4005675" y="4479300"/>
            <a:ext cx="1493640" cy="523080"/>
            <a:chOff x="4005675" y="4479300"/>
            <a:chExt cx="1493640" cy="52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A1DB956-7857-3A82-5F28-227B4611A4F0}"/>
                    </a:ext>
                  </a:extLst>
                </p14:cNvPr>
                <p14:cNvContentPartPr/>
                <p14:nvPr/>
              </p14:nvContentPartPr>
              <p14:xfrm>
                <a:off x="4687875" y="4479300"/>
                <a:ext cx="8640" cy="106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A1DB956-7857-3A82-5F28-227B4611A4F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678875" y="4470300"/>
                  <a:ext cx="262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3003E85-211C-585B-BAEE-B2E3199C2366}"/>
                    </a:ext>
                  </a:extLst>
                </p14:cNvPr>
                <p14:cNvContentPartPr/>
                <p14:nvPr/>
              </p14:nvContentPartPr>
              <p14:xfrm>
                <a:off x="4690395" y="4672260"/>
                <a:ext cx="7560" cy="138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3003E85-211C-585B-BAEE-B2E3199C236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681755" y="4663260"/>
                  <a:ext cx="252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8BB8DAD-333F-DD81-1A08-CA1F86F270AB}"/>
                    </a:ext>
                  </a:extLst>
                </p14:cNvPr>
                <p14:cNvContentPartPr/>
                <p14:nvPr/>
              </p14:nvContentPartPr>
              <p14:xfrm>
                <a:off x="4005675" y="4580100"/>
                <a:ext cx="114120" cy="34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8BB8DAD-333F-DD81-1A08-CA1F86F270A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997035" y="4571100"/>
                  <a:ext cx="1317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7D48B20-9935-2640-1EC2-5E0CAFA19B30}"/>
                    </a:ext>
                  </a:extLst>
                </p14:cNvPr>
                <p14:cNvContentPartPr/>
                <p14:nvPr/>
              </p14:nvContentPartPr>
              <p14:xfrm>
                <a:off x="4208355" y="4646340"/>
                <a:ext cx="119880" cy="29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7D48B20-9935-2640-1EC2-5E0CAFA19B3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199355" y="4637340"/>
                  <a:ext cx="1375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438DA48-5E40-5BDD-1315-7CF46453D2D1}"/>
                    </a:ext>
                  </a:extLst>
                </p14:cNvPr>
                <p14:cNvContentPartPr/>
                <p14:nvPr/>
              </p14:nvContentPartPr>
              <p14:xfrm>
                <a:off x="4385475" y="4689540"/>
                <a:ext cx="122760" cy="29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438DA48-5E40-5BDD-1315-7CF46453D2D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376475" y="4680540"/>
                  <a:ext cx="1404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8AF318E-D4D2-B362-6F51-7564B3C5D550}"/>
                    </a:ext>
                  </a:extLst>
                </p14:cNvPr>
                <p14:cNvContentPartPr/>
                <p14:nvPr/>
              </p14:nvContentPartPr>
              <p14:xfrm>
                <a:off x="4570875" y="4739940"/>
                <a:ext cx="285840" cy="72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8AF318E-D4D2-B362-6F51-7564B3C5D55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562235" y="4730940"/>
                  <a:ext cx="3034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480E851-387A-0E88-91D9-037D7EFA6DCA}"/>
                    </a:ext>
                  </a:extLst>
                </p14:cNvPr>
                <p14:cNvContentPartPr/>
                <p14:nvPr/>
              </p14:nvContentPartPr>
              <p14:xfrm>
                <a:off x="4977315" y="4853700"/>
                <a:ext cx="299880" cy="92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480E851-387A-0E88-91D9-037D7EFA6DC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968675" y="4844700"/>
                  <a:ext cx="3175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0C1A4A0-748E-887A-BF02-B6B9763B5281}"/>
                    </a:ext>
                  </a:extLst>
                </p14:cNvPr>
                <p14:cNvContentPartPr/>
                <p14:nvPr/>
              </p14:nvContentPartPr>
              <p14:xfrm>
                <a:off x="5369715" y="4963140"/>
                <a:ext cx="129600" cy="39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0C1A4A0-748E-887A-BF02-B6B9763B528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361075" y="4954140"/>
                  <a:ext cx="147240" cy="5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CDB3522-6960-3B98-32ED-02927B68418A}"/>
                  </a:ext>
                </a:extLst>
              </p14:cNvPr>
              <p14:cNvContentPartPr/>
              <p14:nvPr/>
            </p14:nvContentPartPr>
            <p14:xfrm>
              <a:off x="4718835" y="4886820"/>
              <a:ext cx="12240" cy="810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CDB3522-6960-3B98-32ED-02927B68418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709835" y="4877820"/>
                <a:ext cx="29880" cy="9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27A91C41-9C1B-3767-F05D-5DD07DBB11A9}"/>
              </a:ext>
            </a:extLst>
          </p:cNvPr>
          <p:cNvGrpSpPr/>
          <p:nvPr/>
        </p:nvGrpSpPr>
        <p:grpSpPr>
          <a:xfrm>
            <a:off x="4729995" y="5084100"/>
            <a:ext cx="14400" cy="100800"/>
            <a:chOff x="4729995" y="5084100"/>
            <a:chExt cx="14400" cy="10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BDE3F5C-4156-7E3B-E4B2-B620FC8FD26C}"/>
                    </a:ext>
                  </a:extLst>
                </p14:cNvPr>
                <p14:cNvContentPartPr/>
                <p14:nvPr/>
              </p14:nvContentPartPr>
              <p14:xfrm>
                <a:off x="4741155" y="5084100"/>
                <a:ext cx="3240" cy="20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BDE3F5C-4156-7E3B-E4B2-B620FC8FD26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32515" y="5075100"/>
                  <a:ext cx="208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7205D17-5CD7-F28D-A361-3A4CAD389720}"/>
                    </a:ext>
                  </a:extLst>
                </p14:cNvPr>
                <p14:cNvContentPartPr/>
                <p14:nvPr/>
              </p14:nvContentPartPr>
              <p14:xfrm>
                <a:off x="4729995" y="5151780"/>
                <a:ext cx="10080" cy="33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7205D17-5CD7-F28D-A361-3A4CAD38972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20995" y="5142780"/>
                  <a:ext cx="27720" cy="50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6335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4C9B-E76B-0BA3-9889-D82B0777F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A8798F-8FBA-A7DE-D3D5-402AEB9EF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238581"/>
            <a:ext cx="6858000" cy="117148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80498CE-7628-601A-D78D-42C24F3D7608}"/>
                  </a:ext>
                </a:extLst>
              </p14:cNvPr>
              <p14:cNvContentPartPr/>
              <p14:nvPr/>
            </p14:nvContentPartPr>
            <p14:xfrm>
              <a:off x="3995955" y="7812765"/>
              <a:ext cx="82080" cy="50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80498CE-7628-601A-D78D-42C24F3D76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86955" y="7804125"/>
                <a:ext cx="9972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DEC5164-1DDD-ECAF-7448-972D9E0C4910}"/>
                  </a:ext>
                </a:extLst>
              </p14:cNvPr>
              <p14:cNvContentPartPr/>
              <p14:nvPr/>
            </p14:nvContentPartPr>
            <p14:xfrm>
              <a:off x="3775275" y="7976565"/>
              <a:ext cx="57960" cy="34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DEC5164-1DDD-ECAF-7448-972D9E0C491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66275" y="7967925"/>
                <a:ext cx="756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875F4E6-B704-D6B3-2063-D975FBD83EFF}"/>
                  </a:ext>
                </a:extLst>
              </p14:cNvPr>
              <p14:cNvContentPartPr/>
              <p14:nvPr/>
            </p14:nvContentPartPr>
            <p14:xfrm>
              <a:off x="3608595" y="8140725"/>
              <a:ext cx="61560" cy="38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875F4E6-B704-D6B3-2063-D975FBD83EF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99595" y="8132085"/>
                <a:ext cx="792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AC98226-E2DE-3FD6-2987-9C7BCBC714E6}"/>
                  </a:ext>
                </a:extLst>
              </p14:cNvPr>
              <p14:cNvContentPartPr/>
              <p14:nvPr/>
            </p14:nvContentPartPr>
            <p14:xfrm>
              <a:off x="3434715" y="8267445"/>
              <a:ext cx="66600" cy="493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AC98226-E2DE-3FD6-2987-9C7BCBC714E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26075" y="8258805"/>
                <a:ext cx="84240" cy="6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F7577CA4-4FC5-3CAF-40E9-8D0ACFDA191D}"/>
              </a:ext>
            </a:extLst>
          </p:cNvPr>
          <p:cNvGrpSpPr/>
          <p:nvPr/>
        </p:nvGrpSpPr>
        <p:grpSpPr>
          <a:xfrm>
            <a:off x="4770675" y="6887925"/>
            <a:ext cx="388800" cy="240480"/>
            <a:chOff x="4770675" y="6887925"/>
            <a:chExt cx="388800" cy="24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81BAFC3-ABE4-CAF0-DB40-C7139DEC99B7}"/>
                    </a:ext>
                  </a:extLst>
                </p14:cNvPr>
                <p14:cNvContentPartPr/>
                <p14:nvPr/>
              </p14:nvContentPartPr>
              <p14:xfrm>
                <a:off x="4770675" y="7078005"/>
                <a:ext cx="86040" cy="50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81BAFC3-ABE4-CAF0-DB40-C7139DEC99B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762035" y="7069365"/>
                  <a:ext cx="1036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E67FCF-947D-1163-600D-BF396B7291B4}"/>
                    </a:ext>
                  </a:extLst>
                </p14:cNvPr>
                <p14:cNvContentPartPr/>
                <p14:nvPr/>
              </p14:nvContentPartPr>
              <p14:xfrm>
                <a:off x="4914315" y="6997365"/>
                <a:ext cx="80640" cy="55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E67FCF-947D-1163-600D-BF396B7291B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05315" y="6988725"/>
                  <a:ext cx="982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3135676-F036-03C6-5060-9BAEC552D4F3}"/>
                    </a:ext>
                  </a:extLst>
                </p14:cNvPr>
                <p14:cNvContentPartPr/>
                <p14:nvPr/>
              </p14:nvContentPartPr>
              <p14:xfrm>
                <a:off x="5079195" y="6887925"/>
                <a:ext cx="80280" cy="52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3135676-F036-03C6-5060-9BAEC552D4F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70195" y="6879285"/>
                  <a:ext cx="97920" cy="7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5D2F9D0-842F-EDD1-0CF6-3D1FEE05ABC7}"/>
                  </a:ext>
                </a:extLst>
              </p14:cNvPr>
              <p14:cNvContentPartPr/>
              <p14:nvPr/>
            </p14:nvContentPartPr>
            <p14:xfrm>
              <a:off x="5319315" y="6732405"/>
              <a:ext cx="57960" cy="464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5D2F9D0-842F-EDD1-0CF6-3D1FEE05ABC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10315" y="6723765"/>
                <a:ext cx="756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086EBA5-C4DC-953C-0A4C-2C11044F39A1}"/>
                  </a:ext>
                </a:extLst>
              </p14:cNvPr>
              <p14:cNvContentPartPr/>
              <p14:nvPr/>
            </p14:nvContentPartPr>
            <p14:xfrm>
              <a:off x="2707875" y="6951285"/>
              <a:ext cx="83160" cy="406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086EBA5-C4DC-953C-0A4C-2C11044F39A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698875" y="6942645"/>
                <a:ext cx="10080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7253885-6A58-1E81-C320-EC0F775370CF}"/>
                  </a:ext>
                </a:extLst>
              </p14:cNvPr>
              <p14:cNvContentPartPr/>
              <p14:nvPr/>
            </p14:nvContentPartPr>
            <p14:xfrm>
              <a:off x="2492595" y="7057845"/>
              <a:ext cx="128160" cy="795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7253885-6A58-1E81-C320-EC0F775370C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83955" y="7049205"/>
                <a:ext cx="14580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3FBFCB4-0868-33EE-482B-6CAF7D402BAA}"/>
                  </a:ext>
                </a:extLst>
              </p14:cNvPr>
              <p14:cNvContentPartPr/>
              <p14:nvPr/>
            </p14:nvContentPartPr>
            <p14:xfrm>
              <a:off x="4461435" y="5760765"/>
              <a:ext cx="39600" cy="17064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3FBFCB4-0868-33EE-482B-6CAF7D402BA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452435" y="5752125"/>
                <a:ext cx="57240" cy="172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D8DF72D0-AB18-338B-B39E-2BC49F37F6E9}"/>
              </a:ext>
            </a:extLst>
          </p:cNvPr>
          <p:cNvGrpSpPr/>
          <p:nvPr/>
        </p:nvGrpSpPr>
        <p:grpSpPr>
          <a:xfrm>
            <a:off x="3980115" y="8002485"/>
            <a:ext cx="321480" cy="276480"/>
            <a:chOff x="3980115" y="8002485"/>
            <a:chExt cx="321480" cy="27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21A2658-624D-9C71-8F78-D5A1F70F7D2D}"/>
                    </a:ext>
                  </a:extLst>
                </p14:cNvPr>
                <p14:cNvContentPartPr/>
                <p14:nvPr/>
              </p14:nvContentPartPr>
              <p14:xfrm>
                <a:off x="3980115" y="8002485"/>
                <a:ext cx="133560" cy="175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21A2658-624D-9C71-8F78-D5A1F70F7D2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971115" y="7993845"/>
                  <a:ext cx="1512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485FF1D-A9CD-D0A4-6A12-DAB5E858DE55}"/>
                    </a:ext>
                  </a:extLst>
                </p14:cNvPr>
                <p14:cNvContentPartPr/>
                <p14:nvPr/>
              </p14:nvContentPartPr>
              <p14:xfrm>
                <a:off x="3985155" y="8065845"/>
                <a:ext cx="150480" cy="19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485FF1D-A9CD-D0A4-6A12-DAB5E858DE5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76155" y="8057205"/>
                  <a:ext cx="168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8F302D4-3753-D377-1329-61E073084455}"/>
                    </a:ext>
                  </a:extLst>
                </p14:cNvPr>
                <p14:cNvContentPartPr/>
                <p14:nvPr/>
              </p14:nvContentPartPr>
              <p14:xfrm>
                <a:off x="4130955" y="8097885"/>
                <a:ext cx="170640" cy="181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8F302D4-3753-D377-1329-61E07308445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21955" y="8088885"/>
                  <a:ext cx="188280" cy="19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AF6C9F1-001A-B1FA-5C37-8E2940285669}"/>
                  </a:ext>
                </a:extLst>
              </p14:cNvPr>
              <p14:cNvContentPartPr/>
              <p14:nvPr/>
            </p14:nvContentPartPr>
            <p14:xfrm>
              <a:off x="4331835" y="7229205"/>
              <a:ext cx="131760" cy="2631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AF6C9F1-001A-B1FA-5C37-8E294028566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323195" y="7220565"/>
                <a:ext cx="14940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49D92D9-A19E-63D8-8F09-C67ECC29BB52}"/>
                  </a:ext>
                </a:extLst>
              </p14:cNvPr>
              <p14:cNvContentPartPr/>
              <p14:nvPr/>
            </p14:nvContentPartPr>
            <p14:xfrm>
              <a:off x="4452795" y="4748085"/>
              <a:ext cx="34920" cy="996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49D92D9-A19E-63D8-8F09-C67ECC29BB5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444155" y="4739445"/>
                <a:ext cx="52560" cy="10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E1D5F6A-2FCF-4BB9-F1EE-857F21C620A2}"/>
                  </a:ext>
                </a:extLst>
              </p14:cNvPr>
              <p14:cNvContentPartPr/>
              <p14:nvPr/>
            </p14:nvContentPartPr>
            <p14:xfrm>
              <a:off x="4087035" y="4652325"/>
              <a:ext cx="404280" cy="1152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E1D5F6A-2FCF-4BB9-F1EE-857F21C620A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078035" y="4643325"/>
                <a:ext cx="4219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B29E996-B5ED-6560-8199-804343484FC9}"/>
                  </a:ext>
                </a:extLst>
              </p14:cNvPr>
              <p14:cNvContentPartPr/>
              <p14:nvPr/>
            </p14:nvContentPartPr>
            <p14:xfrm>
              <a:off x="4028355" y="3479805"/>
              <a:ext cx="67680" cy="11667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B29E996-B5ED-6560-8199-804343484FC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019715" y="3471165"/>
                <a:ext cx="85320" cy="11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288F44A9-985D-6AE2-54C7-B1A144EA1D21}"/>
                  </a:ext>
                </a:extLst>
              </p14:cNvPr>
              <p14:cNvContentPartPr/>
              <p14:nvPr/>
            </p14:nvContentPartPr>
            <p14:xfrm>
              <a:off x="4064715" y="3496860"/>
              <a:ext cx="4680" cy="147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288F44A9-985D-6AE2-54C7-B1A144EA1D2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056075" y="3487860"/>
                <a:ext cx="223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5365A081-5DC2-FBB6-FB71-38F0636D461A}"/>
                  </a:ext>
                </a:extLst>
              </p14:cNvPr>
              <p14:cNvContentPartPr/>
              <p14:nvPr/>
            </p14:nvContentPartPr>
            <p14:xfrm>
              <a:off x="3714795" y="5827860"/>
              <a:ext cx="609120" cy="3967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5365A081-5DC2-FBB6-FB71-38F0636D461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705795" y="5818860"/>
                <a:ext cx="62676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682EE76-16A5-9170-72B8-D97723BFF03B}"/>
                  </a:ext>
                </a:extLst>
              </p14:cNvPr>
              <p14:cNvContentPartPr/>
              <p14:nvPr/>
            </p14:nvContentPartPr>
            <p14:xfrm>
              <a:off x="3703275" y="6879060"/>
              <a:ext cx="141840" cy="1530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682EE76-16A5-9170-72B8-D97723BFF03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694275" y="6870060"/>
                <a:ext cx="159480" cy="17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9B27783-D8E9-2FFA-674A-68ADCBBAF079}"/>
              </a:ext>
            </a:extLst>
          </p:cNvPr>
          <p:cNvGrpSpPr/>
          <p:nvPr/>
        </p:nvGrpSpPr>
        <p:grpSpPr>
          <a:xfrm>
            <a:off x="3782835" y="7037820"/>
            <a:ext cx="154800" cy="238320"/>
            <a:chOff x="3782835" y="7037820"/>
            <a:chExt cx="154800" cy="23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276289F-F6CB-00EA-4E38-483AB0EEAAC3}"/>
                    </a:ext>
                  </a:extLst>
                </p14:cNvPr>
                <p14:cNvContentPartPr/>
                <p14:nvPr/>
              </p14:nvContentPartPr>
              <p14:xfrm>
                <a:off x="3782835" y="7037820"/>
                <a:ext cx="14040" cy="223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276289F-F6CB-00EA-4E38-483AB0EEAAC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773835" y="7029180"/>
                  <a:ext cx="316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71F4C64-2E15-EFCD-58CE-9AAAE1CE3208}"/>
                    </a:ext>
                  </a:extLst>
                </p14:cNvPr>
                <p14:cNvContentPartPr/>
                <p14:nvPr/>
              </p14:nvContentPartPr>
              <p14:xfrm>
                <a:off x="3869595" y="7176420"/>
                <a:ext cx="68040" cy="997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71F4C64-2E15-EFCD-58CE-9AAAE1CE320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60595" y="7167780"/>
                  <a:ext cx="85680" cy="11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CE01892-1DBD-F8A9-62B6-FB1DA39D26FF}"/>
                  </a:ext>
                </a:extLst>
              </p14:cNvPr>
              <p14:cNvContentPartPr/>
              <p14:nvPr/>
            </p14:nvContentPartPr>
            <p14:xfrm>
              <a:off x="3495195" y="6341085"/>
              <a:ext cx="82080" cy="392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CE01892-1DBD-F8A9-62B6-FB1DA39D26F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486555" y="6332085"/>
                <a:ext cx="9972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69802FE-33C3-4BA6-37F2-8BF07901A4AE}"/>
                  </a:ext>
                </a:extLst>
              </p14:cNvPr>
              <p14:cNvContentPartPr/>
              <p14:nvPr/>
            </p14:nvContentPartPr>
            <p14:xfrm>
              <a:off x="3292875" y="6454845"/>
              <a:ext cx="121320" cy="694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69802FE-33C3-4BA6-37F2-8BF07901A4A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283875" y="6445845"/>
                <a:ext cx="1389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E59016B-692C-B12E-F7F8-892C119F3255}"/>
                  </a:ext>
                </a:extLst>
              </p14:cNvPr>
              <p14:cNvContentPartPr/>
              <p14:nvPr/>
            </p14:nvContentPartPr>
            <p14:xfrm>
              <a:off x="3107115" y="6591645"/>
              <a:ext cx="90360" cy="493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E59016B-692C-B12E-F7F8-892C119F3255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098475" y="6582645"/>
                <a:ext cx="10800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781871B-EE64-E57C-E3A8-13F15AB7E39D}"/>
                  </a:ext>
                </a:extLst>
              </p14:cNvPr>
              <p14:cNvContentPartPr/>
              <p14:nvPr/>
            </p14:nvContentPartPr>
            <p14:xfrm>
              <a:off x="2927475" y="6758325"/>
              <a:ext cx="91440" cy="489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781871B-EE64-E57C-E3A8-13F15AB7E39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918475" y="6749685"/>
                <a:ext cx="10908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40412EB0-31D8-D04B-6CD0-4662832243EF}"/>
                  </a:ext>
                </a:extLst>
              </p14:cNvPr>
              <p14:cNvContentPartPr/>
              <p14:nvPr/>
            </p14:nvContentPartPr>
            <p14:xfrm>
              <a:off x="3646035" y="6078420"/>
              <a:ext cx="167400" cy="1857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40412EB0-31D8-D04B-6CD0-4662832243E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637395" y="6069780"/>
                <a:ext cx="18504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3DF7E2AE-D653-B106-55E9-6D1FD4AA2506}"/>
                  </a:ext>
                </a:extLst>
              </p14:cNvPr>
              <p14:cNvContentPartPr/>
              <p14:nvPr/>
            </p14:nvContentPartPr>
            <p14:xfrm>
              <a:off x="3365955" y="5999940"/>
              <a:ext cx="140400" cy="1234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3DF7E2AE-D653-B106-55E9-6D1FD4AA250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356955" y="5990940"/>
                <a:ext cx="15804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27B8F9F4-D1DE-94E2-3AEE-64F1FA0AD9F0}"/>
                  </a:ext>
                </a:extLst>
              </p14:cNvPr>
              <p14:cNvContentPartPr/>
              <p14:nvPr/>
            </p14:nvContentPartPr>
            <p14:xfrm>
              <a:off x="3383955" y="6068700"/>
              <a:ext cx="123120" cy="1368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27B8F9F4-D1DE-94E2-3AEE-64F1FA0AD9F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374955" y="6059700"/>
                <a:ext cx="14076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2A83A42C-1572-64C0-3324-C88902316236}"/>
                  </a:ext>
                </a:extLst>
              </p14:cNvPr>
              <p14:cNvContentPartPr/>
              <p14:nvPr/>
            </p14:nvContentPartPr>
            <p14:xfrm>
              <a:off x="3525435" y="6103260"/>
              <a:ext cx="78840" cy="10404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2A83A42C-1572-64C0-3324-C88902316236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516435" y="6094620"/>
                <a:ext cx="9648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C1F5273-B904-66FE-5108-01D970DD73AE}"/>
                  </a:ext>
                </a:extLst>
              </p14:cNvPr>
              <p14:cNvContentPartPr/>
              <p14:nvPr/>
            </p14:nvContentPartPr>
            <p14:xfrm>
              <a:off x="4312395" y="5739165"/>
              <a:ext cx="105840" cy="709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C1F5273-B904-66FE-5108-01D970DD73AE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303395" y="5730165"/>
                <a:ext cx="12348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8958DA5-259E-4314-CDD2-1208AC2B32D5}"/>
                  </a:ext>
                </a:extLst>
              </p14:cNvPr>
              <p14:cNvContentPartPr/>
              <p14:nvPr/>
            </p14:nvContentPartPr>
            <p14:xfrm>
              <a:off x="4099995" y="5888925"/>
              <a:ext cx="87480" cy="464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8958DA5-259E-4314-CDD2-1208AC2B32D5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090995" y="5879925"/>
                <a:ext cx="10512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31291F2-1981-0214-B52F-55DFD7DBD3BB}"/>
                  </a:ext>
                </a:extLst>
              </p14:cNvPr>
              <p14:cNvContentPartPr/>
              <p14:nvPr/>
            </p14:nvContentPartPr>
            <p14:xfrm>
              <a:off x="3908835" y="6021405"/>
              <a:ext cx="88920" cy="579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31291F2-1981-0214-B52F-55DFD7DBD3B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99835" y="6012405"/>
                <a:ext cx="1065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22A750B-FEC3-59BB-D1CE-7F9C5E52F856}"/>
                  </a:ext>
                </a:extLst>
              </p14:cNvPr>
              <p14:cNvContentPartPr/>
              <p14:nvPr/>
            </p14:nvContentPartPr>
            <p14:xfrm>
              <a:off x="3690675" y="6163245"/>
              <a:ext cx="111600" cy="630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22A750B-FEC3-59BB-D1CE-7F9C5E52F856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682035" y="6154245"/>
                <a:ext cx="12924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D8FC6016-3EB8-CED2-FC8B-20864860BE37}"/>
                  </a:ext>
                </a:extLst>
              </p14:cNvPr>
              <p14:cNvContentPartPr/>
              <p14:nvPr/>
            </p14:nvContentPartPr>
            <p14:xfrm>
              <a:off x="4282515" y="5813820"/>
              <a:ext cx="23400" cy="2491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D8FC6016-3EB8-CED2-FC8B-20864860BE37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273875" y="5804820"/>
                <a:ext cx="4104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7039F92D-B760-28E8-D814-4B18BC74256B}"/>
                  </a:ext>
                </a:extLst>
              </p14:cNvPr>
              <p14:cNvContentPartPr/>
              <p14:nvPr/>
            </p14:nvContentPartPr>
            <p14:xfrm>
              <a:off x="4305195" y="5945940"/>
              <a:ext cx="209880" cy="1285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7039F92D-B760-28E8-D814-4B18BC74256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296555" y="5937300"/>
                <a:ext cx="2275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1B04359A-F6DE-D85A-0A7F-6B040CF809F2}"/>
                  </a:ext>
                </a:extLst>
              </p14:cNvPr>
              <p14:cNvContentPartPr/>
              <p14:nvPr/>
            </p14:nvContentPartPr>
            <p14:xfrm>
              <a:off x="4087395" y="4665060"/>
              <a:ext cx="17640" cy="982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1B04359A-F6DE-D85A-0A7F-6B040CF809F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78395" y="4656060"/>
                <a:ext cx="3528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1E06F875-E7A7-F1EB-64EE-96B4CD8405DA}"/>
                  </a:ext>
                </a:extLst>
              </p14:cNvPr>
              <p14:cNvContentPartPr/>
              <p14:nvPr/>
            </p14:nvContentPartPr>
            <p14:xfrm>
              <a:off x="4087395" y="4833540"/>
              <a:ext cx="17280" cy="1011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1E06F875-E7A7-F1EB-64EE-96B4CD8405DA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078395" y="4824540"/>
                <a:ext cx="3492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00DA0CDA-82FE-AF8B-2A7F-30B1FBC7C468}"/>
                  </a:ext>
                </a:extLst>
              </p14:cNvPr>
              <p14:cNvContentPartPr/>
              <p14:nvPr/>
            </p14:nvContentPartPr>
            <p14:xfrm>
              <a:off x="4080195" y="4991940"/>
              <a:ext cx="14400" cy="1141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00DA0CDA-82FE-AF8B-2A7F-30B1FBC7C46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071555" y="4982940"/>
                <a:ext cx="3204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8338B9F3-0E25-7414-D8C1-2D53497F2981}"/>
                  </a:ext>
                </a:extLst>
              </p14:cNvPr>
              <p14:cNvContentPartPr/>
              <p14:nvPr/>
            </p14:nvContentPartPr>
            <p14:xfrm>
              <a:off x="4102875" y="5176260"/>
              <a:ext cx="12960" cy="1026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8338B9F3-0E25-7414-D8C1-2D53497F2981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093875" y="5167260"/>
                <a:ext cx="306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61796AB8-7BA5-7971-E53E-8CE8E10F98FA}"/>
                  </a:ext>
                </a:extLst>
              </p14:cNvPr>
              <p14:cNvContentPartPr/>
              <p14:nvPr/>
            </p14:nvContentPartPr>
            <p14:xfrm>
              <a:off x="4105755" y="5317380"/>
              <a:ext cx="14400" cy="1227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61796AB8-7BA5-7971-E53E-8CE8E10F98FA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096755" y="5308380"/>
                <a:ext cx="3204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B10A4B7D-8260-9432-8E34-7EFDD788266E}"/>
                  </a:ext>
                </a:extLst>
              </p14:cNvPr>
              <p14:cNvContentPartPr/>
              <p14:nvPr/>
            </p14:nvContentPartPr>
            <p14:xfrm>
              <a:off x="4091715" y="5517540"/>
              <a:ext cx="18000" cy="9828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B10A4B7D-8260-9432-8E34-7EFDD788266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082715" y="5508540"/>
                <a:ext cx="3564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80519C7-1E82-B344-0C2A-3782E5313595}"/>
                  </a:ext>
                </a:extLst>
              </p14:cNvPr>
              <p14:cNvContentPartPr/>
              <p14:nvPr/>
            </p14:nvContentPartPr>
            <p14:xfrm>
              <a:off x="4091715" y="5688900"/>
              <a:ext cx="12600" cy="1242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80519C7-1E82-B344-0C2A-3782E5313595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4082715" y="5679900"/>
                <a:ext cx="302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4871BDC3-10CD-3119-7C35-9FA9EC49E8D6}"/>
                  </a:ext>
                </a:extLst>
              </p14:cNvPr>
              <p14:cNvContentPartPr/>
              <p14:nvPr/>
            </p14:nvContentPartPr>
            <p14:xfrm>
              <a:off x="4043835" y="2647620"/>
              <a:ext cx="15840" cy="83268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4871BDC3-10CD-3119-7C35-9FA9EC49E8D6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034835" y="2638980"/>
                <a:ext cx="33480" cy="85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67B4DB17-36C9-08B5-4385-1A20B9FEECD3}"/>
                  </a:ext>
                </a:extLst>
              </p14:cNvPr>
              <p14:cNvContentPartPr/>
              <p14:nvPr/>
            </p14:nvContentPartPr>
            <p14:xfrm>
              <a:off x="2248155" y="3122820"/>
              <a:ext cx="38160" cy="1044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67B4DB17-36C9-08B5-4385-1A20B9FEECD3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2239155" y="3114180"/>
                <a:ext cx="558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98220AC5-F153-C0F4-5B22-AB69A08AD536}"/>
                  </a:ext>
                </a:extLst>
              </p14:cNvPr>
              <p14:cNvContentPartPr/>
              <p14:nvPr/>
            </p14:nvContentPartPr>
            <p14:xfrm>
              <a:off x="4025115" y="3236940"/>
              <a:ext cx="64440" cy="7128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98220AC5-F153-C0F4-5B22-AB69A08AD536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016115" y="3227940"/>
                <a:ext cx="820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533BE4CC-9F57-D57B-D2DC-146B375B1EFF}"/>
                  </a:ext>
                </a:extLst>
              </p14:cNvPr>
              <p14:cNvContentPartPr/>
              <p14:nvPr/>
            </p14:nvContentPartPr>
            <p14:xfrm>
              <a:off x="4033755" y="1900260"/>
              <a:ext cx="15840" cy="11556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533BE4CC-9F57-D57B-D2DC-146B375B1EFF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025115" y="1891620"/>
                <a:ext cx="3348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F9C80C91-446D-82A2-1903-AAD36DFE0894}"/>
                  </a:ext>
                </a:extLst>
              </p14:cNvPr>
              <p14:cNvContentPartPr/>
              <p14:nvPr/>
            </p14:nvContentPartPr>
            <p14:xfrm>
              <a:off x="4046355" y="2129580"/>
              <a:ext cx="10440" cy="13968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F9C80C91-446D-82A2-1903-AAD36DFE0894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037355" y="2120580"/>
                <a:ext cx="28080" cy="15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1" name="Group 310">
            <a:extLst>
              <a:ext uri="{FF2B5EF4-FFF2-40B4-BE49-F238E27FC236}">
                <a16:creationId xmlns:a16="http://schemas.microsoft.com/office/drawing/2014/main" id="{AD210A8E-67B8-FAD3-21CF-98990B1F857D}"/>
              </a:ext>
            </a:extLst>
          </p:cNvPr>
          <p:cNvGrpSpPr/>
          <p:nvPr/>
        </p:nvGrpSpPr>
        <p:grpSpPr>
          <a:xfrm>
            <a:off x="3958875" y="2361060"/>
            <a:ext cx="475560" cy="442080"/>
            <a:chOff x="3958875" y="2361060"/>
            <a:chExt cx="475560" cy="44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64A97AE3-F251-C55E-370B-7828833AFA8E}"/>
                    </a:ext>
                  </a:extLst>
                </p14:cNvPr>
                <p14:cNvContentPartPr/>
                <p14:nvPr/>
              </p14:nvContentPartPr>
              <p14:xfrm>
                <a:off x="3958875" y="2654820"/>
                <a:ext cx="107640" cy="802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64A97AE3-F251-C55E-370B-7828833AFA8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950235" y="2646180"/>
                  <a:ext cx="1252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AB825C26-9322-5061-342C-9D8ACFA37DB2}"/>
                    </a:ext>
                  </a:extLst>
                </p14:cNvPr>
                <p14:cNvContentPartPr/>
                <p14:nvPr/>
              </p14:nvContentPartPr>
              <p14:xfrm>
                <a:off x="4057875" y="2664180"/>
                <a:ext cx="59400" cy="1389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AB825C26-9322-5061-342C-9D8ACFA37DB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49235" y="2655540"/>
                  <a:ext cx="770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00FC8011-33B7-2D3E-3837-57ED7F9F8457}"/>
                    </a:ext>
                  </a:extLst>
                </p14:cNvPr>
                <p14:cNvContentPartPr/>
                <p14:nvPr/>
              </p14:nvContentPartPr>
              <p14:xfrm>
                <a:off x="4142475" y="2433060"/>
                <a:ext cx="130320" cy="1324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00FC8011-33B7-2D3E-3837-57ED7F9F845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133475" y="2424420"/>
                  <a:ext cx="1479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C3F7742E-1A98-0BE5-5C94-ADAC32E630AC}"/>
                    </a:ext>
                  </a:extLst>
                </p14:cNvPr>
                <p14:cNvContentPartPr/>
                <p14:nvPr/>
              </p14:nvContentPartPr>
              <p14:xfrm>
                <a:off x="4151835" y="2485980"/>
                <a:ext cx="139680" cy="158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C3F7742E-1A98-0BE5-5C94-ADAC32E630A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143195" y="2477340"/>
                  <a:ext cx="1573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75AB95EB-A404-2975-9D07-E14BD1452402}"/>
                    </a:ext>
                  </a:extLst>
                </p14:cNvPr>
                <p14:cNvContentPartPr/>
                <p14:nvPr/>
              </p14:nvContentPartPr>
              <p14:xfrm>
                <a:off x="4332195" y="2526660"/>
                <a:ext cx="81720" cy="727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75AB95EB-A404-2975-9D07-E14BD145240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323555" y="2518020"/>
                  <a:ext cx="993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90ECE98F-4575-0A25-A817-5DC55DE02D94}"/>
                    </a:ext>
                  </a:extLst>
                </p14:cNvPr>
                <p14:cNvContentPartPr/>
                <p14:nvPr/>
              </p14:nvContentPartPr>
              <p14:xfrm>
                <a:off x="4413555" y="2533860"/>
                <a:ext cx="20880" cy="16884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90ECE98F-4575-0A25-A817-5DC55DE02D9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404555" y="2525220"/>
                  <a:ext cx="385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856905BE-5532-A25D-7A7F-6276495812FB}"/>
                    </a:ext>
                  </a:extLst>
                </p14:cNvPr>
                <p14:cNvContentPartPr/>
                <p14:nvPr/>
              </p14:nvContentPartPr>
              <p14:xfrm>
                <a:off x="4054995" y="2361060"/>
                <a:ext cx="14400" cy="15876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856905BE-5532-A25D-7A7F-6276495812F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045995" y="2352420"/>
                  <a:ext cx="3204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6E63ADB3-6729-F8F6-6FF1-475BD5C969A4}"/>
              </a:ext>
            </a:extLst>
          </p:cNvPr>
          <p:cNvGrpSpPr/>
          <p:nvPr/>
        </p:nvGrpSpPr>
        <p:grpSpPr>
          <a:xfrm>
            <a:off x="3965355" y="410940"/>
            <a:ext cx="521640" cy="215280"/>
            <a:chOff x="3965355" y="410940"/>
            <a:chExt cx="52164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C3A038EF-4434-94C6-F13E-47BF149420D0}"/>
                    </a:ext>
                  </a:extLst>
                </p14:cNvPr>
                <p14:cNvContentPartPr/>
                <p14:nvPr/>
              </p14:nvContentPartPr>
              <p14:xfrm>
                <a:off x="3970395" y="410940"/>
                <a:ext cx="160920" cy="21528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C3A038EF-4434-94C6-F13E-47BF149420D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961395" y="402300"/>
                  <a:ext cx="1785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7F03DC0F-69E0-3BEC-6D43-C77F428AC323}"/>
                    </a:ext>
                  </a:extLst>
                </p14:cNvPr>
                <p14:cNvContentPartPr/>
                <p14:nvPr/>
              </p14:nvContentPartPr>
              <p14:xfrm>
                <a:off x="3965355" y="523260"/>
                <a:ext cx="182880" cy="324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7F03DC0F-69E0-3BEC-6D43-C77F428AC32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56355" y="514620"/>
                  <a:ext cx="2005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B7FE0278-CFBF-DA8F-58EF-114F6B9CC10A}"/>
                    </a:ext>
                  </a:extLst>
                </p14:cNvPr>
                <p14:cNvContentPartPr/>
                <p14:nvPr/>
              </p14:nvContentPartPr>
              <p14:xfrm>
                <a:off x="4176675" y="493740"/>
                <a:ext cx="310320" cy="11664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B7FE0278-CFBF-DA8F-58EF-114F6B9CC10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167675" y="484740"/>
                  <a:ext cx="32796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BCF574E7-6571-59B2-BFC4-397EE140FD02}"/>
              </a:ext>
            </a:extLst>
          </p:cNvPr>
          <p:cNvGrpSpPr/>
          <p:nvPr/>
        </p:nvGrpSpPr>
        <p:grpSpPr>
          <a:xfrm>
            <a:off x="4681395" y="476820"/>
            <a:ext cx="633960" cy="284040"/>
            <a:chOff x="4681395" y="476820"/>
            <a:chExt cx="633960" cy="28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12C4D860-B4D0-1DF9-B560-75AB8F226326}"/>
                    </a:ext>
                  </a:extLst>
                </p14:cNvPr>
                <p14:cNvContentPartPr/>
                <p14:nvPr/>
              </p14:nvContentPartPr>
              <p14:xfrm>
                <a:off x="4681395" y="476820"/>
                <a:ext cx="223920" cy="12564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12C4D860-B4D0-1DF9-B560-75AB8F22632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672755" y="468180"/>
                  <a:ext cx="2415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54A429AA-0D8A-916B-A17F-1EBFC37BE80D}"/>
                    </a:ext>
                  </a:extLst>
                </p14:cNvPr>
                <p14:cNvContentPartPr/>
                <p14:nvPr/>
              </p14:nvContentPartPr>
              <p14:xfrm>
                <a:off x="4914315" y="516060"/>
                <a:ext cx="138240" cy="7848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54A429AA-0D8A-916B-A17F-1EBFC37BE80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905315" y="507420"/>
                  <a:ext cx="1558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D0756D4-88A9-81F0-2009-BA765CA73125}"/>
                    </a:ext>
                  </a:extLst>
                </p14:cNvPr>
                <p14:cNvContentPartPr/>
                <p14:nvPr/>
              </p14:nvContentPartPr>
              <p14:xfrm>
                <a:off x="5061915" y="485460"/>
                <a:ext cx="95760" cy="17856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D0756D4-88A9-81F0-2009-BA765CA7312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052915" y="476820"/>
                  <a:ext cx="1134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BB7EA5A2-5C72-05D5-D771-F16D9FAAE0E6}"/>
                    </a:ext>
                  </a:extLst>
                </p14:cNvPr>
                <p14:cNvContentPartPr/>
                <p14:nvPr/>
              </p14:nvContentPartPr>
              <p14:xfrm>
                <a:off x="5168475" y="510300"/>
                <a:ext cx="16200" cy="8928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BB7EA5A2-5C72-05D5-D771-F16D9FAAE0E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159475" y="501660"/>
                  <a:ext cx="338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94E65783-CE67-960A-ECA5-5FDAC01CB9F1}"/>
                    </a:ext>
                  </a:extLst>
                </p14:cNvPr>
                <p14:cNvContentPartPr/>
                <p14:nvPr/>
              </p14:nvContentPartPr>
              <p14:xfrm>
                <a:off x="5208435" y="507780"/>
                <a:ext cx="106920" cy="25308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94E65783-CE67-960A-ECA5-5FDAC01CB9F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199795" y="499140"/>
                  <a:ext cx="124560" cy="27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DF966150-7EA3-09F8-18EF-D2D52015977E}"/>
                  </a:ext>
                </a:extLst>
              </p14:cNvPr>
              <p14:cNvContentPartPr/>
              <p14:nvPr/>
            </p14:nvContentPartPr>
            <p14:xfrm>
              <a:off x="5341995" y="508140"/>
              <a:ext cx="302040" cy="9828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DF966150-7EA3-09F8-18EF-D2D52015977E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333355" y="499140"/>
                <a:ext cx="31968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642E42B6-13F4-8B01-FD5E-43B4B63202BB}"/>
                  </a:ext>
                </a:extLst>
              </p14:cNvPr>
              <p14:cNvContentPartPr/>
              <p14:nvPr/>
            </p14:nvContentPartPr>
            <p14:xfrm>
              <a:off x="5657715" y="491580"/>
              <a:ext cx="59760" cy="10368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642E42B6-13F4-8B01-FD5E-43B4B63202BB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5648715" y="482940"/>
                <a:ext cx="7740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3A20A584-7B25-63C1-DDF0-4B2540F9EFD6}"/>
                  </a:ext>
                </a:extLst>
              </p14:cNvPr>
              <p14:cNvContentPartPr/>
              <p14:nvPr/>
            </p14:nvContentPartPr>
            <p14:xfrm>
              <a:off x="5638635" y="508140"/>
              <a:ext cx="136440" cy="8280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3A20A584-7B25-63C1-DDF0-4B2540F9EFD6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629995" y="499500"/>
                <a:ext cx="15408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CC153C71-2382-7ACD-31AA-8D284394351D}"/>
                  </a:ext>
                </a:extLst>
              </p14:cNvPr>
              <p14:cNvContentPartPr/>
              <p14:nvPr/>
            </p14:nvContentPartPr>
            <p14:xfrm>
              <a:off x="5777955" y="493020"/>
              <a:ext cx="208440" cy="11268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CC153C71-2382-7ACD-31AA-8D284394351D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5768955" y="484380"/>
                <a:ext cx="22608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AF1875BD-44DF-331F-3810-0511BE9047F1}"/>
                  </a:ext>
                </a:extLst>
              </p14:cNvPr>
              <p14:cNvContentPartPr/>
              <p14:nvPr/>
            </p14:nvContentPartPr>
            <p14:xfrm>
              <a:off x="5514075" y="819900"/>
              <a:ext cx="64080" cy="15372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AF1875BD-44DF-331F-3810-0511BE9047F1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5505075" y="811260"/>
                <a:ext cx="817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F2C528C3-588D-A388-77D2-CE648D13BCF4}"/>
                  </a:ext>
                </a:extLst>
              </p14:cNvPr>
              <p14:cNvContentPartPr/>
              <p14:nvPr/>
            </p14:nvContentPartPr>
            <p14:xfrm>
              <a:off x="5563755" y="806940"/>
              <a:ext cx="57960" cy="16416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F2C528C3-588D-A388-77D2-CE648D13BCF4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5555115" y="798300"/>
                <a:ext cx="7560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E9F31D0B-570D-D73A-5993-B540F920B6F2}"/>
                  </a:ext>
                </a:extLst>
              </p14:cNvPr>
              <p14:cNvContentPartPr/>
              <p14:nvPr/>
            </p14:nvContentPartPr>
            <p14:xfrm>
              <a:off x="5525235" y="906300"/>
              <a:ext cx="107640" cy="828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E9F31D0B-570D-D73A-5993-B540F920B6F2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5516595" y="897660"/>
                <a:ext cx="1252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015F4DF1-236E-3FE2-021F-AD4214287938}"/>
                  </a:ext>
                </a:extLst>
              </p14:cNvPr>
              <p14:cNvContentPartPr/>
              <p14:nvPr/>
            </p14:nvContentPartPr>
            <p14:xfrm>
              <a:off x="5660235" y="851940"/>
              <a:ext cx="116280" cy="9720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015F4DF1-236E-3FE2-021F-AD4214287938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5651595" y="842940"/>
                <a:ext cx="13392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82837256-33BC-D002-670E-8DD3625DD79C}"/>
                  </a:ext>
                </a:extLst>
              </p14:cNvPr>
              <p14:cNvContentPartPr/>
              <p14:nvPr/>
            </p14:nvContentPartPr>
            <p14:xfrm>
              <a:off x="5676795" y="823140"/>
              <a:ext cx="110880" cy="12708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82837256-33BC-D002-670E-8DD3625DD79C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5668155" y="814140"/>
                <a:ext cx="1285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29A57974-343B-A2EE-E027-966A5BC5A396}"/>
                  </a:ext>
                </a:extLst>
              </p14:cNvPr>
              <p14:cNvContentPartPr/>
              <p14:nvPr/>
            </p14:nvContentPartPr>
            <p14:xfrm>
              <a:off x="5836275" y="917820"/>
              <a:ext cx="86400" cy="900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29A57974-343B-A2EE-E027-966A5BC5A396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5827635" y="909180"/>
                <a:ext cx="104040" cy="2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0" name="Group 349">
            <a:extLst>
              <a:ext uri="{FF2B5EF4-FFF2-40B4-BE49-F238E27FC236}">
                <a16:creationId xmlns:a16="http://schemas.microsoft.com/office/drawing/2014/main" id="{39574607-07A5-B377-2D29-B3EB52990CE0}"/>
              </a:ext>
            </a:extLst>
          </p:cNvPr>
          <p:cNvGrpSpPr/>
          <p:nvPr/>
        </p:nvGrpSpPr>
        <p:grpSpPr>
          <a:xfrm>
            <a:off x="5982435" y="817020"/>
            <a:ext cx="175320" cy="210960"/>
            <a:chOff x="5982435" y="817020"/>
            <a:chExt cx="17532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12805114-AB57-FB4A-3D0D-7023C76307DB}"/>
                    </a:ext>
                  </a:extLst>
                </p14:cNvPr>
                <p14:cNvContentPartPr/>
                <p14:nvPr/>
              </p14:nvContentPartPr>
              <p14:xfrm>
                <a:off x="5982435" y="836100"/>
                <a:ext cx="34200" cy="19188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12805114-AB57-FB4A-3D0D-7023C76307DB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973795" y="827100"/>
                  <a:ext cx="518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31F55553-0A85-3963-2F21-24D8E17CBDAD}"/>
                    </a:ext>
                  </a:extLst>
                </p14:cNvPr>
                <p14:cNvContentPartPr/>
                <p14:nvPr/>
              </p14:nvContentPartPr>
              <p14:xfrm>
                <a:off x="6070275" y="817020"/>
                <a:ext cx="87480" cy="2084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31F55553-0A85-3963-2F21-24D8E17CBDA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061635" y="808380"/>
                  <a:ext cx="105120" cy="22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510B7D80-C364-E323-D94E-F32E3007B47F}"/>
                  </a:ext>
                </a:extLst>
              </p14:cNvPr>
              <p14:cNvContentPartPr/>
              <p14:nvPr/>
            </p14:nvContentPartPr>
            <p14:xfrm>
              <a:off x="3676635" y="3137220"/>
              <a:ext cx="65160" cy="1908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510B7D80-C364-E323-D94E-F32E3007B47F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3667995" y="3128580"/>
                <a:ext cx="8280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E5DE8639-8BCE-4BE8-418E-DC002738BBAC}"/>
                  </a:ext>
                </a:extLst>
              </p14:cNvPr>
              <p14:cNvContentPartPr/>
              <p14:nvPr/>
            </p14:nvContentPartPr>
            <p14:xfrm>
              <a:off x="3811635" y="3181860"/>
              <a:ext cx="97560" cy="1620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E5DE8639-8BCE-4BE8-418E-DC002738BBAC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3802995" y="3173220"/>
                <a:ext cx="11520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5E7B1341-9F4F-D2CC-E175-AF85317A64DD}"/>
                  </a:ext>
                </a:extLst>
              </p14:cNvPr>
              <p14:cNvContentPartPr/>
              <p14:nvPr/>
            </p14:nvContentPartPr>
            <p14:xfrm>
              <a:off x="3974715" y="3227940"/>
              <a:ext cx="82800" cy="2916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5E7B1341-9F4F-D2CC-E175-AF85317A64DD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3966075" y="3219300"/>
                <a:ext cx="1004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D85186BC-2440-084D-5135-71A60DB72339}"/>
                  </a:ext>
                </a:extLst>
              </p14:cNvPr>
              <p14:cNvContentPartPr/>
              <p14:nvPr/>
            </p14:nvContentPartPr>
            <p14:xfrm>
              <a:off x="3513195" y="3280950"/>
              <a:ext cx="556560" cy="214200"/>
            </p14:xfrm>
          </p:contentPart>
        </mc:Choice>
        <mc:Fallback xmlns=""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D85186BC-2440-084D-5135-71A60DB72339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3504555" y="3271950"/>
                <a:ext cx="574200" cy="23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9" name="Group 428">
            <a:extLst>
              <a:ext uri="{FF2B5EF4-FFF2-40B4-BE49-F238E27FC236}">
                <a16:creationId xmlns:a16="http://schemas.microsoft.com/office/drawing/2014/main" id="{5E7FC4B0-BE11-5C3B-AAFD-1C740AF8E726}"/>
              </a:ext>
            </a:extLst>
          </p:cNvPr>
          <p:cNvGrpSpPr/>
          <p:nvPr/>
        </p:nvGrpSpPr>
        <p:grpSpPr>
          <a:xfrm>
            <a:off x="3261915" y="3389670"/>
            <a:ext cx="381240" cy="471240"/>
            <a:chOff x="3261915" y="3389670"/>
            <a:chExt cx="381240" cy="47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677F6D0D-75D8-0598-2063-AC78812032CE}"/>
                    </a:ext>
                  </a:extLst>
                </p14:cNvPr>
                <p14:cNvContentPartPr/>
                <p14:nvPr/>
              </p14:nvContentPartPr>
              <p14:xfrm>
                <a:off x="3513915" y="3389670"/>
                <a:ext cx="129240" cy="13212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677F6D0D-75D8-0598-2063-AC78812032C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504915" y="3380670"/>
                  <a:ext cx="1468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1F09CE57-8438-73B2-585B-62BB69E3F264}"/>
                    </a:ext>
                  </a:extLst>
                </p14:cNvPr>
                <p14:cNvContentPartPr/>
                <p14:nvPr/>
              </p14:nvContentPartPr>
              <p14:xfrm>
                <a:off x="3261915" y="3539430"/>
                <a:ext cx="143640" cy="10800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1F09CE57-8438-73B2-585B-62BB69E3F26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252915" y="3530430"/>
                  <a:ext cx="1612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316B800F-59B5-B5EF-D4C8-1FC17A2BE9BB}"/>
                    </a:ext>
                  </a:extLst>
                </p14:cNvPr>
                <p14:cNvContentPartPr/>
                <p14:nvPr/>
              </p14:nvContentPartPr>
              <p14:xfrm>
                <a:off x="3274875" y="3504870"/>
                <a:ext cx="119520" cy="14868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316B800F-59B5-B5EF-D4C8-1FC17A2BE9B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265875" y="3495870"/>
                  <a:ext cx="1371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53B25ACD-1644-22B1-542D-2A17F529B8FE}"/>
                    </a:ext>
                  </a:extLst>
                </p14:cNvPr>
                <p14:cNvContentPartPr/>
                <p14:nvPr/>
              </p14:nvContentPartPr>
              <p14:xfrm>
                <a:off x="3441555" y="3571110"/>
                <a:ext cx="93240" cy="10620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53B25ACD-1644-22B1-542D-2A17F529B8F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432915" y="3562110"/>
                  <a:ext cx="1108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93E0CC55-C1A5-FAE8-380B-FA285E9D2412}"/>
                    </a:ext>
                  </a:extLst>
                </p14:cNvPr>
                <p14:cNvContentPartPr/>
                <p14:nvPr/>
              </p14:nvContentPartPr>
              <p14:xfrm>
                <a:off x="3525075" y="3598830"/>
                <a:ext cx="24120" cy="26208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93E0CC55-C1A5-FAE8-380B-FA285E9D2412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516075" y="3589830"/>
                  <a:ext cx="41760" cy="27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431" name="Ink 430">
                <a:extLst>
                  <a:ext uri="{FF2B5EF4-FFF2-40B4-BE49-F238E27FC236}">
                    <a16:creationId xmlns:a16="http://schemas.microsoft.com/office/drawing/2014/main" id="{F289D987-5E5A-23F8-8C29-288EE165FB1E}"/>
                  </a:ext>
                </a:extLst>
              </p14:cNvPr>
              <p14:cNvContentPartPr/>
              <p14:nvPr/>
            </p14:nvContentPartPr>
            <p14:xfrm>
              <a:off x="4120515" y="3271950"/>
              <a:ext cx="365040" cy="114840"/>
            </p14:xfrm>
          </p:contentPart>
        </mc:Choice>
        <mc:Fallback xmlns="">
          <p:pic>
            <p:nvPicPr>
              <p:cNvPr id="431" name="Ink 430">
                <a:extLst>
                  <a:ext uri="{FF2B5EF4-FFF2-40B4-BE49-F238E27FC236}">
                    <a16:creationId xmlns:a16="http://schemas.microsoft.com/office/drawing/2014/main" id="{F289D987-5E5A-23F8-8C29-288EE165FB1E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4111515" y="3263310"/>
                <a:ext cx="38268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53614F2F-689B-561B-D381-42C232AC14E0}"/>
                  </a:ext>
                </a:extLst>
              </p14:cNvPr>
              <p14:cNvContentPartPr/>
              <p14:nvPr/>
            </p14:nvContentPartPr>
            <p14:xfrm>
              <a:off x="4391235" y="3284550"/>
              <a:ext cx="136080" cy="158760"/>
            </p14:xfrm>
          </p:contentPart>
        </mc:Choice>
        <mc:Fallback xmlns=""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53614F2F-689B-561B-D381-42C232AC14E0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4382235" y="3275550"/>
                <a:ext cx="15372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477" name="Ink 476">
                <a:extLst>
                  <a:ext uri="{FF2B5EF4-FFF2-40B4-BE49-F238E27FC236}">
                    <a16:creationId xmlns:a16="http://schemas.microsoft.com/office/drawing/2014/main" id="{39B6EA57-4D66-0629-EBA7-68ECC76E37AB}"/>
                  </a:ext>
                </a:extLst>
              </p14:cNvPr>
              <p14:cNvContentPartPr/>
              <p14:nvPr/>
            </p14:nvContentPartPr>
            <p14:xfrm>
              <a:off x="4651155" y="1756710"/>
              <a:ext cx="360" cy="360"/>
            </p14:xfrm>
          </p:contentPart>
        </mc:Choice>
        <mc:Fallback xmlns="">
          <p:pic>
            <p:nvPicPr>
              <p:cNvPr id="477" name="Ink 476">
                <a:extLst>
                  <a:ext uri="{FF2B5EF4-FFF2-40B4-BE49-F238E27FC236}">
                    <a16:creationId xmlns:a16="http://schemas.microsoft.com/office/drawing/2014/main" id="{39B6EA57-4D66-0629-EBA7-68ECC76E37AB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4642515" y="174807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96" name="Group 495">
            <a:extLst>
              <a:ext uri="{FF2B5EF4-FFF2-40B4-BE49-F238E27FC236}">
                <a16:creationId xmlns:a16="http://schemas.microsoft.com/office/drawing/2014/main" id="{C2276969-4E50-6A02-FA61-868B86E245EA}"/>
              </a:ext>
            </a:extLst>
          </p:cNvPr>
          <p:cNvGrpSpPr/>
          <p:nvPr/>
        </p:nvGrpSpPr>
        <p:grpSpPr>
          <a:xfrm>
            <a:off x="3961395" y="1091070"/>
            <a:ext cx="961560" cy="878760"/>
            <a:chOff x="3961395" y="1091070"/>
            <a:chExt cx="961560" cy="87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C0B369E0-3F87-92F2-188B-5442017C490C}"/>
                    </a:ext>
                  </a:extLst>
                </p14:cNvPr>
                <p14:cNvContentPartPr/>
                <p14:nvPr/>
              </p14:nvContentPartPr>
              <p14:xfrm>
                <a:off x="4026555" y="1284390"/>
                <a:ext cx="14040" cy="38916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C0B369E0-3F87-92F2-188B-5442017C490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017555" y="1275750"/>
                  <a:ext cx="3168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23218B37-385A-05A6-3FDF-489C08E2F610}"/>
                    </a:ext>
                  </a:extLst>
                </p14:cNvPr>
                <p14:cNvContentPartPr/>
                <p14:nvPr/>
              </p14:nvContentPartPr>
              <p14:xfrm>
                <a:off x="3961395" y="1241550"/>
                <a:ext cx="84960" cy="8532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23218B37-385A-05A6-3FDF-489C08E2F610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952395" y="1232910"/>
                  <a:ext cx="1026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6D8EA66F-2E47-966F-CA02-2B4A94152215}"/>
                    </a:ext>
                  </a:extLst>
                </p14:cNvPr>
                <p14:cNvContentPartPr/>
                <p14:nvPr/>
              </p14:nvContentPartPr>
              <p14:xfrm>
                <a:off x="4038795" y="1245870"/>
                <a:ext cx="85320" cy="12240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6D8EA66F-2E47-966F-CA02-2B4A9415221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030155" y="1237230"/>
                  <a:ext cx="1029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7E40B45F-CF8A-735F-3D80-8C405F38B6D2}"/>
                    </a:ext>
                  </a:extLst>
                </p14:cNvPr>
                <p14:cNvContentPartPr/>
                <p14:nvPr/>
              </p14:nvContentPartPr>
              <p14:xfrm>
                <a:off x="4097115" y="1091070"/>
                <a:ext cx="155160" cy="14292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7E40B45F-CF8A-735F-3D80-8C405F38B6D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088475" y="1082070"/>
                  <a:ext cx="1728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50F7638C-9B76-EF94-FEDE-6D7C666C3085}"/>
                    </a:ext>
                  </a:extLst>
                </p14:cNvPr>
                <p14:cNvContentPartPr/>
                <p14:nvPr/>
              </p14:nvContentPartPr>
              <p14:xfrm>
                <a:off x="4091715" y="1138950"/>
                <a:ext cx="177480" cy="1548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50F7638C-9B76-EF94-FEDE-6D7C666C3085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082715" y="1129950"/>
                  <a:ext cx="1951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EFCF5C8B-10B7-CEDB-2F78-9BD6C2BAE80D}"/>
                    </a:ext>
                  </a:extLst>
                </p14:cNvPr>
                <p14:cNvContentPartPr/>
                <p14:nvPr/>
              </p14:nvContentPartPr>
              <p14:xfrm>
                <a:off x="4303035" y="1183950"/>
                <a:ext cx="87120" cy="12024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EFCF5C8B-10B7-CEDB-2F78-9BD6C2BAE80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294035" y="1175310"/>
                  <a:ext cx="104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9F02842B-DF37-AF6A-AFCD-D7ED7FE9F952}"/>
                    </a:ext>
                  </a:extLst>
                </p14:cNvPr>
                <p14:cNvContentPartPr/>
                <p14:nvPr/>
              </p14:nvContentPartPr>
              <p14:xfrm>
                <a:off x="4028355" y="1700550"/>
                <a:ext cx="18720" cy="8820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9F02842B-DF37-AF6A-AFCD-D7ED7FE9F95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019355" y="1691910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5AF4F362-7D63-DDB2-D549-E15215FA8CF5}"/>
                    </a:ext>
                  </a:extLst>
                </p14:cNvPr>
                <p14:cNvContentPartPr/>
                <p14:nvPr/>
              </p14:nvContentPartPr>
              <p14:xfrm>
                <a:off x="4021155" y="1507590"/>
                <a:ext cx="15840" cy="13140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5AF4F362-7D63-DDB2-D549-E15215FA8CF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012515" y="1498950"/>
                  <a:ext cx="334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18831B48-AA28-A586-4F48-AAA9F23DFAEF}"/>
                    </a:ext>
                  </a:extLst>
                </p14:cNvPr>
                <p14:cNvContentPartPr/>
                <p14:nvPr/>
              </p14:nvContentPartPr>
              <p14:xfrm>
                <a:off x="4054995" y="1644030"/>
                <a:ext cx="394200" cy="9900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18831B48-AA28-A586-4F48-AAA9F23DFAE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045995" y="1635030"/>
                  <a:ext cx="4118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8D304D2F-42AF-7951-AFE4-CB60A43B9557}"/>
                    </a:ext>
                  </a:extLst>
                </p14:cNvPr>
                <p14:cNvContentPartPr/>
                <p14:nvPr/>
              </p14:nvContentPartPr>
              <p14:xfrm>
                <a:off x="4404915" y="1676070"/>
                <a:ext cx="124200" cy="12636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8D304D2F-42AF-7951-AFE4-CB60A43B955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395915" y="1667430"/>
                  <a:ext cx="1418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20AB305A-1E90-2FAB-9B9C-41BFFD556AED}"/>
                    </a:ext>
                  </a:extLst>
                </p14:cNvPr>
                <p14:cNvContentPartPr/>
                <p14:nvPr/>
              </p14:nvContentPartPr>
              <p14:xfrm>
                <a:off x="4594275" y="1795230"/>
                <a:ext cx="96480" cy="14220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20AB305A-1E90-2FAB-9B9C-41BFFD556AE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585635" y="1786230"/>
                  <a:ext cx="1141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C58495AB-127F-BE52-BC94-69E82D3B54F0}"/>
                    </a:ext>
                  </a:extLst>
                </p14:cNvPr>
                <p14:cNvContentPartPr/>
                <p14:nvPr/>
              </p14:nvContentPartPr>
              <p14:xfrm>
                <a:off x="4582395" y="1798830"/>
                <a:ext cx="122400" cy="9792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C58495AB-127F-BE52-BC94-69E82D3B54F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573755" y="1789830"/>
                  <a:ext cx="1400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A6C8FF0E-2450-36E1-C6D9-3EBA8511E837}"/>
                    </a:ext>
                  </a:extLst>
                </p14:cNvPr>
                <p14:cNvContentPartPr/>
                <p14:nvPr/>
              </p14:nvContentPartPr>
              <p14:xfrm>
                <a:off x="4734675" y="1858950"/>
                <a:ext cx="77040" cy="11088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A6C8FF0E-2450-36E1-C6D9-3EBA8511E83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726035" y="1850310"/>
                  <a:ext cx="946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2199B237-0F27-77E6-97B7-D0EA32380D2A}"/>
                    </a:ext>
                  </a:extLst>
                </p14:cNvPr>
                <p14:cNvContentPartPr/>
                <p14:nvPr/>
              </p14:nvContentPartPr>
              <p14:xfrm>
                <a:off x="4053195" y="1422990"/>
                <a:ext cx="516600" cy="21780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2199B237-0F27-77E6-97B7-D0EA32380D2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044555" y="1413990"/>
                  <a:ext cx="5342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20931AF0-38B6-B4FA-A37E-7C1EA1B944F3}"/>
                    </a:ext>
                  </a:extLst>
                </p14:cNvPr>
                <p14:cNvContentPartPr/>
                <p14:nvPr/>
              </p14:nvContentPartPr>
              <p14:xfrm>
                <a:off x="4523355" y="1359990"/>
                <a:ext cx="88560" cy="14076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20931AF0-38B6-B4FA-A37E-7C1EA1B944F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514355" y="1351350"/>
                  <a:ext cx="1062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2ABC1178-4307-1F5E-EDC2-AFDFFCCF73A8}"/>
                    </a:ext>
                  </a:extLst>
                </p14:cNvPr>
                <p14:cNvContentPartPr/>
                <p14:nvPr/>
              </p14:nvContentPartPr>
              <p14:xfrm>
                <a:off x="4688595" y="1380150"/>
                <a:ext cx="108360" cy="9360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2ABC1178-4307-1F5E-EDC2-AFDFFCCF73A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679955" y="1371150"/>
                  <a:ext cx="1260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5A4B6374-88BC-5CC4-08BF-A56421DE1ACE}"/>
                    </a:ext>
                  </a:extLst>
                </p14:cNvPr>
                <p14:cNvContentPartPr/>
                <p14:nvPr/>
              </p14:nvContentPartPr>
              <p14:xfrm>
                <a:off x="4741155" y="1491750"/>
                <a:ext cx="27360" cy="13860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5A4B6374-88BC-5CC4-08BF-A56421DE1ACE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732155" y="1483110"/>
                  <a:ext cx="450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4E110254-741F-4661-E754-98C902E4FC7E}"/>
                    </a:ext>
                  </a:extLst>
                </p14:cNvPr>
                <p14:cNvContentPartPr/>
                <p14:nvPr/>
              </p14:nvContentPartPr>
              <p14:xfrm>
                <a:off x="4840875" y="1515510"/>
                <a:ext cx="82080" cy="12096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4E110254-741F-4661-E754-98C902E4FC7E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831875" y="1506870"/>
                  <a:ext cx="9972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8A6076A4-E301-CE37-58CF-98D897361531}"/>
              </a:ext>
            </a:extLst>
          </p:cNvPr>
          <p:cNvGrpSpPr/>
          <p:nvPr/>
        </p:nvGrpSpPr>
        <p:grpSpPr>
          <a:xfrm>
            <a:off x="4095675" y="3278340"/>
            <a:ext cx="1174680" cy="667170"/>
            <a:chOff x="4095675" y="3278340"/>
            <a:chExt cx="1174680" cy="66717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C5A68170-0E62-E101-E6C9-544EE4B35620}"/>
                    </a:ext>
                  </a:extLst>
                </p14:cNvPr>
                <p14:cNvContentPartPr/>
                <p14:nvPr/>
              </p14:nvContentPartPr>
              <p14:xfrm>
                <a:off x="4095675" y="3278340"/>
                <a:ext cx="63720" cy="133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C5A68170-0E62-E101-E6C9-544EE4B3562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087035" y="3269340"/>
                  <a:ext cx="813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EF79D91-CE8F-9B28-369D-F1D7BAE9AAF1}"/>
                    </a:ext>
                  </a:extLst>
                </p14:cNvPr>
                <p14:cNvContentPartPr/>
                <p14:nvPr/>
              </p14:nvContentPartPr>
              <p14:xfrm>
                <a:off x="4206915" y="3308580"/>
                <a:ext cx="48240" cy="90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EF79D91-CE8F-9B28-369D-F1D7BAE9AAF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197915" y="3299580"/>
                  <a:ext cx="658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387181DF-0528-982D-2025-DB0B42A693AA}"/>
                    </a:ext>
                  </a:extLst>
                </p14:cNvPr>
                <p14:cNvContentPartPr/>
                <p14:nvPr/>
              </p14:nvContentPartPr>
              <p14:xfrm>
                <a:off x="4308075" y="3328740"/>
                <a:ext cx="41040" cy="104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387181DF-0528-982D-2025-DB0B42A693A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299435" y="3319740"/>
                  <a:ext cx="586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26773AB-F230-9967-7C30-8EEB992AFC34}"/>
                    </a:ext>
                  </a:extLst>
                </p14:cNvPr>
                <p14:cNvContentPartPr/>
                <p14:nvPr/>
              </p14:nvContentPartPr>
              <p14:xfrm>
                <a:off x="4420755" y="3350340"/>
                <a:ext cx="82080" cy="392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26773AB-F230-9967-7C30-8EEB992AFC3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411755" y="3341340"/>
                  <a:ext cx="997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81609F4A-492E-E7D1-11F4-BE86CFA22A39}"/>
                    </a:ext>
                  </a:extLst>
                </p14:cNvPr>
                <p14:cNvContentPartPr/>
                <p14:nvPr/>
              </p14:nvContentPartPr>
              <p14:xfrm>
                <a:off x="4583835" y="3413700"/>
                <a:ext cx="56520" cy="2052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81609F4A-492E-E7D1-11F4-BE86CFA22A3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574835" y="3404700"/>
                  <a:ext cx="741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342B7B83-29FC-25E1-E566-811238C0C71F}"/>
                    </a:ext>
                  </a:extLst>
                </p14:cNvPr>
                <p14:cNvContentPartPr/>
                <p14:nvPr/>
              </p14:nvContentPartPr>
              <p14:xfrm>
                <a:off x="4713075" y="3452580"/>
                <a:ext cx="82080" cy="190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342B7B83-29FC-25E1-E566-811238C0C71F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704075" y="3443580"/>
                  <a:ext cx="997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F107E9B5-2885-7412-111E-7ACC447F578E}"/>
                    </a:ext>
                  </a:extLst>
                </p14:cNvPr>
                <p14:cNvContentPartPr/>
                <p14:nvPr/>
              </p14:nvContentPartPr>
              <p14:xfrm>
                <a:off x="4857795" y="3482820"/>
                <a:ext cx="39600" cy="1332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F107E9B5-2885-7412-111E-7ACC447F578E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849155" y="3473820"/>
                  <a:ext cx="572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BF7AA3B5-8C66-84A1-4ECC-557F01E560B1}"/>
                    </a:ext>
                  </a:extLst>
                </p14:cNvPr>
                <p14:cNvContentPartPr/>
                <p14:nvPr/>
              </p14:nvContentPartPr>
              <p14:xfrm>
                <a:off x="4964715" y="3513060"/>
                <a:ext cx="65880" cy="1620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BF7AA3B5-8C66-84A1-4ECC-557F01E560B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956075" y="3504060"/>
                  <a:ext cx="835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25B5125E-0669-3509-A8C7-4496B5693959}"/>
                    </a:ext>
                  </a:extLst>
                </p14:cNvPr>
                <p14:cNvContentPartPr/>
                <p14:nvPr/>
              </p14:nvContentPartPr>
              <p14:xfrm>
                <a:off x="5081355" y="3533220"/>
                <a:ext cx="131040" cy="493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25B5125E-0669-3509-A8C7-4496B569395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072715" y="3524220"/>
                  <a:ext cx="1486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825269CE-C0E9-9649-0169-6C96212754E8}"/>
                    </a:ext>
                  </a:extLst>
                </p14:cNvPr>
                <p14:cNvContentPartPr/>
                <p14:nvPr/>
              </p14:nvContentPartPr>
              <p14:xfrm>
                <a:off x="4553235" y="3500910"/>
                <a:ext cx="131760" cy="12816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825269CE-C0E9-9649-0169-6C96212754E8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544235" y="3491910"/>
                  <a:ext cx="1494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7F0FB68C-495C-444B-5CC9-0236758C1C0D}"/>
                    </a:ext>
                  </a:extLst>
                </p14:cNvPr>
                <p14:cNvContentPartPr/>
                <p14:nvPr/>
              </p14:nvContentPartPr>
              <p14:xfrm>
                <a:off x="4599315" y="3608550"/>
                <a:ext cx="21600" cy="18324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7F0FB68C-495C-444B-5CC9-0236758C1C0D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590315" y="3599910"/>
                  <a:ext cx="392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B836A965-C615-42A7-764E-5BAF6BB65F21}"/>
                    </a:ext>
                  </a:extLst>
                </p14:cNvPr>
                <p14:cNvContentPartPr/>
                <p14:nvPr/>
              </p14:nvContentPartPr>
              <p14:xfrm>
                <a:off x="4677795" y="3706830"/>
                <a:ext cx="87480" cy="8676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B836A965-C615-42A7-764E-5BAF6BB65F21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669155" y="3697830"/>
                  <a:ext cx="1051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B7FBFCA3-438C-B587-1DAF-54283E530CD0}"/>
                    </a:ext>
                  </a:extLst>
                </p14:cNvPr>
                <p14:cNvContentPartPr/>
                <p14:nvPr/>
              </p14:nvContentPartPr>
              <p14:xfrm>
                <a:off x="4727115" y="3727350"/>
                <a:ext cx="51120" cy="19080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B7FBFCA3-438C-B587-1DAF-54283E530CD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718115" y="3718350"/>
                  <a:ext cx="687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3D0FAB57-66E5-B4FC-D3E9-6CEA0BAADAF5}"/>
                    </a:ext>
                  </a:extLst>
                </p14:cNvPr>
                <p14:cNvContentPartPr/>
                <p14:nvPr/>
              </p14:nvContentPartPr>
              <p14:xfrm>
                <a:off x="4793355" y="3872070"/>
                <a:ext cx="67680" cy="7344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3D0FAB57-66E5-B4FC-D3E9-6CEA0BAADAF5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784715" y="3863070"/>
                  <a:ext cx="853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D9D3D590-F8E6-B50D-64BB-DA6F0042B3A7}"/>
                    </a:ext>
                  </a:extLst>
                </p14:cNvPr>
                <p14:cNvContentPartPr/>
                <p14:nvPr/>
              </p14:nvContentPartPr>
              <p14:xfrm>
                <a:off x="4938075" y="3602430"/>
                <a:ext cx="162000" cy="20520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D9D3D590-F8E6-B50D-64BB-DA6F0042B3A7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929075" y="3593790"/>
                  <a:ext cx="1796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05D5A20F-FD48-36AE-6396-032F226CE826}"/>
                    </a:ext>
                  </a:extLst>
                </p14:cNvPr>
                <p14:cNvContentPartPr/>
                <p14:nvPr/>
              </p14:nvContentPartPr>
              <p14:xfrm>
                <a:off x="4955355" y="3704670"/>
                <a:ext cx="176760" cy="1260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05D5A20F-FD48-36AE-6396-032F226CE82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946715" y="3696030"/>
                  <a:ext cx="1944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DFBCDEAC-32CD-3904-932F-82F3768D96DF}"/>
                    </a:ext>
                  </a:extLst>
                </p14:cNvPr>
                <p14:cNvContentPartPr/>
                <p14:nvPr/>
              </p14:nvContentPartPr>
              <p14:xfrm>
                <a:off x="5167395" y="3760470"/>
                <a:ext cx="102960" cy="16668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DFBCDEAC-32CD-3904-932F-82F3768D96DF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5158395" y="3751470"/>
                  <a:ext cx="120600" cy="18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502" name="Ink 501">
                <a:extLst>
                  <a:ext uri="{FF2B5EF4-FFF2-40B4-BE49-F238E27FC236}">
                    <a16:creationId xmlns:a16="http://schemas.microsoft.com/office/drawing/2014/main" id="{1FC616D0-E988-4FA0-D531-7827062C8CC0}"/>
                  </a:ext>
                </a:extLst>
              </p14:cNvPr>
              <p14:cNvContentPartPr/>
              <p14:nvPr/>
            </p14:nvContentPartPr>
            <p14:xfrm>
              <a:off x="3600675" y="3709350"/>
              <a:ext cx="52560" cy="76320"/>
            </p14:xfrm>
          </p:contentPart>
        </mc:Choice>
        <mc:Fallback xmlns="">
          <p:pic>
            <p:nvPicPr>
              <p:cNvPr id="502" name="Ink 501">
                <a:extLst>
                  <a:ext uri="{FF2B5EF4-FFF2-40B4-BE49-F238E27FC236}">
                    <a16:creationId xmlns:a16="http://schemas.microsoft.com/office/drawing/2014/main" id="{1FC616D0-E988-4FA0-D531-7827062C8CC0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3592035" y="3700350"/>
                <a:ext cx="70200" cy="9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0" name="Group 509">
            <a:extLst>
              <a:ext uri="{FF2B5EF4-FFF2-40B4-BE49-F238E27FC236}">
                <a16:creationId xmlns:a16="http://schemas.microsoft.com/office/drawing/2014/main" id="{42ECB490-C0D4-92A3-87B9-90FC0B420204}"/>
              </a:ext>
            </a:extLst>
          </p:cNvPr>
          <p:cNvGrpSpPr/>
          <p:nvPr/>
        </p:nvGrpSpPr>
        <p:grpSpPr>
          <a:xfrm>
            <a:off x="3708315" y="3549510"/>
            <a:ext cx="237960" cy="193320"/>
            <a:chOff x="3708315" y="3549510"/>
            <a:chExt cx="237960" cy="19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30401C68-4CEB-32E8-CA29-4AF7A84F14A9}"/>
                    </a:ext>
                  </a:extLst>
                </p14:cNvPr>
                <p14:cNvContentPartPr/>
                <p14:nvPr/>
              </p14:nvContentPartPr>
              <p14:xfrm>
                <a:off x="3708315" y="3550950"/>
                <a:ext cx="104760" cy="12204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30401C68-4CEB-32E8-CA29-4AF7A84F14A9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699315" y="3542310"/>
                  <a:ext cx="1224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704833EA-565C-E166-2212-DDABBD9BABA8}"/>
                    </a:ext>
                  </a:extLst>
                </p14:cNvPr>
                <p14:cNvContentPartPr/>
                <p14:nvPr/>
              </p14:nvContentPartPr>
              <p14:xfrm>
                <a:off x="3760515" y="3549510"/>
                <a:ext cx="58320" cy="13428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704833EA-565C-E166-2212-DDABBD9BABA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751875" y="3540510"/>
                  <a:ext cx="759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9491551B-118C-DB8C-5A6D-A1F8DEFD0D50}"/>
                    </a:ext>
                  </a:extLst>
                </p14:cNvPr>
                <p14:cNvContentPartPr/>
                <p14:nvPr/>
              </p14:nvContentPartPr>
              <p14:xfrm>
                <a:off x="3877155" y="3635190"/>
                <a:ext cx="69120" cy="10764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9491551B-118C-DB8C-5A6D-A1F8DEFD0D50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868155" y="3626550"/>
                  <a:ext cx="86760" cy="12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511" name="Ink 510">
                <a:extLst>
                  <a:ext uri="{FF2B5EF4-FFF2-40B4-BE49-F238E27FC236}">
                    <a16:creationId xmlns:a16="http://schemas.microsoft.com/office/drawing/2014/main" id="{D2AC6618-6266-373D-2785-C98CC71CF4E7}"/>
                  </a:ext>
                </a:extLst>
              </p14:cNvPr>
              <p14:cNvContentPartPr/>
              <p14:nvPr/>
            </p14:nvContentPartPr>
            <p14:xfrm>
              <a:off x="4448835" y="7389990"/>
              <a:ext cx="74160" cy="77400"/>
            </p14:xfrm>
          </p:contentPart>
        </mc:Choice>
        <mc:Fallback xmlns="">
          <p:pic>
            <p:nvPicPr>
              <p:cNvPr id="511" name="Ink 510">
                <a:extLst>
                  <a:ext uri="{FF2B5EF4-FFF2-40B4-BE49-F238E27FC236}">
                    <a16:creationId xmlns:a16="http://schemas.microsoft.com/office/drawing/2014/main" id="{D2AC6618-6266-373D-2785-C98CC71CF4E7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4439835" y="7381350"/>
                <a:ext cx="91800" cy="9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3" name="Group 512">
            <a:extLst>
              <a:ext uri="{FF2B5EF4-FFF2-40B4-BE49-F238E27FC236}">
                <a16:creationId xmlns:a16="http://schemas.microsoft.com/office/drawing/2014/main" id="{FFBC853C-33E6-75BF-DD5E-0C03A7106507}"/>
              </a:ext>
            </a:extLst>
          </p:cNvPr>
          <p:cNvGrpSpPr/>
          <p:nvPr/>
        </p:nvGrpSpPr>
        <p:grpSpPr>
          <a:xfrm>
            <a:off x="4440555" y="5287140"/>
            <a:ext cx="861120" cy="534690"/>
            <a:chOff x="4440555" y="5287140"/>
            <a:chExt cx="861120" cy="53469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5867941-AD1B-57F1-0C24-790FDF4B814F}"/>
                    </a:ext>
                  </a:extLst>
                </p14:cNvPr>
                <p14:cNvContentPartPr/>
                <p14:nvPr/>
              </p14:nvContentPartPr>
              <p14:xfrm>
                <a:off x="4460355" y="5717565"/>
                <a:ext cx="42480" cy="396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5867941-AD1B-57F1-0C24-790FDF4B814F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4451715" y="5708925"/>
                  <a:ext cx="601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38DE179-A6A9-7FB3-39C3-6725A92AE436}"/>
                    </a:ext>
                  </a:extLst>
                </p14:cNvPr>
                <p14:cNvContentPartPr/>
                <p14:nvPr/>
              </p14:nvContentPartPr>
              <p14:xfrm>
                <a:off x="4440555" y="5710725"/>
                <a:ext cx="69120" cy="579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38DE179-A6A9-7FB3-39C3-6725A92AE436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431555" y="5702085"/>
                  <a:ext cx="867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5683BE4F-9D0E-AB09-C79A-3121F56BF06D}"/>
                    </a:ext>
                  </a:extLst>
                </p14:cNvPr>
                <p14:cNvContentPartPr/>
                <p14:nvPr/>
              </p14:nvContentPartPr>
              <p14:xfrm>
                <a:off x="4511835" y="5651100"/>
                <a:ext cx="57960" cy="666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5683BE4F-9D0E-AB09-C79A-3121F56BF06D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503195" y="5642460"/>
                  <a:ext cx="756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BA2CBF22-D8BF-0350-3F98-80FB3DF3B85E}"/>
                    </a:ext>
                  </a:extLst>
                </p14:cNvPr>
                <p14:cNvContentPartPr/>
                <p14:nvPr/>
              </p14:nvContentPartPr>
              <p14:xfrm>
                <a:off x="4620195" y="5645340"/>
                <a:ext cx="48240" cy="295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A2CBF22-D8BF-0350-3F98-80FB3DF3B85E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611555" y="5636700"/>
                  <a:ext cx="65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896E62C-4504-B169-55B2-688A62650044}"/>
                    </a:ext>
                  </a:extLst>
                </p14:cNvPr>
                <p14:cNvContentPartPr/>
                <p14:nvPr/>
              </p14:nvContentPartPr>
              <p14:xfrm>
                <a:off x="4801635" y="5593860"/>
                <a:ext cx="35280" cy="147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896E62C-4504-B169-55B2-688A62650044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792995" y="5584860"/>
                  <a:ext cx="529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D730EAB9-D689-10AD-CA5F-C39C6BA98357}"/>
                    </a:ext>
                  </a:extLst>
                </p14:cNvPr>
                <p14:cNvContentPartPr/>
                <p14:nvPr/>
              </p14:nvContentPartPr>
              <p14:xfrm>
                <a:off x="4641435" y="5566140"/>
                <a:ext cx="73440" cy="493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D730EAB9-D689-10AD-CA5F-C39C6BA98357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4632435" y="5557500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CE7A769-BA84-381A-AE80-011E4216F7A4}"/>
                    </a:ext>
                  </a:extLst>
                </p14:cNvPr>
                <p14:cNvContentPartPr/>
                <p14:nvPr/>
              </p14:nvContentPartPr>
              <p14:xfrm>
                <a:off x="4784715" y="5477220"/>
                <a:ext cx="111600" cy="594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CE7A769-BA84-381A-AE80-011E4216F7A4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776075" y="5468220"/>
                  <a:ext cx="1292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8CC7C510-D62F-D68F-3018-9F022367C6FC}"/>
                    </a:ext>
                  </a:extLst>
                </p14:cNvPr>
                <p14:cNvContentPartPr/>
                <p14:nvPr/>
              </p14:nvContentPartPr>
              <p14:xfrm>
                <a:off x="4944915" y="5416740"/>
                <a:ext cx="94680" cy="435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8CC7C510-D62F-D68F-3018-9F022367C6FC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936275" y="5407740"/>
                  <a:ext cx="1123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66AC9CA9-DF4C-9311-E883-9CB2FD98B586}"/>
                    </a:ext>
                  </a:extLst>
                </p14:cNvPr>
                <p14:cNvContentPartPr/>
                <p14:nvPr/>
              </p14:nvContentPartPr>
              <p14:xfrm>
                <a:off x="5078835" y="5349060"/>
                <a:ext cx="98640" cy="6804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66AC9CA9-DF4C-9311-E883-9CB2FD98B586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5069835" y="5340060"/>
                  <a:ext cx="1162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4D3787A0-010D-475B-17E4-B0E1A8EA43E3}"/>
                    </a:ext>
                  </a:extLst>
                </p14:cNvPr>
                <p14:cNvContentPartPr/>
                <p14:nvPr/>
              </p14:nvContentPartPr>
              <p14:xfrm>
                <a:off x="4866435" y="5287140"/>
                <a:ext cx="354240" cy="3643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4D3787A0-010D-475B-17E4-B0E1A8EA43E3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857435" y="5278140"/>
                  <a:ext cx="37188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F7181111-966E-AA64-074C-B6633C54A406}"/>
                    </a:ext>
                  </a:extLst>
                </p14:cNvPr>
                <p14:cNvContentPartPr/>
                <p14:nvPr/>
              </p14:nvContentPartPr>
              <p14:xfrm>
                <a:off x="5115555" y="5429700"/>
                <a:ext cx="34920" cy="4716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F7181111-966E-AA64-074C-B6633C54A406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106915" y="5420700"/>
                  <a:ext cx="525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04D306C3-4752-58B0-60E6-231FDED20B23}"/>
                    </a:ext>
                  </a:extLst>
                </p14:cNvPr>
                <p14:cNvContentPartPr/>
                <p14:nvPr/>
              </p14:nvContentPartPr>
              <p14:xfrm>
                <a:off x="5145075" y="5415300"/>
                <a:ext cx="156600" cy="1044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04D306C3-4752-58B0-60E6-231FDED20B23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136435" y="5406300"/>
                  <a:ext cx="1742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A80FE21B-64BF-96C1-6505-26EA136CD303}"/>
                    </a:ext>
                  </a:extLst>
                </p14:cNvPr>
                <p14:cNvContentPartPr/>
                <p14:nvPr/>
              </p14:nvContentPartPr>
              <p14:xfrm>
                <a:off x="4492395" y="5591070"/>
                <a:ext cx="17280" cy="23076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A80FE21B-64BF-96C1-6505-26EA136CD303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4483395" y="5582430"/>
                  <a:ext cx="34920" cy="24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514" name="Ink 513">
                <a:extLst>
                  <a:ext uri="{FF2B5EF4-FFF2-40B4-BE49-F238E27FC236}">
                    <a16:creationId xmlns:a16="http://schemas.microsoft.com/office/drawing/2014/main" id="{C5F99004-3271-217F-1449-534B0671BD3C}"/>
                  </a:ext>
                </a:extLst>
              </p14:cNvPr>
              <p14:cNvContentPartPr/>
              <p14:nvPr/>
            </p14:nvContentPartPr>
            <p14:xfrm>
              <a:off x="4007115" y="3837870"/>
              <a:ext cx="127800" cy="143280"/>
            </p14:xfrm>
          </p:contentPart>
        </mc:Choice>
        <mc:Fallback xmlns="">
          <p:pic>
            <p:nvPicPr>
              <p:cNvPr id="514" name="Ink 513">
                <a:extLst>
                  <a:ext uri="{FF2B5EF4-FFF2-40B4-BE49-F238E27FC236}">
                    <a16:creationId xmlns:a16="http://schemas.microsoft.com/office/drawing/2014/main" id="{C5F99004-3271-217F-1449-534B0671BD3C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3998475" y="3828870"/>
                <a:ext cx="145440" cy="16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23" name="Group 522">
            <a:extLst>
              <a:ext uri="{FF2B5EF4-FFF2-40B4-BE49-F238E27FC236}">
                <a16:creationId xmlns:a16="http://schemas.microsoft.com/office/drawing/2014/main" id="{BE44F2A0-45D0-61DA-68DA-CF7F964D6865}"/>
              </a:ext>
            </a:extLst>
          </p:cNvPr>
          <p:cNvGrpSpPr/>
          <p:nvPr/>
        </p:nvGrpSpPr>
        <p:grpSpPr>
          <a:xfrm>
            <a:off x="3970755" y="3940110"/>
            <a:ext cx="393840" cy="396630"/>
            <a:chOff x="3970755" y="3940110"/>
            <a:chExt cx="393840" cy="39663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06DB64C-586B-3946-9B9B-52C7D6054455}"/>
                    </a:ext>
                  </a:extLst>
                </p14:cNvPr>
                <p14:cNvContentPartPr/>
                <p14:nvPr/>
              </p14:nvContentPartPr>
              <p14:xfrm>
                <a:off x="3970755" y="4320540"/>
                <a:ext cx="4680" cy="162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06DB64C-586B-3946-9B9B-52C7D6054455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961755" y="4311540"/>
                  <a:ext cx="223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9991C7D2-C1C4-F846-0B34-6C3FC347B529}"/>
                    </a:ext>
                  </a:extLst>
                </p14:cNvPr>
                <p14:cNvContentPartPr/>
                <p14:nvPr/>
              </p14:nvContentPartPr>
              <p14:xfrm>
                <a:off x="4164075" y="3940110"/>
                <a:ext cx="137520" cy="9216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9991C7D2-C1C4-F846-0B34-6C3FC347B529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155075" y="3931110"/>
                  <a:ext cx="1551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4928D1C1-8229-F211-3997-946DA608BBC7}"/>
                    </a:ext>
                  </a:extLst>
                </p14:cNvPr>
                <p14:cNvContentPartPr/>
                <p14:nvPr/>
              </p14:nvContentPartPr>
              <p14:xfrm>
                <a:off x="4246875" y="4017510"/>
                <a:ext cx="15120" cy="10980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4928D1C1-8229-F211-3997-946DA608BBC7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238235" y="4008510"/>
                  <a:ext cx="327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19FACC5B-2BAC-F861-96B2-80CBC81C6BB0}"/>
                    </a:ext>
                  </a:extLst>
                </p14:cNvPr>
                <p14:cNvContentPartPr/>
                <p14:nvPr/>
              </p14:nvContentPartPr>
              <p14:xfrm>
                <a:off x="4310955" y="4060710"/>
                <a:ext cx="53640" cy="9108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19FACC5B-2BAC-F861-96B2-80CBC81C6BB0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302315" y="4052070"/>
                  <a:ext cx="71280" cy="10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53201ED9-1CBE-8F12-DEA8-AB8DD1E353C3}"/>
              </a:ext>
            </a:extLst>
          </p:cNvPr>
          <p:cNvGrpSpPr/>
          <p:nvPr/>
        </p:nvGrpSpPr>
        <p:grpSpPr>
          <a:xfrm>
            <a:off x="3972195" y="6651990"/>
            <a:ext cx="198720" cy="183240"/>
            <a:chOff x="3972195" y="6651990"/>
            <a:chExt cx="198720" cy="18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33145B7A-AE3A-475D-6A58-033EB4B5E186}"/>
                    </a:ext>
                  </a:extLst>
                </p14:cNvPr>
                <p14:cNvContentPartPr/>
                <p14:nvPr/>
              </p14:nvContentPartPr>
              <p14:xfrm>
                <a:off x="3972195" y="6659910"/>
                <a:ext cx="101520" cy="11232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33145B7A-AE3A-475D-6A58-033EB4B5E18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963195" y="6651270"/>
                  <a:ext cx="1191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AF3FF121-5D64-B376-5DF0-E082E7B637F7}"/>
                    </a:ext>
                  </a:extLst>
                </p14:cNvPr>
                <p14:cNvContentPartPr/>
                <p14:nvPr/>
              </p14:nvContentPartPr>
              <p14:xfrm>
                <a:off x="3979035" y="6651990"/>
                <a:ext cx="105840" cy="13356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AF3FF121-5D64-B376-5DF0-E082E7B637F7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3970395" y="6642990"/>
                  <a:ext cx="1234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7A8CE7F3-D6A4-A39C-08CD-FFC20F1EC614}"/>
                    </a:ext>
                  </a:extLst>
                </p14:cNvPr>
                <p14:cNvContentPartPr/>
                <p14:nvPr/>
              </p14:nvContentPartPr>
              <p14:xfrm>
                <a:off x="4091715" y="6725430"/>
                <a:ext cx="79200" cy="10980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7A8CE7F3-D6A4-A39C-08CD-FFC20F1EC614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083075" y="6716430"/>
                  <a:ext cx="96840" cy="12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585" name="Ink 584">
                <a:extLst>
                  <a:ext uri="{FF2B5EF4-FFF2-40B4-BE49-F238E27FC236}">
                    <a16:creationId xmlns:a16="http://schemas.microsoft.com/office/drawing/2014/main" id="{5422A077-C3F6-3FD5-C07B-4EB0ED6EEBC9}"/>
                  </a:ext>
                </a:extLst>
              </p14:cNvPr>
              <p14:cNvContentPartPr/>
              <p14:nvPr/>
            </p14:nvContentPartPr>
            <p14:xfrm>
              <a:off x="895635" y="7993140"/>
              <a:ext cx="173520" cy="129600"/>
            </p14:xfrm>
          </p:contentPart>
        </mc:Choice>
        <mc:Fallback xmlns="">
          <p:pic>
            <p:nvPicPr>
              <p:cNvPr id="585" name="Ink 584">
                <a:extLst>
                  <a:ext uri="{FF2B5EF4-FFF2-40B4-BE49-F238E27FC236}">
                    <a16:creationId xmlns:a16="http://schemas.microsoft.com/office/drawing/2014/main" id="{5422A077-C3F6-3FD5-C07B-4EB0ED6EEBC9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886635" y="7984500"/>
                <a:ext cx="1911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598" name="Ink 597">
                <a:extLst>
                  <a:ext uri="{FF2B5EF4-FFF2-40B4-BE49-F238E27FC236}">
                    <a16:creationId xmlns:a16="http://schemas.microsoft.com/office/drawing/2014/main" id="{CE683995-A73D-BF1D-E83A-20F9140C8B2C}"/>
                  </a:ext>
                </a:extLst>
              </p14:cNvPr>
              <p14:cNvContentPartPr/>
              <p14:nvPr/>
            </p14:nvContentPartPr>
            <p14:xfrm>
              <a:off x="362475" y="8432340"/>
              <a:ext cx="116280" cy="156600"/>
            </p14:xfrm>
          </p:contentPart>
        </mc:Choice>
        <mc:Fallback xmlns="">
          <p:pic>
            <p:nvPicPr>
              <p:cNvPr id="598" name="Ink 597">
                <a:extLst>
                  <a:ext uri="{FF2B5EF4-FFF2-40B4-BE49-F238E27FC236}">
                    <a16:creationId xmlns:a16="http://schemas.microsoft.com/office/drawing/2014/main" id="{CE683995-A73D-BF1D-E83A-20F9140C8B2C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353475" y="8423700"/>
                <a:ext cx="133920" cy="17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9" name="Group 618">
            <a:extLst>
              <a:ext uri="{FF2B5EF4-FFF2-40B4-BE49-F238E27FC236}">
                <a16:creationId xmlns:a16="http://schemas.microsoft.com/office/drawing/2014/main" id="{2A7F8196-B3D4-D7CB-F9DE-469ABF956799}"/>
              </a:ext>
            </a:extLst>
          </p:cNvPr>
          <p:cNvGrpSpPr/>
          <p:nvPr/>
        </p:nvGrpSpPr>
        <p:grpSpPr>
          <a:xfrm>
            <a:off x="3239235" y="2910300"/>
            <a:ext cx="401400" cy="331200"/>
            <a:chOff x="3239235" y="2910300"/>
            <a:chExt cx="401400" cy="3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93040D0D-3015-CB7D-056E-9D5E32F461B1}"/>
                    </a:ext>
                  </a:extLst>
                </p14:cNvPr>
                <p14:cNvContentPartPr/>
                <p14:nvPr/>
              </p14:nvContentPartPr>
              <p14:xfrm>
                <a:off x="3239235" y="3039540"/>
                <a:ext cx="127080" cy="37800"/>
              </p14:xfrm>
            </p:contentPart>
          </mc:Choice>
          <mc:Fallback xmlns=""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93040D0D-3015-CB7D-056E-9D5E32F461B1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3230595" y="3030900"/>
                  <a:ext cx="1447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2558EF9D-3456-27C0-6325-F6414E64BF7E}"/>
                    </a:ext>
                  </a:extLst>
                </p14:cNvPr>
                <p14:cNvContentPartPr/>
                <p14:nvPr/>
              </p14:nvContentPartPr>
              <p14:xfrm>
                <a:off x="3430755" y="3095700"/>
                <a:ext cx="97560" cy="20520"/>
              </p14:xfrm>
            </p:contentPart>
          </mc:Choice>
          <mc:Fallback xmlns=""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2558EF9D-3456-27C0-6325-F6414E64BF7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3421755" y="3087060"/>
                  <a:ext cx="1152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F2DE2B7D-54B9-8CAF-BDBB-60B98E79D322}"/>
                    </a:ext>
                  </a:extLst>
                </p14:cNvPr>
                <p14:cNvContentPartPr/>
                <p14:nvPr/>
              </p14:nvContentPartPr>
              <p14:xfrm>
                <a:off x="3558555" y="3111540"/>
                <a:ext cx="82080" cy="21960"/>
              </p14:xfrm>
            </p:contentPart>
          </mc:Choice>
          <mc:Fallback xmlns=""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F2DE2B7D-54B9-8CAF-BDBB-60B98E79D322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3549915" y="3102900"/>
                  <a:ext cx="997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68951C67-8DE8-374F-EC1A-2BDC870D1D3B}"/>
                    </a:ext>
                  </a:extLst>
                </p14:cNvPr>
                <p14:cNvContentPartPr/>
                <p14:nvPr/>
              </p14:nvContentPartPr>
              <p14:xfrm>
                <a:off x="3320595" y="2939460"/>
                <a:ext cx="258120" cy="302040"/>
              </p14:xfrm>
            </p:contentPart>
          </mc:Choice>
          <mc:Fallback xmlns=""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68951C67-8DE8-374F-EC1A-2BDC870D1D3B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3311955" y="2930460"/>
                  <a:ext cx="2757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4ABDA107-2436-A07D-5886-6BA7496D73B7}"/>
                    </a:ext>
                  </a:extLst>
                </p14:cNvPr>
                <p14:cNvContentPartPr/>
                <p14:nvPr/>
              </p14:nvContentPartPr>
              <p14:xfrm>
                <a:off x="3455955" y="2910300"/>
                <a:ext cx="55800" cy="43920"/>
              </p14:xfrm>
            </p:contentPart>
          </mc:Choice>
          <mc:Fallback xmlns=""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4ABDA107-2436-A07D-5886-6BA7496D73B7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446955" y="2901660"/>
                  <a:ext cx="734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ACBCD16A-1F07-B748-B523-7A9C0939A2D4}"/>
                    </a:ext>
                  </a:extLst>
                </p14:cNvPr>
                <p14:cNvContentPartPr/>
                <p14:nvPr/>
              </p14:nvContentPartPr>
              <p14:xfrm>
                <a:off x="3428235" y="2956020"/>
                <a:ext cx="70200" cy="36360"/>
              </p14:xfrm>
            </p:contentPart>
          </mc:Choice>
          <mc:Fallback xmlns=""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ACBCD16A-1F07-B748-B523-7A9C0939A2D4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419595" y="2947380"/>
                  <a:ext cx="87840" cy="5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620" name="Ink 619">
                <a:extLst>
                  <a:ext uri="{FF2B5EF4-FFF2-40B4-BE49-F238E27FC236}">
                    <a16:creationId xmlns:a16="http://schemas.microsoft.com/office/drawing/2014/main" id="{AA2C36EB-BB8A-01A2-981F-228E798203E6}"/>
                  </a:ext>
                </a:extLst>
              </p14:cNvPr>
              <p14:cNvContentPartPr/>
              <p14:nvPr/>
            </p14:nvContentPartPr>
            <p14:xfrm>
              <a:off x="1027755" y="8459700"/>
              <a:ext cx="155520" cy="169560"/>
            </p14:xfrm>
          </p:contentPart>
        </mc:Choice>
        <mc:Fallback xmlns="">
          <p:pic>
            <p:nvPicPr>
              <p:cNvPr id="620" name="Ink 619">
                <a:extLst>
                  <a:ext uri="{FF2B5EF4-FFF2-40B4-BE49-F238E27FC236}">
                    <a16:creationId xmlns:a16="http://schemas.microsoft.com/office/drawing/2014/main" id="{AA2C36EB-BB8A-01A2-981F-228E798203E6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1018755" y="8450700"/>
                <a:ext cx="17316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640" name="Ink 639">
                <a:extLst>
                  <a:ext uri="{FF2B5EF4-FFF2-40B4-BE49-F238E27FC236}">
                    <a16:creationId xmlns:a16="http://schemas.microsoft.com/office/drawing/2014/main" id="{E9F9FF72-2C4B-E982-A29C-806C1379867E}"/>
                  </a:ext>
                </a:extLst>
              </p14:cNvPr>
              <p14:cNvContentPartPr/>
              <p14:nvPr/>
            </p14:nvContentPartPr>
            <p14:xfrm>
              <a:off x="366795" y="8849580"/>
              <a:ext cx="93600" cy="128880"/>
            </p14:xfrm>
          </p:contentPart>
        </mc:Choice>
        <mc:Fallback xmlns="">
          <p:pic>
            <p:nvPicPr>
              <p:cNvPr id="640" name="Ink 639">
                <a:extLst>
                  <a:ext uri="{FF2B5EF4-FFF2-40B4-BE49-F238E27FC236}">
                    <a16:creationId xmlns:a16="http://schemas.microsoft.com/office/drawing/2014/main" id="{E9F9FF72-2C4B-E982-A29C-806C1379867E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357795" y="8840940"/>
                <a:ext cx="11124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1">
            <p14:nvContentPartPr>
              <p14:cNvPr id="668" name="Ink 667">
                <a:extLst>
                  <a:ext uri="{FF2B5EF4-FFF2-40B4-BE49-F238E27FC236}">
                    <a16:creationId xmlns:a16="http://schemas.microsoft.com/office/drawing/2014/main" id="{3CB5A2C1-8591-1491-6129-E636392E4C16}"/>
                  </a:ext>
                </a:extLst>
              </p14:cNvPr>
              <p14:cNvContentPartPr/>
              <p14:nvPr/>
            </p14:nvContentPartPr>
            <p14:xfrm>
              <a:off x="1613835" y="8785860"/>
              <a:ext cx="154800" cy="143640"/>
            </p14:xfrm>
          </p:contentPart>
        </mc:Choice>
        <mc:Fallback xmlns="">
          <p:pic>
            <p:nvPicPr>
              <p:cNvPr id="668" name="Ink 667">
                <a:extLst>
                  <a:ext uri="{FF2B5EF4-FFF2-40B4-BE49-F238E27FC236}">
                    <a16:creationId xmlns:a16="http://schemas.microsoft.com/office/drawing/2014/main" id="{3CB5A2C1-8591-1491-6129-E636392E4C16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1605195" y="8776860"/>
                <a:ext cx="1724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694" name="Ink 693">
                <a:extLst>
                  <a:ext uri="{FF2B5EF4-FFF2-40B4-BE49-F238E27FC236}">
                    <a16:creationId xmlns:a16="http://schemas.microsoft.com/office/drawing/2014/main" id="{4CBE93A2-89AD-CA44-D1D5-B0BD03B400A3}"/>
                  </a:ext>
                </a:extLst>
              </p14:cNvPr>
              <p14:cNvContentPartPr/>
              <p14:nvPr/>
            </p14:nvContentPartPr>
            <p14:xfrm>
              <a:off x="1059795" y="9222180"/>
              <a:ext cx="175680" cy="184680"/>
            </p14:xfrm>
          </p:contentPart>
        </mc:Choice>
        <mc:Fallback xmlns="">
          <p:pic>
            <p:nvPicPr>
              <p:cNvPr id="694" name="Ink 693">
                <a:extLst>
                  <a:ext uri="{FF2B5EF4-FFF2-40B4-BE49-F238E27FC236}">
                    <a16:creationId xmlns:a16="http://schemas.microsoft.com/office/drawing/2014/main" id="{4CBE93A2-89AD-CA44-D1D5-B0BD03B400A3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1051155" y="9213540"/>
                <a:ext cx="193320" cy="20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98" name="Group 697">
            <a:extLst>
              <a:ext uri="{FF2B5EF4-FFF2-40B4-BE49-F238E27FC236}">
                <a16:creationId xmlns:a16="http://schemas.microsoft.com/office/drawing/2014/main" id="{32595E5E-1959-DA51-8ED1-77D3BC99BC11}"/>
              </a:ext>
            </a:extLst>
          </p:cNvPr>
          <p:cNvGrpSpPr/>
          <p:nvPr/>
        </p:nvGrpSpPr>
        <p:grpSpPr>
          <a:xfrm>
            <a:off x="3804435" y="4263900"/>
            <a:ext cx="471960" cy="241560"/>
            <a:chOff x="3804435" y="4263900"/>
            <a:chExt cx="471960" cy="24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695" name="Ink 694">
                  <a:extLst>
                    <a:ext uri="{FF2B5EF4-FFF2-40B4-BE49-F238E27FC236}">
                      <a16:creationId xmlns:a16="http://schemas.microsoft.com/office/drawing/2014/main" id="{0B9C874C-54B3-8EE8-8893-3838E43EAB21}"/>
                    </a:ext>
                  </a:extLst>
                </p14:cNvPr>
                <p14:cNvContentPartPr/>
                <p14:nvPr/>
              </p14:nvContentPartPr>
              <p14:xfrm>
                <a:off x="3804435" y="4321140"/>
                <a:ext cx="471960" cy="184320"/>
              </p14:xfrm>
            </p:contentPart>
          </mc:Choice>
          <mc:Fallback xmlns="">
            <p:pic>
              <p:nvPicPr>
                <p:cNvPr id="695" name="Ink 694">
                  <a:extLst>
                    <a:ext uri="{FF2B5EF4-FFF2-40B4-BE49-F238E27FC236}">
                      <a16:creationId xmlns:a16="http://schemas.microsoft.com/office/drawing/2014/main" id="{0B9C874C-54B3-8EE8-8893-3838E43EAB21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3795795" y="4312140"/>
                  <a:ext cx="4896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696" name="Ink 695">
                  <a:extLst>
                    <a:ext uri="{FF2B5EF4-FFF2-40B4-BE49-F238E27FC236}">
                      <a16:creationId xmlns:a16="http://schemas.microsoft.com/office/drawing/2014/main" id="{9FB91886-DDF2-0E46-5141-AA8E2BE672BB}"/>
                    </a:ext>
                  </a:extLst>
                </p14:cNvPr>
                <p14:cNvContentPartPr/>
                <p14:nvPr/>
              </p14:nvContentPartPr>
              <p14:xfrm>
                <a:off x="4148595" y="4263900"/>
                <a:ext cx="98640" cy="60840"/>
              </p14:xfrm>
            </p:contentPart>
          </mc:Choice>
          <mc:Fallback xmlns=""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9FB91886-DDF2-0E46-5141-AA8E2BE672BB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4139595" y="4255260"/>
                  <a:ext cx="1162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A146F82F-53E1-766B-B115-064EB4582E8C}"/>
                    </a:ext>
                  </a:extLst>
                </p14:cNvPr>
                <p14:cNvContentPartPr/>
                <p14:nvPr/>
              </p14:nvContentPartPr>
              <p14:xfrm>
                <a:off x="4152555" y="4307100"/>
                <a:ext cx="70200" cy="81000"/>
              </p14:xfrm>
            </p:contentPart>
          </mc:Choice>
          <mc:Fallback xmlns=""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A146F82F-53E1-766B-B115-064EB4582E8C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4143915" y="4298460"/>
                  <a:ext cx="87840" cy="9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1">
            <p14:nvContentPartPr>
              <p14:cNvPr id="700" name="Ink 699">
                <a:extLst>
                  <a:ext uri="{FF2B5EF4-FFF2-40B4-BE49-F238E27FC236}">
                    <a16:creationId xmlns:a16="http://schemas.microsoft.com/office/drawing/2014/main" id="{D0DB5B6B-3474-38A7-9BFC-2E94270BF47F}"/>
                  </a:ext>
                </a:extLst>
              </p14:cNvPr>
              <p14:cNvContentPartPr/>
              <p14:nvPr/>
            </p14:nvContentPartPr>
            <p14:xfrm>
              <a:off x="1618875" y="9209580"/>
              <a:ext cx="165960" cy="177480"/>
            </p14:xfrm>
          </p:contentPart>
        </mc:Choice>
        <mc:Fallback xmlns="">
          <p:pic>
            <p:nvPicPr>
              <p:cNvPr id="700" name="Ink 699">
                <a:extLst>
                  <a:ext uri="{FF2B5EF4-FFF2-40B4-BE49-F238E27FC236}">
                    <a16:creationId xmlns:a16="http://schemas.microsoft.com/office/drawing/2014/main" id="{D0DB5B6B-3474-38A7-9BFC-2E94270BF47F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1610235" y="9200940"/>
                <a:ext cx="1836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3">
            <p14:nvContentPartPr>
              <p14:cNvPr id="725" name="Ink 724">
                <a:extLst>
                  <a:ext uri="{FF2B5EF4-FFF2-40B4-BE49-F238E27FC236}">
                    <a16:creationId xmlns:a16="http://schemas.microsoft.com/office/drawing/2014/main" id="{789A1D5F-D6DF-9A88-AD75-756C47520C29}"/>
                  </a:ext>
                </a:extLst>
              </p14:cNvPr>
              <p14:cNvContentPartPr/>
              <p14:nvPr/>
            </p14:nvContentPartPr>
            <p14:xfrm>
              <a:off x="718515" y="9696660"/>
              <a:ext cx="52200" cy="517320"/>
            </p14:xfrm>
          </p:contentPart>
        </mc:Choice>
        <mc:Fallback xmlns="">
          <p:pic>
            <p:nvPicPr>
              <p:cNvPr id="725" name="Ink 724">
                <a:extLst>
                  <a:ext uri="{FF2B5EF4-FFF2-40B4-BE49-F238E27FC236}">
                    <a16:creationId xmlns:a16="http://schemas.microsoft.com/office/drawing/2014/main" id="{789A1D5F-D6DF-9A88-AD75-756C47520C29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709515" y="9687660"/>
                <a:ext cx="6984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5">
            <p14:nvContentPartPr>
              <p14:cNvPr id="772" name="Ink 771">
                <a:extLst>
                  <a:ext uri="{FF2B5EF4-FFF2-40B4-BE49-F238E27FC236}">
                    <a16:creationId xmlns:a16="http://schemas.microsoft.com/office/drawing/2014/main" id="{F857C9D2-8D98-59A5-D877-2EDD71170E6F}"/>
                  </a:ext>
                </a:extLst>
              </p14:cNvPr>
              <p14:cNvContentPartPr/>
              <p14:nvPr/>
            </p14:nvContentPartPr>
            <p14:xfrm>
              <a:off x="151515" y="8673180"/>
              <a:ext cx="2665080" cy="76680"/>
            </p14:xfrm>
          </p:contentPart>
        </mc:Choice>
        <mc:Fallback xmlns="">
          <p:pic>
            <p:nvPicPr>
              <p:cNvPr id="772" name="Ink 771">
                <a:extLst>
                  <a:ext uri="{FF2B5EF4-FFF2-40B4-BE49-F238E27FC236}">
                    <a16:creationId xmlns:a16="http://schemas.microsoft.com/office/drawing/2014/main" id="{F857C9D2-8D98-59A5-D877-2EDD71170E6F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142515" y="8664540"/>
                <a:ext cx="268272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9">
            <p14:nvContentPartPr>
              <p14:cNvPr id="774" name="Ink 773">
                <a:extLst>
                  <a:ext uri="{FF2B5EF4-FFF2-40B4-BE49-F238E27FC236}">
                    <a16:creationId xmlns:a16="http://schemas.microsoft.com/office/drawing/2014/main" id="{10B643DC-E630-E5AC-BB98-6158B0CE9845}"/>
                  </a:ext>
                </a:extLst>
              </p14:cNvPr>
              <p14:cNvContentPartPr/>
              <p14:nvPr/>
            </p14:nvContentPartPr>
            <p14:xfrm>
              <a:off x="2588355" y="8530980"/>
              <a:ext cx="3240" cy="105840"/>
            </p14:xfrm>
          </p:contentPart>
        </mc:Choice>
        <mc:Fallback xmlns="">
          <p:pic>
            <p:nvPicPr>
              <p:cNvPr id="774" name="Ink 773">
                <a:extLst>
                  <a:ext uri="{FF2B5EF4-FFF2-40B4-BE49-F238E27FC236}">
                    <a16:creationId xmlns:a16="http://schemas.microsoft.com/office/drawing/2014/main" id="{10B643DC-E630-E5AC-BB98-6158B0CE9845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2579355" y="8521980"/>
                <a:ext cx="2088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1">
            <p14:nvContentPartPr>
              <p14:cNvPr id="776" name="Ink 775">
                <a:extLst>
                  <a:ext uri="{FF2B5EF4-FFF2-40B4-BE49-F238E27FC236}">
                    <a16:creationId xmlns:a16="http://schemas.microsoft.com/office/drawing/2014/main" id="{1F2C5C09-62C5-7591-8111-BB2436153924}"/>
                  </a:ext>
                </a:extLst>
              </p14:cNvPr>
              <p14:cNvContentPartPr/>
              <p14:nvPr/>
            </p14:nvContentPartPr>
            <p14:xfrm>
              <a:off x="181035" y="9074220"/>
              <a:ext cx="2685240" cy="58680"/>
            </p14:xfrm>
          </p:contentPart>
        </mc:Choice>
        <mc:Fallback xmlns="">
          <p:pic>
            <p:nvPicPr>
              <p:cNvPr id="776" name="Ink 775">
                <a:extLst>
                  <a:ext uri="{FF2B5EF4-FFF2-40B4-BE49-F238E27FC236}">
                    <a16:creationId xmlns:a16="http://schemas.microsoft.com/office/drawing/2014/main" id="{1F2C5C09-62C5-7591-8111-BB2436153924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172035" y="9065220"/>
                <a:ext cx="27028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3">
            <p14:nvContentPartPr>
              <p14:cNvPr id="792" name="Ink 791">
                <a:extLst>
                  <a:ext uri="{FF2B5EF4-FFF2-40B4-BE49-F238E27FC236}">
                    <a16:creationId xmlns:a16="http://schemas.microsoft.com/office/drawing/2014/main" id="{90187121-AAE4-33EC-BC58-9B7D9F9B7B3A}"/>
                  </a:ext>
                </a:extLst>
              </p14:cNvPr>
              <p14:cNvContentPartPr/>
              <p14:nvPr/>
            </p14:nvContentPartPr>
            <p14:xfrm>
              <a:off x="209115" y="9449340"/>
              <a:ext cx="2692080" cy="55080"/>
            </p14:xfrm>
          </p:contentPart>
        </mc:Choice>
        <mc:Fallback xmlns="">
          <p:pic>
            <p:nvPicPr>
              <p:cNvPr id="792" name="Ink 791">
                <a:extLst>
                  <a:ext uri="{FF2B5EF4-FFF2-40B4-BE49-F238E27FC236}">
                    <a16:creationId xmlns:a16="http://schemas.microsoft.com/office/drawing/2014/main" id="{90187121-AAE4-33EC-BC58-9B7D9F9B7B3A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200115" y="9440700"/>
                <a:ext cx="270972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5">
            <p14:nvContentPartPr>
              <p14:cNvPr id="794" name="Ink 793">
                <a:extLst>
                  <a:ext uri="{FF2B5EF4-FFF2-40B4-BE49-F238E27FC236}">
                    <a16:creationId xmlns:a16="http://schemas.microsoft.com/office/drawing/2014/main" id="{10F018C5-FA43-8185-5EFF-8E7364D2D7C0}"/>
                  </a:ext>
                </a:extLst>
              </p14:cNvPr>
              <p14:cNvContentPartPr/>
              <p14:nvPr/>
            </p14:nvContentPartPr>
            <p14:xfrm>
              <a:off x="137115" y="10264380"/>
              <a:ext cx="2836440" cy="102600"/>
            </p14:xfrm>
          </p:contentPart>
        </mc:Choice>
        <mc:Fallback xmlns="">
          <p:pic>
            <p:nvPicPr>
              <p:cNvPr id="794" name="Ink 793">
                <a:extLst>
                  <a:ext uri="{FF2B5EF4-FFF2-40B4-BE49-F238E27FC236}">
                    <a16:creationId xmlns:a16="http://schemas.microsoft.com/office/drawing/2014/main" id="{10F018C5-FA43-8185-5EFF-8E7364D2D7C0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128475" y="10255740"/>
                <a:ext cx="2854080" cy="12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804" name="Group 803">
            <a:extLst>
              <a:ext uri="{FF2B5EF4-FFF2-40B4-BE49-F238E27FC236}">
                <a16:creationId xmlns:a16="http://schemas.microsoft.com/office/drawing/2014/main" id="{D64035AA-EED0-568B-BCF9-91BF899B31F2}"/>
              </a:ext>
            </a:extLst>
          </p:cNvPr>
          <p:cNvGrpSpPr/>
          <p:nvPr/>
        </p:nvGrpSpPr>
        <p:grpSpPr>
          <a:xfrm>
            <a:off x="5370435" y="103590"/>
            <a:ext cx="578880" cy="189000"/>
            <a:chOff x="5370435" y="103590"/>
            <a:chExt cx="578880" cy="18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799" name="Ink 798">
                  <a:extLst>
                    <a:ext uri="{FF2B5EF4-FFF2-40B4-BE49-F238E27FC236}">
                      <a16:creationId xmlns:a16="http://schemas.microsoft.com/office/drawing/2014/main" id="{95EE08F3-FA2D-7AB3-D2A3-DAF018F9C817}"/>
                    </a:ext>
                  </a:extLst>
                </p14:cNvPr>
                <p14:cNvContentPartPr/>
                <p14:nvPr/>
              </p14:nvContentPartPr>
              <p14:xfrm>
                <a:off x="5370435" y="112230"/>
                <a:ext cx="128880" cy="176760"/>
              </p14:xfrm>
            </p:contentPart>
          </mc:Choice>
          <mc:Fallback xmlns="">
            <p:pic>
              <p:nvPicPr>
                <p:cNvPr id="799" name="Ink 798">
                  <a:extLst>
                    <a:ext uri="{FF2B5EF4-FFF2-40B4-BE49-F238E27FC236}">
                      <a16:creationId xmlns:a16="http://schemas.microsoft.com/office/drawing/2014/main" id="{95EE08F3-FA2D-7AB3-D2A3-DAF018F9C81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5361795" y="103590"/>
                  <a:ext cx="1465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800" name="Ink 799">
                  <a:extLst>
                    <a:ext uri="{FF2B5EF4-FFF2-40B4-BE49-F238E27FC236}">
                      <a16:creationId xmlns:a16="http://schemas.microsoft.com/office/drawing/2014/main" id="{BE97344D-AFB7-78CD-95DB-F9BDF3216118}"/>
                    </a:ext>
                  </a:extLst>
                </p14:cNvPr>
                <p14:cNvContentPartPr/>
                <p14:nvPr/>
              </p14:nvContentPartPr>
              <p14:xfrm>
                <a:off x="5546115" y="123750"/>
                <a:ext cx="89640" cy="161640"/>
              </p14:xfrm>
            </p:contentPart>
          </mc:Choice>
          <mc:Fallback xmlns="">
            <p:pic>
              <p:nvPicPr>
                <p:cNvPr id="800" name="Ink 799">
                  <a:extLst>
                    <a:ext uri="{FF2B5EF4-FFF2-40B4-BE49-F238E27FC236}">
                      <a16:creationId xmlns:a16="http://schemas.microsoft.com/office/drawing/2014/main" id="{BE97344D-AFB7-78CD-95DB-F9BDF3216118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5537115" y="115110"/>
                  <a:ext cx="1072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801" name="Ink 800">
                  <a:extLst>
                    <a:ext uri="{FF2B5EF4-FFF2-40B4-BE49-F238E27FC236}">
                      <a16:creationId xmlns:a16="http://schemas.microsoft.com/office/drawing/2014/main" id="{673BA3E9-3AA3-15AF-102C-EDA6BF29498F}"/>
                    </a:ext>
                  </a:extLst>
                </p14:cNvPr>
                <p14:cNvContentPartPr/>
                <p14:nvPr/>
              </p14:nvContentPartPr>
              <p14:xfrm>
                <a:off x="5688675" y="106830"/>
                <a:ext cx="17640" cy="185760"/>
              </p14:xfrm>
            </p:contentPart>
          </mc:Choice>
          <mc:Fallback xmlns="">
            <p:pic>
              <p:nvPicPr>
                <p:cNvPr id="801" name="Ink 800">
                  <a:extLst>
                    <a:ext uri="{FF2B5EF4-FFF2-40B4-BE49-F238E27FC236}">
                      <a16:creationId xmlns:a16="http://schemas.microsoft.com/office/drawing/2014/main" id="{673BA3E9-3AA3-15AF-102C-EDA6BF29498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5680035" y="98190"/>
                  <a:ext cx="352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802" name="Ink 801">
                  <a:extLst>
                    <a:ext uri="{FF2B5EF4-FFF2-40B4-BE49-F238E27FC236}">
                      <a16:creationId xmlns:a16="http://schemas.microsoft.com/office/drawing/2014/main" id="{E0468785-F6F9-6F5A-82B5-4BB0247C052D}"/>
                    </a:ext>
                  </a:extLst>
                </p14:cNvPr>
                <p14:cNvContentPartPr/>
                <p14:nvPr/>
              </p14:nvContentPartPr>
              <p14:xfrm>
                <a:off x="5750955" y="103590"/>
                <a:ext cx="100080" cy="162720"/>
              </p14:xfrm>
            </p:contentPart>
          </mc:Choice>
          <mc:Fallback xmlns="">
            <p:pic>
              <p:nvPicPr>
                <p:cNvPr id="802" name="Ink 801">
                  <a:extLst>
                    <a:ext uri="{FF2B5EF4-FFF2-40B4-BE49-F238E27FC236}">
                      <a16:creationId xmlns:a16="http://schemas.microsoft.com/office/drawing/2014/main" id="{E0468785-F6F9-6F5A-82B5-4BB0247C052D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5741955" y="94590"/>
                  <a:ext cx="1177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803" name="Ink 802">
                  <a:extLst>
                    <a:ext uri="{FF2B5EF4-FFF2-40B4-BE49-F238E27FC236}">
                      <a16:creationId xmlns:a16="http://schemas.microsoft.com/office/drawing/2014/main" id="{17CB953E-3F5F-2481-D2DF-A87DAA4F790C}"/>
                    </a:ext>
                  </a:extLst>
                </p14:cNvPr>
                <p14:cNvContentPartPr/>
                <p14:nvPr/>
              </p14:nvContentPartPr>
              <p14:xfrm>
                <a:off x="5923755" y="116190"/>
                <a:ext cx="25560" cy="165960"/>
              </p14:xfrm>
            </p:contentPart>
          </mc:Choice>
          <mc:Fallback xmlns="">
            <p:pic>
              <p:nvPicPr>
                <p:cNvPr id="803" name="Ink 802">
                  <a:extLst>
                    <a:ext uri="{FF2B5EF4-FFF2-40B4-BE49-F238E27FC236}">
                      <a16:creationId xmlns:a16="http://schemas.microsoft.com/office/drawing/2014/main" id="{17CB953E-3F5F-2481-D2DF-A87DAA4F790C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5915115" y="107550"/>
                  <a:ext cx="4320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8" name="Group 817">
            <a:extLst>
              <a:ext uri="{FF2B5EF4-FFF2-40B4-BE49-F238E27FC236}">
                <a16:creationId xmlns:a16="http://schemas.microsoft.com/office/drawing/2014/main" id="{EC5F1AAE-8D2F-3B67-D997-125DA300FCBE}"/>
              </a:ext>
            </a:extLst>
          </p:cNvPr>
          <p:cNvGrpSpPr/>
          <p:nvPr/>
        </p:nvGrpSpPr>
        <p:grpSpPr>
          <a:xfrm>
            <a:off x="6032115" y="147870"/>
            <a:ext cx="254880" cy="161640"/>
            <a:chOff x="6032115" y="147870"/>
            <a:chExt cx="25488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813" name="Ink 812">
                  <a:extLst>
                    <a:ext uri="{FF2B5EF4-FFF2-40B4-BE49-F238E27FC236}">
                      <a16:creationId xmlns:a16="http://schemas.microsoft.com/office/drawing/2014/main" id="{7CCD1040-79B1-D063-5877-83958F33779F}"/>
                    </a:ext>
                  </a:extLst>
                </p14:cNvPr>
                <p14:cNvContentPartPr/>
                <p14:nvPr/>
              </p14:nvContentPartPr>
              <p14:xfrm>
                <a:off x="6032115" y="147870"/>
                <a:ext cx="7560" cy="3240"/>
              </p14:xfrm>
            </p:contentPart>
          </mc:Choice>
          <mc:Fallback xmlns="">
            <p:pic>
              <p:nvPicPr>
                <p:cNvPr id="813" name="Ink 812">
                  <a:extLst>
                    <a:ext uri="{FF2B5EF4-FFF2-40B4-BE49-F238E27FC236}">
                      <a16:creationId xmlns:a16="http://schemas.microsoft.com/office/drawing/2014/main" id="{7CCD1040-79B1-D063-5877-83958F33779F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023115" y="138870"/>
                  <a:ext cx="252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814" name="Ink 813">
                  <a:extLst>
                    <a:ext uri="{FF2B5EF4-FFF2-40B4-BE49-F238E27FC236}">
                      <a16:creationId xmlns:a16="http://schemas.microsoft.com/office/drawing/2014/main" id="{05275391-3FB9-8DB2-38C2-9A1A9B1C6FAE}"/>
                    </a:ext>
                  </a:extLst>
                </p14:cNvPr>
                <p14:cNvContentPartPr/>
                <p14:nvPr/>
              </p14:nvContentPartPr>
              <p14:xfrm>
                <a:off x="6039315" y="152190"/>
                <a:ext cx="73080" cy="140400"/>
              </p14:xfrm>
            </p:contentPart>
          </mc:Choice>
          <mc:Fallback xmlns="">
            <p:pic>
              <p:nvPicPr>
                <p:cNvPr id="814" name="Ink 813">
                  <a:extLst>
                    <a:ext uri="{FF2B5EF4-FFF2-40B4-BE49-F238E27FC236}">
                      <a16:creationId xmlns:a16="http://schemas.microsoft.com/office/drawing/2014/main" id="{05275391-3FB9-8DB2-38C2-9A1A9B1C6FAE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6030675" y="143190"/>
                  <a:ext cx="907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815" name="Ink 814">
                  <a:extLst>
                    <a:ext uri="{FF2B5EF4-FFF2-40B4-BE49-F238E27FC236}">
                      <a16:creationId xmlns:a16="http://schemas.microsoft.com/office/drawing/2014/main" id="{A47A25BF-5573-6372-A26F-5F4FD1FF8D18}"/>
                    </a:ext>
                  </a:extLst>
                </p14:cNvPr>
                <p14:cNvContentPartPr/>
                <p14:nvPr/>
              </p14:nvContentPartPr>
              <p14:xfrm>
                <a:off x="6058755" y="169470"/>
                <a:ext cx="94320" cy="13320"/>
              </p14:xfrm>
            </p:contentPart>
          </mc:Choice>
          <mc:Fallback xmlns="">
            <p:pic>
              <p:nvPicPr>
                <p:cNvPr id="815" name="Ink 814">
                  <a:extLst>
                    <a:ext uri="{FF2B5EF4-FFF2-40B4-BE49-F238E27FC236}">
                      <a16:creationId xmlns:a16="http://schemas.microsoft.com/office/drawing/2014/main" id="{A47A25BF-5573-6372-A26F-5F4FD1FF8D18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050115" y="160470"/>
                  <a:ext cx="111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816" name="Ink 815">
                  <a:extLst>
                    <a:ext uri="{FF2B5EF4-FFF2-40B4-BE49-F238E27FC236}">
                      <a16:creationId xmlns:a16="http://schemas.microsoft.com/office/drawing/2014/main" id="{A850C69F-DFA1-4832-DCF3-FA9C053CF01B}"/>
                    </a:ext>
                  </a:extLst>
                </p14:cNvPr>
                <p14:cNvContentPartPr/>
                <p14:nvPr/>
              </p14:nvContentPartPr>
              <p14:xfrm>
                <a:off x="6146235" y="176310"/>
                <a:ext cx="50760" cy="112320"/>
              </p14:xfrm>
            </p:contentPart>
          </mc:Choice>
          <mc:Fallback xmlns="">
            <p:pic>
              <p:nvPicPr>
                <p:cNvPr id="816" name="Ink 815">
                  <a:extLst>
                    <a:ext uri="{FF2B5EF4-FFF2-40B4-BE49-F238E27FC236}">
                      <a16:creationId xmlns:a16="http://schemas.microsoft.com/office/drawing/2014/main" id="{A850C69F-DFA1-4832-DCF3-FA9C053CF01B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6137235" y="167310"/>
                  <a:ext cx="68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817" name="Ink 816">
                  <a:extLst>
                    <a:ext uri="{FF2B5EF4-FFF2-40B4-BE49-F238E27FC236}">
                      <a16:creationId xmlns:a16="http://schemas.microsoft.com/office/drawing/2014/main" id="{A4E4684E-CF6E-A5DF-1BCB-1C9657DC2147}"/>
                    </a:ext>
                  </a:extLst>
                </p14:cNvPr>
                <p14:cNvContentPartPr/>
                <p14:nvPr/>
              </p14:nvContentPartPr>
              <p14:xfrm>
                <a:off x="6233355" y="184950"/>
                <a:ext cx="53640" cy="124560"/>
              </p14:xfrm>
            </p:contentPart>
          </mc:Choice>
          <mc:Fallback xmlns="">
            <p:pic>
              <p:nvPicPr>
                <p:cNvPr id="817" name="Ink 816">
                  <a:extLst>
                    <a:ext uri="{FF2B5EF4-FFF2-40B4-BE49-F238E27FC236}">
                      <a16:creationId xmlns:a16="http://schemas.microsoft.com/office/drawing/2014/main" id="{A4E4684E-CF6E-A5DF-1BCB-1C9657DC2147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6224355" y="175950"/>
                  <a:ext cx="71280" cy="14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829" name="Ink 828">
                <a:extLst>
                  <a:ext uri="{FF2B5EF4-FFF2-40B4-BE49-F238E27FC236}">
                    <a16:creationId xmlns:a16="http://schemas.microsoft.com/office/drawing/2014/main" id="{ACCCFFE4-A98C-736E-D7F0-5D1999FFE63D}"/>
                  </a:ext>
                </a:extLst>
              </p14:cNvPr>
              <p14:cNvContentPartPr/>
              <p14:nvPr/>
            </p14:nvContentPartPr>
            <p14:xfrm>
              <a:off x="341595" y="10385820"/>
              <a:ext cx="144720" cy="191880"/>
            </p14:xfrm>
          </p:contentPart>
        </mc:Choice>
        <mc:Fallback xmlns="">
          <p:pic>
            <p:nvPicPr>
              <p:cNvPr id="829" name="Ink 828">
                <a:extLst>
                  <a:ext uri="{FF2B5EF4-FFF2-40B4-BE49-F238E27FC236}">
                    <a16:creationId xmlns:a16="http://schemas.microsoft.com/office/drawing/2014/main" id="{ACCCFFE4-A98C-736E-D7F0-5D1999FFE63D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332955" y="10376820"/>
                <a:ext cx="16236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845" name="Ink 844">
                <a:extLst>
                  <a:ext uri="{FF2B5EF4-FFF2-40B4-BE49-F238E27FC236}">
                    <a16:creationId xmlns:a16="http://schemas.microsoft.com/office/drawing/2014/main" id="{6408E62D-0058-C310-99DC-6D4FAB36B15C}"/>
                  </a:ext>
                </a:extLst>
              </p14:cNvPr>
              <p14:cNvContentPartPr/>
              <p14:nvPr/>
            </p14:nvContentPartPr>
            <p14:xfrm>
              <a:off x="1571715" y="10503180"/>
              <a:ext cx="172080" cy="167760"/>
            </p14:xfrm>
          </p:contentPart>
        </mc:Choice>
        <mc:Fallback xmlns="">
          <p:pic>
            <p:nvPicPr>
              <p:cNvPr id="845" name="Ink 844">
                <a:extLst>
                  <a:ext uri="{FF2B5EF4-FFF2-40B4-BE49-F238E27FC236}">
                    <a16:creationId xmlns:a16="http://schemas.microsoft.com/office/drawing/2014/main" id="{6408E62D-0058-C310-99DC-6D4FAB36B15C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1562715" y="10494540"/>
                <a:ext cx="18972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1">
            <p14:nvContentPartPr>
              <p14:cNvPr id="864" name="Ink 863">
                <a:extLst>
                  <a:ext uri="{FF2B5EF4-FFF2-40B4-BE49-F238E27FC236}">
                    <a16:creationId xmlns:a16="http://schemas.microsoft.com/office/drawing/2014/main" id="{7195C444-BB66-A635-F790-2513C9F30B26}"/>
                  </a:ext>
                </a:extLst>
              </p14:cNvPr>
              <p14:cNvContentPartPr/>
              <p14:nvPr/>
            </p14:nvContentPartPr>
            <p14:xfrm>
              <a:off x="345195" y="10934460"/>
              <a:ext cx="144000" cy="154440"/>
            </p14:xfrm>
          </p:contentPart>
        </mc:Choice>
        <mc:Fallback xmlns="">
          <p:pic>
            <p:nvPicPr>
              <p:cNvPr id="864" name="Ink 863">
                <a:extLst>
                  <a:ext uri="{FF2B5EF4-FFF2-40B4-BE49-F238E27FC236}">
                    <a16:creationId xmlns:a16="http://schemas.microsoft.com/office/drawing/2014/main" id="{7195C444-BB66-A635-F790-2513C9F30B26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336555" y="10925820"/>
                <a:ext cx="161640" cy="17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75" name="Group 874">
            <a:extLst>
              <a:ext uri="{FF2B5EF4-FFF2-40B4-BE49-F238E27FC236}">
                <a16:creationId xmlns:a16="http://schemas.microsoft.com/office/drawing/2014/main" id="{E9D9F07D-B867-B067-DE18-6374B4AFDBAF}"/>
              </a:ext>
            </a:extLst>
          </p:cNvPr>
          <p:cNvGrpSpPr/>
          <p:nvPr/>
        </p:nvGrpSpPr>
        <p:grpSpPr>
          <a:xfrm>
            <a:off x="117315" y="7741860"/>
            <a:ext cx="2838240" cy="3483120"/>
            <a:chOff x="117315" y="7741860"/>
            <a:chExt cx="2838240" cy="348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323C4171-187C-7A78-9306-5237A2A13D29}"/>
                    </a:ext>
                  </a:extLst>
                </p14:cNvPr>
                <p14:cNvContentPartPr/>
                <p14:nvPr/>
              </p14:nvContentPartPr>
              <p14:xfrm>
                <a:off x="1111995" y="8013660"/>
                <a:ext cx="27000" cy="11844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323C4171-187C-7A78-9306-5237A2A13D29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102995" y="8005020"/>
                  <a:ext cx="446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BD83B1DC-3359-DB0A-13A8-32B68D218242}"/>
                    </a:ext>
                  </a:extLst>
                </p14:cNvPr>
                <p14:cNvContentPartPr/>
                <p14:nvPr/>
              </p14:nvContentPartPr>
              <p14:xfrm>
                <a:off x="1201995" y="8074140"/>
                <a:ext cx="77760" cy="2484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BD83B1DC-3359-DB0A-13A8-32B68D218242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192995" y="8065500"/>
                  <a:ext cx="954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E4EE9713-1DE4-DE7A-B226-948B068A8FA1}"/>
                    </a:ext>
                  </a:extLst>
                </p14:cNvPr>
                <p14:cNvContentPartPr/>
                <p14:nvPr/>
              </p14:nvContentPartPr>
              <p14:xfrm>
                <a:off x="1311075" y="8032380"/>
                <a:ext cx="13680" cy="9216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E4EE9713-1DE4-DE7A-B226-948B068A8FA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302075" y="8023740"/>
                  <a:ext cx="313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AD426A44-E1CF-8143-3E65-F3406CBB7597}"/>
                    </a:ext>
                  </a:extLst>
                </p14:cNvPr>
                <p14:cNvContentPartPr/>
                <p14:nvPr/>
              </p14:nvContentPartPr>
              <p14:xfrm>
                <a:off x="1639755" y="7887300"/>
                <a:ext cx="191160" cy="23148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AD426A44-E1CF-8143-3E65-F3406CBB7597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630755" y="7878300"/>
                  <a:ext cx="2088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3CE9C137-5665-DFF3-EB67-267357E313E3}"/>
                    </a:ext>
                  </a:extLst>
                </p14:cNvPr>
                <p14:cNvContentPartPr/>
                <p14:nvPr/>
              </p14:nvContentPartPr>
              <p14:xfrm>
                <a:off x="1827675" y="7967580"/>
                <a:ext cx="21600" cy="26280"/>
              </p14:xfrm>
            </p:contentPart>
          </mc:Choice>
          <mc:Fallback xmlns=""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3CE9C137-5665-DFF3-EB67-267357E313E3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818675" y="7958940"/>
                  <a:ext cx="392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98DAC16C-79CF-4767-7D9B-DAB43E68AE05}"/>
                    </a:ext>
                  </a:extLst>
                </p14:cNvPr>
                <p14:cNvContentPartPr/>
                <p14:nvPr/>
              </p14:nvContentPartPr>
              <p14:xfrm>
                <a:off x="1990755" y="7914660"/>
                <a:ext cx="120960" cy="17856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98DAC16C-79CF-4767-7D9B-DAB43E68AE05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981755" y="7906020"/>
                  <a:ext cx="1386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8443A2EA-9326-58A4-2BB4-2F314B3BDC78}"/>
                    </a:ext>
                  </a:extLst>
                </p14:cNvPr>
                <p14:cNvContentPartPr/>
                <p14:nvPr/>
              </p14:nvContentPartPr>
              <p14:xfrm>
                <a:off x="1948635" y="7998900"/>
                <a:ext cx="229320" cy="4680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8443A2EA-9326-58A4-2BB4-2F314B3BDC78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939995" y="7990260"/>
                  <a:ext cx="2469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27E3885D-5689-F482-82E7-CE72E57E0BBD}"/>
                    </a:ext>
                  </a:extLst>
                </p14:cNvPr>
                <p14:cNvContentPartPr/>
                <p14:nvPr/>
              </p14:nvContentPartPr>
              <p14:xfrm>
                <a:off x="2203155" y="7999260"/>
                <a:ext cx="18720" cy="12204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27E3885D-5689-F482-82E7-CE72E57E0BBD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2194155" y="7990620"/>
                  <a:ext cx="36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FC97FBBB-DB0F-3B4C-131B-71A92A4D4A6C}"/>
                    </a:ext>
                  </a:extLst>
                </p14:cNvPr>
                <p14:cNvContentPartPr/>
                <p14:nvPr/>
              </p14:nvContentPartPr>
              <p14:xfrm>
                <a:off x="117315" y="8300940"/>
                <a:ext cx="2282760" cy="7164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FC97FBBB-DB0F-3B4C-131B-71A92A4D4A6C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08315" y="8291940"/>
                  <a:ext cx="23004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8A4B759C-3149-9488-246C-5C537A554845}"/>
                    </a:ext>
                  </a:extLst>
                </p14:cNvPr>
                <p14:cNvContentPartPr/>
                <p14:nvPr/>
              </p14:nvContentPartPr>
              <p14:xfrm>
                <a:off x="747675" y="7871460"/>
                <a:ext cx="70560" cy="187488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8A4B759C-3149-9488-246C-5C537A554845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738675" y="7862460"/>
                  <a:ext cx="88200" cy="18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2550CDBD-86A4-8485-904F-5645700EE6CA}"/>
                    </a:ext>
                  </a:extLst>
                </p14:cNvPr>
                <p14:cNvContentPartPr/>
                <p14:nvPr/>
              </p14:nvContentPartPr>
              <p14:xfrm>
                <a:off x="1459035" y="7810620"/>
                <a:ext cx="38880" cy="187380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2550CDBD-86A4-8485-904F-5645700EE6CA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450395" y="7801980"/>
                  <a:ext cx="56520" cy="18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30656065-239E-910C-1D49-15B2B4B17A20}"/>
                    </a:ext>
                  </a:extLst>
                </p14:cNvPr>
                <p14:cNvContentPartPr/>
                <p14:nvPr/>
              </p14:nvContentPartPr>
              <p14:xfrm>
                <a:off x="1883115" y="7741860"/>
                <a:ext cx="44640" cy="187200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30656065-239E-910C-1D49-15B2B4B17A20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874115" y="7732860"/>
                  <a:ext cx="62280" cy="18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BBD546FC-2FA0-71FD-FD02-DDDE82E299EA}"/>
                    </a:ext>
                  </a:extLst>
                </p14:cNvPr>
                <p14:cNvContentPartPr/>
                <p14:nvPr/>
              </p14:nvContentPartPr>
              <p14:xfrm>
                <a:off x="172395" y="8019060"/>
                <a:ext cx="142560" cy="161640"/>
              </p14:xfrm>
            </p:contentPart>
          </mc:Choice>
          <mc:Fallback xmlns=""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BBD546FC-2FA0-71FD-FD02-DDDE82E299EA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63395" y="8010420"/>
                  <a:ext cx="1602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1A3D544D-60B6-F681-45FC-90CE653787E6}"/>
                    </a:ext>
                  </a:extLst>
                </p14:cNvPr>
                <p14:cNvContentPartPr/>
                <p14:nvPr/>
              </p14:nvContentPartPr>
              <p14:xfrm>
                <a:off x="367875" y="8132820"/>
                <a:ext cx="7200" cy="95040"/>
              </p14:xfrm>
            </p:contentPart>
          </mc:Choice>
          <mc:Fallback xmlns=""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1A3D544D-60B6-F681-45FC-90CE653787E6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359235" y="8124180"/>
                  <a:ext cx="248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F46D3DD1-A766-1075-5EF8-A01D2BD42F4F}"/>
                    </a:ext>
                  </a:extLst>
                </p14:cNvPr>
                <p14:cNvContentPartPr/>
                <p14:nvPr/>
              </p14:nvContentPartPr>
              <p14:xfrm>
                <a:off x="366075" y="8006460"/>
                <a:ext cx="20880" cy="77760"/>
              </p14:xfrm>
            </p:contentPart>
          </mc:Choice>
          <mc:Fallback xmlns=""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F46D3DD1-A766-1075-5EF8-A01D2BD42F4F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357075" y="7997820"/>
                  <a:ext cx="385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74BF6F2A-5628-B8DC-4DF8-065297A3D8D5}"/>
                    </a:ext>
                  </a:extLst>
                </p14:cNvPr>
                <p14:cNvContentPartPr/>
                <p14:nvPr/>
              </p14:nvContentPartPr>
              <p14:xfrm>
                <a:off x="443835" y="8156940"/>
                <a:ext cx="94680" cy="10800"/>
              </p14:xfrm>
            </p:contentPart>
          </mc:Choice>
          <mc:Fallback xmlns=""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74BF6F2A-5628-B8DC-4DF8-065297A3D8D5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434835" y="8148300"/>
                  <a:ext cx="1123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DDB0D2B3-05C5-16E2-A2EF-7D7A5CDCF7AF}"/>
                    </a:ext>
                  </a:extLst>
                </p14:cNvPr>
                <p14:cNvContentPartPr/>
                <p14:nvPr/>
              </p14:nvContentPartPr>
              <p14:xfrm>
                <a:off x="589995" y="8121300"/>
                <a:ext cx="22680" cy="144360"/>
              </p14:xfrm>
            </p:contentPart>
          </mc:Choice>
          <mc:Fallback xmlns=""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DDB0D2B3-05C5-16E2-A2EF-7D7A5CDCF7AF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581355" y="8112660"/>
                  <a:ext cx="403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6B07AB51-A57D-EA21-7EE6-001F90FCD383}"/>
                    </a:ext>
                  </a:extLst>
                </p14:cNvPr>
                <p14:cNvContentPartPr/>
                <p14:nvPr/>
              </p14:nvContentPartPr>
              <p14:xfrm>
                <a:off x="1609515" y="8424420"/>
                <a:ext cx="101520" cy="149400"/>
              </p14:xfrm>
            </p:contentPart>
          </mc:Choice>
          <mc:Fallback xmlns=""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6B07AB51-A57D-EA21-7EE6-001F90FCD383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600875" y="8415780"/>
                  <a:ext cx="1191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6C3A017C-4C19-6138-3F22-8A2D43DD98E1}"/>
                    </a:ext>
                  </a:extLst>
                </p14:cNvPr>
                <p14:cNvContentPartPr/>
                <p14:nvPr/>
              </p14:nvContentPartPr>
              <p14:xfrm>
                <a:off x="1743075" y="8488500"/>
                <a:ext cx="21600" cy="142920"/>
              </p14:xfrm>
            </p:contentPart>
          </mc:Choice>
          <mc:Fallback xmlns=""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6C3A017C-4C19-6138-3F22-8A2D43DD98E1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734435" y="8479860"/>
                  <a:ext cx="392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D57AC054-E803-6E1C-DC16-3AA6B8CD7788}"/>
                    </a:ext>
                  </a:extLst>
                </p14:cNvPr>
                <p14:cNvContentPartPr/>
                <p14:nvPr/>
              </p14:nvContentPartPr>
              <p14:xfrm>
                <a:off x="923355" y="8872980"/>
                <a:ext cx="91800" cy="4320"/>
              </p14:xfrm>
            </p:contentPart>
          </mc:Choice>
          <mc:Fallback xmlns=""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D57AC054-E803-6E1C-DC16-3AA6B8CD7788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914715" y="8864340"/>
                  <a:ext cx="1094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7B1630A7-4BB2-F68C-74C3-87C3F47D0AD7}"/>
                    </a:ext>
                  </a:extLst>
                </p14:cNvPr>
                <p14:cNvContentPartPr/>
                <p14:nvPr/>
              </p14:nvContentPartPr>
              <p14:xfrm>
                <a:off x="1054395" y="8777580"/>
                <a:ext cx="112680" cy="19440"/>
              </p14:xfrm>
            </p:contentPart>
          </mc:Choice>
          <mc:Fallback xmlns=""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7B1630A7-4BB2-F68C-74C3-87C3F47D0AD7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045755" y="8768940"/>
                  <a:ext cx="1303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661" name="Ink 660">
                  <a:extLst>
                    <a:ext uri="{FF2B5EF4-FFF2-40B4-BE49-F238E27FC236}">
                      <a16:creationId xmlns:a16="http://schemas.microsoft.com/office/drawing/2014/main" id="{2A35B1F1-E164-6625-3F9B-097EA85E0B75}"/>
                    </a:ext>
                  </a:extLst>
                </p14:cNvPr>
                <p14:cNvContentPartPr/>
                <p14:nvPr/>
              </p14:nvContentPartPr>
              <p14:xfrm>
                <a:off x="1083555" y="8782620"/>
                <a:ext cx="63720" cy="88200"/>
              </p14:xfrm>
            </p:contentPart>
          </mc:Choice>
          <mc:Fallback xmlns="">
            <p:pic>
              <p:nvPicPr>
                <p:cNvPr id="661" name="Ink 660">
                  <a:extLst>
                    <a:ext uri="{FF2B5EF4-FFF2-40B4-BE49-F238E27FC236}">
                      <a16:creationId xmlns:a16="http://schemas.microsoft.com/office/drawing/2014/main" id="{2A35B1F1-E164-6625-3F9B-097EA85E0B75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074915" y="8773620"/>
                  <a:ext cx="81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127F6FFA-0498-2988-4396-1290570C9C71}"/>
                    </a:ext>
                  </a:extLst>
                </p14:cNvPr>
                <p14:cNvContentPartPr/>
                <p14:nvPr/>
              </p14:nvContentPartPr>
              <p14:xfrm>
                <a:off x="1114155" y="8784420"/>
                <a:ext cx="41760" cy="94680"/>
              </p14:xfrm>
            </p:contentPart>
          </mc:Choice>
          <mc:Fallback xmlns=""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127F6FFA-0498-2988-4396-1290570C9C71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105515" y="8775420"/>
                  <a:ext cx="594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E590F90E-E37D-4011-1FE0-8DDCF94E7936}"/>
                    </a:ext>
                  </a:extLst>
                </p14:cNvPr>
                <p14:cNvContentPartPr/>
                <p14:nvPr/>
              </p14:nvContentPartPr>
              <p14:xfrm>
                <a:off x="1109115" y="8781180"/>
                <a:ext cx="137520" cy="211680"/>
              </p14:xfrm>
            </p:contentPart>
          </mc:Choice>
          <mc:Fallback xmlns=""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E590F90E-E37D-4011-1FE0-8DDCF94E7936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100475" y="8772180"/>
                  <a:ext cx="1551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666" name="Ink 665">
                  <a:extLst>
                    <a:ext uri="{FF2B5EF4-FFF2-40B4-BE49-F238E27FC236}">
                      <a16:creationId xmlns:a16="http://schemas.microsoft.com/office/drawing/2014/main" id="{67971BE6-B5E0-DA13-CED4-99EA7205FD23}"/>
                    </a:ext>
                  </a:extLst>
                </p14:cNvPr>
                <p14:cNvContentPartPr/>
                <p14:nvPr/>
              </p14:nvContentPartPr>
              <p14:xfrm>
                <a:off x="1209555" y="8870460"/>
                <a:ext cx="101880" cy="135360"/>
              </p14:xfrm>
            </p:contentPart>
          </mc:Choice>
          <mc:Fallback xmlns="">
            <p:pic>
              <p:nvPicPr>
                <p:cNvPr id="666" name="Ink 665">
                  <a:extLst>
                    <a:ext uri="{FF2B5EF4-FFF2-40B4-BE49-F238E27FC236}">
                      <a16:creationId xmlns:a16="http://schemas.microsoft.com/office/drawing/2014/main" id="{67971BE6-B5E0-DA13-CED4-99EA7205FD23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200915" y="8861460"/>
                  <a:ext cx="1195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674" name="Ink 673">
                  <a:extLst>
                    <a:ext uri="{FF2B5EF4-FFF2-40B4-BE49-F238E27FC236}">
                      <a16:creationId xmlns:a16="http://schemas.microsoft.com/office/drawing/2014/main" id="{8A9EE309-FA03-A529-8035-A32C3D0D5541}"/>
                    </a:ext>
                  </a:extLst>
                </p14:cNvPr>
                <p14:cNvContentPartPr/>
                <p14:nvPr/>
              </p14:nvContentPartPr>
              <p14:xfrm>
                <a:off x="2026755" y="8867220"/>
                <a:ext cx="97920" cy="8640"/>
              </p14:xfrm>
            </p:contentPart>
          </mc:Choice>
          <mc:Fallback xmlns="">
            <p:pic>
              <p:nvPicPr>
                <p:cNvPr id="674" name="Ink 673">
                  <a:extLst>
                    <a:ext uri="{FF2B5EF4-FFF2-40B4-BE49-F238E27FC236}">
                      <a16:creationId xmlns:a16="http://schemas.microsoft.com/office/drawing/2014/main" id="{8A9EE309-FA03-A529-8035-A32C3D0D5541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018115" y="8858580"/>
                  <a:ext cx="1155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675" name="Ink 674">
                  <a:extLst>
                    <a:ext uri="{FF2B5EF4-FFF2-40B4-BE49-F238E27FC236}">
                      <a16:creationId xmlns:a16="http://schemas.microsoft.com/office/drawing/2014/main" id="{4FF5B00B-8104-0CC7-4851-2281066ECF13}"/>
                    </a:ext>
                  </a:extLst>
                </p14:cNvPr>
                <p14:cNvContentPartPr/>
                <p14:nvPr/>
              </p14:nvContentPartPr>
              <p14:xfrm>
                <a:off x="2135475" y="8793780"/>
                <a:ext cx="109800" cy="13320"/>
              </p14:xfrm>
            </p:contentPart>
          </mc:Choice>
          <mc:Fallback xmlns=""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4FF5B00B-8104-0CC7-4851-2281066ECF1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126835" y="8785140"/>
                  <a:ext cx="1274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676" name="Ink 675">
                  <a:extLst>
                    <a:ext uri="{FF2B5EF4-FFF2-40B4-BE49-F238E27FC236}">
                      <a16:creationId xmlns:a16="http://schemas.microsoft.com/office/drawing/2014/main" id="{5D311596-57C8-40D7-5700-445FD8FCD096}"/>
                    </a:ext>
                  </a:extLst>
                </p14:cNvPr>
                <p14:cNvContentPartPr/>
                <p14:nvPr/>
              </p14:nvContentPartPr>
              <p14:xfrm>
                <a:off x="2164995" y="8796660"/>
                <a:ext cx="69120" cy="118440"/>
              </p14:xfrm>
            </p:contentPart>
          </mc:Choice>
          <mc:Fallback xmlns="">
            <p:pic>
              <p:nvPicPr>
                <p:cNvPr id="676" name="Ink 675">
                  <a:extLst>
                    <a:ext uri="{FF2B5EF4-FFF2-40B4-BE49-F238E27FC236}">
                      <a16:creationId xmlns:a16="http://schemas.microsoft.com/office/drawing/2014/main" id="{5D311596-57C8-40D7-5700-445FD8FCD096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156355" y="8788020"/>
                  <a:ext cx="867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677" name="Ink 676">
                  <a:extLst>
                    <a:ext uri="{FF2B5EF4-FFF2-40B4-BE49-F238E27FC236}">
                      <a16:creationId xmlns:a16="http://schemas.microsoft.com/office/drawing/2014/main" id="{E3AD5E07-5C91-60FB-E2EB-4DF8E2BDD736}"/>
                    </a:ext>
                  </a:extLst>
                </p14:cNvPr>
                <p14:cNvContentPartPr/>
                <p14:nvPr/>
              </p14:nvContentPartPr>
              <p14:xfrm>
                <a:off x="2173995" y="8812500"/>
                <a:ext cx="77400" cy="150120"/>
              </p14:xfrm>
            </p:contentPart>
          </mc:Choice>
          <mc:Fallback xmlns="">
            <p:pic>
              <p:nvPicPr>
                <p:cNvPr id="677" name="Ink 676">
                  <a:extLst>
                    <a:ext uri="{FF2B5EF4-FFF2-40B4-BE49-F238E27FC236}">
                      <a16:creationId xmlns:a16="http://schemas.microsoft.com/office/drawing/2014/main" id="{E3AD5E07-5C91-60FB-E2EB-4DF8E2BDD736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164995" y="8803860"/>
                  <a:ext cx="950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678" name="Ink 677">
                  <a:extLst>
                    <a:ext uri="{FF2B5EF4-FFF2-40B4-BE49-F238E27FC236}">
                      <a16:creationId xmlns:a16="http://schemas.microsoft.com/office/drawing/2014/main" id="{C81A5188-8436-CDE0-A0B1-399103D8EEEB}"/>
                    </a:ext>
                  </a:extLst>
                </p14:cNvPr>
                <p14:cNvContentPartPr/>
                <p14:nvPr/>
              </p14:nvContentPartPr>
              <p14:xfrm>
                <a:off x="2209275" y="8817180"/>
                <a:ext cx="126720" cy="222480"/>
              </p14:xfrm>
            </p:contentPart>
          </mc:Choice>
          <mc:Fallback xmlns=""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C81A5188-8436-CDE0-A0B1-399103D8EEEB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200275" y="8808540"/>
                  <a:ext cx="1443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D4BE7A70-58AB-9602-ED63-334729E61A95}"/>
                    </a:ext>
                  </a:extLst>
                </p14:cNvPr>
                <p14:cNvContentPartPr/>
                <p14:nvPr/>
              </p14:nvContentPartPr>
              <p14:xfrm>
                <a:off x="2273715" y="8916900"/>
                <a:ext cx="135000" cy="137880"/>
              </p14:xfrm>
            </p:contentPart>
          </mc:Choice>
          <mc:Fallback xmlns=""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D4BE7A70-58AB-9602-ED63-334729E61A95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264715" y="8907900"/>
                  <a:ext cx="1526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F6B76D5B-D015-1977-07BA-A2BB181148B9}"/>
                    </a:ext>
                  </a:extLst>
                </p14:cNvPr>
                <p14:cNvContentPartPr/>
                <p14:nvPr/>
              </p14:nvContentPartPr>
              <p14:xfrm>
                <a:off x="2482875" y="8834100"/>
                <a:ext cx="12960" cy="131400"/>
              </p14:xfrm>
            </p:contentPart>
          </mc:Choice>
          <mc:Fallback xmlns=""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F6B76D5B-D015-1977-07BA-A2BB181148B9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473875" y="8825460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064BFB5E-E881-D10E-A1BE-E1B938453BBB}"/>
                    </a:ext>
                  </a:extLst>
                </p14:cNvPr>
                <p14:cNvContentPartPr/>
                <p14:nvPr/>
              </p14:nvContentPartPr>
              <p14:xfrm>
                <a:off x="2455515" y="8884500"/>
                <a:ext cx="93600" cy="19080"/>
              </p14:xfrm>
            </p:contentPart>
          </mc:Choice>
          <mc:Fallback xmlns=""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064BFB5E-E881-D10E-A1BE-E1B938453BBB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446875" y="8875860"/>
                  <a:ext cx="111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577E9299-765C-AC44-7CC1-EE33E2544E67}"/>
                    </a:ext>
                  </a:extLst>
                </p14:cNvPr>
                <p14:cNvContentPartPr/>
                <p14:nvPr/>
              </p14:nvContentPartPr>
              <p14:xfrm>
                <a:off x="2584395" y="8829780"/>
                <a:ext cx="102600" cy="132120"/>
              </p14:xfrm>
            </p:contentPart>
          </mc:Choice>
          <mc:Fallback xmlns=""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577E9299-765C-AC44-7CC1-EE33E2544E67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575395" y="8820780"/>
                  <a:ext cx="1202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54E4EA2D-C2C8-9BFF-AFF0-D7B68FAEFAF6}"/>
                    </a:ext>
                  </a:extLst>
                </p14:cNvPr>
                <p14:cNvContentPartPr/>
                <p14:nvPr/>
              </p14:nvContentPartPr>
              <p14:xfrm>
                <a:off x="2558835" y="8880540"/>
                <a:ext cx="157680" cy="24840"/>
              </p14:xfrm>
            </p:contentPart>
          </mc:Choice>
          <mc:Fallback xmlns=""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54E4EA2D-C2C8-9BFF-AFF0-D7B68FAEFAF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549835" y="8871540"/>
                  <a:ext cx="1753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B84FFBAB-D1F7-AAB4-1F8A-F779947BBD8B}"/>
                    </a:ext>
                  </a:extLst>
                </p14:cNvPr>
                <p14:cNvContentPartPr/>
                <p14:nvPr/>
              </p14:nvContentPartPr>
              <p14:xfrm>
                <a:off x="2722275" y="8877300"/>
                <a:ext cx="57240" cy="102240"/>
              </p14:xfrm>
            </p:contentPart>
          </mc:Choice>
          <mc:Fallback xmlns=""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B84FFBAB-D1F7-AAB4-1F8A-F779947BBD8B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713275" y="8868660"/>
                  <a:ext cx="748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C33AEFFB-7304-0AA6-CBC8-05E014FA938F}"/>
                    </a:ext>
                  </a:extLst>
                </p14:cNvPr>
                <p14:cNvContentPartPr/>
                <p14:nvPr/>
              </p14:nvContentPartPr>
              <p14:xfrm>
                <a:off x="286875" y="9173220"/>
                <a:ext cx="106920" cy="166680"/>
              </p14:xfrm>
            </p:contentPart>
          </mc:Choice>
          <mc:Fallback xmlns=""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C33AEFFB-7304-0AA6-CBC8-05E014FA938F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77875" y="9164220"/>
                  <a:ext cx="1245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691" name="Ink 690">
                  <a:extLst>
                    <a:ext uri="{FF2B5EF4-FFF2-40B4-BE49-F238E27FC236}">
                      <a16:creationId xmlns:a16="http://schemas.microsoft.com/office/drawing/2014/main" id="{AD03F7DD-14A6-BD7B-2242-F7E862C10366}"/>
                    </a:ext>
                  </a:extLst>
                </p14:cNvPr>
                <p14:cNvContentPartPr/>
                <p14:nvPr/>
              </p14:nvContentPartPr>
              <p14:xfrm>
                <a:off x="434475" y="9261420"/>
                <a:ext cx="74520" cy="111600"/>
              </p14:xfrm>
            </p:contentPart>
          </mc:Choice>
          <mc:Fallback xmlns=""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AD03F7DD-14A6-BD7B-2242-F7E862C10366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425835" y="9252780"/>
                  <a:ext cx="921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728" name="Ink 727">
                  <a:extLst>
                    <a:ext uri="{FF2B5EF4-FFF2-40B4-BE49-F238E27FC236}">
                      <a16:creationId xmlns:a16="http://schemas.microsoft.com/office/drawing/2014/main" id="{C0AB9F6E-4F2A-B560-F82C-DF10B3C555B7}"/>
                    </a:ext>
                  </a:extLst>
                </p14:cNvPr>
                <p14:cNvContentPartPr/>
                <p14:nvPr/>
              </p14:nvContentPartPr>
              <p14:xfrm>
                <a:off x="1449315" y="9663540"/>
                <a:ext cx="45360" cy="495360"/>
              </p14:xfrm>
            </p:contentPart>
          </mc:Choice>
          <mc:Fallback xmlns="">
            <p:pic>
              <p:nvPicPr>
                <p:cNvPr id="728" name="Ink 727">
                  <a:extLst>
                    <a:ext uri="{FF2B5EF4-FFF2-40B4-BE49-F238E27FC236}">
                      <a16:creationId xmlns:a16="http://schemas.microsoft.com/office/drawing/2014/main" id="{C0AB9F6E-4F2A-B560-F82C-DF10B3C555B7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440675" y="9654540"/>
                  <a:ext cx="6300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729" name="Ink 728">
                  <a:extLst>
                    <a:ext uri="{FF2B5EF4-FFF2-40B4-BE49-F238E27FC236}">
                      <a16:creationId xmlns:a16="http://schemas.microsoft.com/office/drawing/2014/main" id="{FF311B4D-8393-8C0F-5F3D-C60989675770}"/>
                    </a:ext>
                  </a:extLst>
                </p14:cNvPr>
                <p14:cNvContentPartPr/>
                <p14:nvPr/>
              </p14:nvContentPartPr>
              <p14:xfrm>
                <a:off x="1909035" y="9577140"/>
                <a:ext cx="29160" cy="571320"/>
              </p14:xfrm>
            </p:contentPart>
          </mc:Choice>
          <mc:Fallback xmlns="">
            <p:pic>
              <p:nvPicPr>
                <p:cNvPr id="729" name="Ink 728">
                  <a:extLst>
                    <a:ext uri="{FF2B5EF4-FFF2-40B4-BE49-F238E27FC236}">
                      <a16:creationId xmlns:a16="http://schemas.microsoft.com/office/drawing/2014/main" id="{FF311B4D-8393-8C0F-5F3D-C60989675770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00395" y="9568500"/>
                  <a:ext cx="4680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744" name="Ink 743">
                  <a:extLst>
                    <a:ext uri="{FF2B5EF4-FFF2-40B4-BE49-F238E27FC236}">
                      <a16:creationId xmlns:a16="http://schemas.microsoft.com/office/drawing/2014/main" id="{5B29DF5C-3C50-EBB7-B11E-5090638196DE}"/>
                    </a:ext>
                  </a:extLst>
                </p14:cNvPr>
                <p14:cNvContentPartPr/>
                <p14:nvPr/>
              </p14:nvContentPartPr>
              <p14:xfrm>
                <a:off x="926235" y="9653460"/>
                <a:ext cx="149400" cy="14400"/>
              </p14:xfrm>
            </p:contentPart>
          </mc:Choice>
          <mc:Fallback xmlns="">
            <p:pic>
              <p:nvPicPr>
                <p:cNvPr id="744" name="Ink 743">
                  <a:extLst>
                    <a:ext uri="{FF2B5EF4-FFF2-40B4-BE49-F238E27FC236}">
                      <a16:creationId xmlns:a16="http://schemas.microsoft.com/office/drawing/2014/main" id="{5B29DF5C-3C50-EBB7-B11E-5090638196DE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917235" y="9644460"/>
                  <a:ext cx="167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745" name="Ink 744">
                  <a:extLst>
                    <a:ext uri="{FF2B5EF4-FFF2-40B4-BE49-F238E27FC236}">
                      <a16:creationId xmlns:a16="http://schemas.microsoft.com/office/drawing/2014/main" id="{20821EA0-7638-F16F-9700-3AF1E284B385}"/>
                    </a:ext>
                  </a:extLst>
                </p14:cNvPr>
                <p14:cNvContentPartPr/>
                <p14:nvPr/>
              </p14:nvContentPartPr>
              <p14:xfrm>
                <a:off x="954675" y="9666780"/>
                <a:ext cx="56160" cy="109080"/>
              </p14:xfrm>
            </p:contentPart>
          </mc:Choice>
          <mc:Fallback xmlns="">
            <p:pic>
              <p:nvPicPr>
                <p:cNvPr id="745" name="Ink 744">
                  <a:extLst>
                    <a:ext uri="{FF2B5EF4-FFF2-40B4-BE49-F238E27FC236}">
                      <a16:creationId xmlns:a16="http://schemas.microsoft.com/office/drawing/2014/main" id="{20821EA0-7638-F16F-9700-3AF1E284B385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945675" y="9658140"/>
                  <a:ext cx="7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746" name="Ink 745">
                  <a:extLst>
                    <a:ext uri="{FF2B5EF4-FFF2-40B4-BE49-F238E27FC236}">
                      <a16:creationId xmlns:a16="http://schemas.microsoft.com/office/drawing/2014/main" id="{A089BDF6-C836-203B-FF37-7AF8149FC622}"/>
                    </a:ext>
                  </a:extLst>
                </p14:cNvPr>
                <p14:cNvContentPartPr/>
                <p14:nvPr/>
              </p14:nvContentPartPr>
              <p14:xfrm>
                <a:off x="1002195" y="9662820"/>
                <a:ext cx="59760" cy="96840"/>
              </p14:xfrm>
            </p:contentPart>
          </mc:Choice>
          <mc:Fallback xmlns="">
            <p:pic>
              <p:nvPicPr>
                <p:cNvPr id="746" name="Ink 745">
                  <a:extLst>
                    <a:ext uri="{FF2B5EF4-FFF2-40B4-BE49-F238E27FC236}">
                      <a16:creationId xmlns:a16="http://schemas.microsoft.com/office/drawing/2014/main" id="{A089BDF6-C836-203B-FF37-7AF8149FC622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993195" y="9654180"/>
                  <a:ext cx="774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747" name="Ink 746">
                  <a:extLst>
                    <a:ext uri="{FF2B5EF4-FFF2-40B4-BE49-F238E27FC236}">
                      <a16:creationId xmlns:a16="http://schemas.microsoft.com/office/drawing/2014/main" id="{937FC4B4-A16A-E310-8EBA-3F7AB1138B81}"/>
                    </a:ext>
                  </a:extLst>
                </p14:cNvPr>
                <p14:cNvContentPartPr/>
                <p14:nvPr/>
              </p14:nvContentPartPr>
              <p14:xfrm>
                <a:off x="1046115" y="9652380"/>
                <a:ext cx="159480" cy="224280"/>
              </p14:xfrm>
            </p:contentPart>
          </mc:Choice>
          <mc:Fallback xmlns="">
            <p:pic>
              <p:nvPicPr>
                <p:cNvPr id="747" name="Ink 746">
                  <a:extLst>
                    <a:ext uri="{FF2B5EF4-FFF2-40B4-BE49-F238E27FC236}">
                      <a16:creationId xmlns:a16="http://schemas.microsoft.com/office/drawing/2014/main" id="{937FC4B4-A16A-E310-8EBA-3F7AB1138B81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037115" y="9643740"/>
                  <a:ext cx="1771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748" name="Ink 747">
                  <a:extLst>
                    <a:ext uri="{FF2B5EF4-FFF2-40B4-BE49-F238E27FC236}">
                      <a16:creationId xmlns:a16="http://schemas.microsoft.com/office/drawing/2014/main" id="{5E3527CB-AD77-5308-28B0-6EA3B9B6C23B}"/>
                    </a:ext>
                  </a:extLst>
                </p14:cNvPr>
                <p14:cNvContentPartPr/>
                <p14:nvPr/>
              </p14:nvContentPartPr>
              <p14:xfrm>
                <a:off x="1180755" y="9750300"/>
                <a:ext cx="129240" cy="113040"/>
              </p14:xfrm>
            </p:contentPart>
          </mc:Choice>
          <mc:Fallback xmlns="">
            <p:pic>
              <p:nvPicPr>
                <p:cNvPr id="748" name="Ink 747">
                  <a:extLst>
                    <a:ext uri="{FF2B5EF4-FFF2-40B4-BE49-F238E27FC236}">
                      <a16:creationId xmlns:a16="http://schemas.microsoft.com/office/drawing/2014/main" id="{5E3527CB-AD77-5308-28B0-6EA3B9B6C23B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1171755" y="9741300"/>
                  <a:ext cx="1468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750" name="Ink 749">
                  <a:extLst>
                    <a:ext uri="{FF2B5EF4-FFF2-40B4-BE49-F238E27FC236}">
                      <a16:creationId xmlns:a16="http://schemas.microsoft.com/office/drawing/2014/main" id="{9C5CFC86-F60F-3897-FC7A-F83B62D1E155}"/>
                    </a:ext>
                  </a:extLst>
                </p14:cNvPr>
                <p14:cNvContentPartPr/>
                <p14:nvPr/>
              </p14:nvContentPartPr>
              <p14:xfrm>
                <a:off x="1612755" y="9649140"/>
                <a:ext cx="117000" cy="133200"/>
              </p14:xfrm>
            </p:contentPart>
          </mc:Choice>
          <mc:Fallback xmlns="">
            <p:pic>
              <p:nvPicPr>
                <p:cNvPr id="750" name="Ink 749">
                  <a:extLst>
                    <a:ext uri="{FF2B5EF4-FFF2-40B4-BE49-F238E27FC236}">
                      <a16:creationId xmlns:a16="http://schemas.microsoft.com/office/drawing/2014/main" id="{9C5CFC86-F60F-3897-FC7A-F83B62D1E155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1603755" y="9640140"/>
                  <a:ext cx="1346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751" name="Ink 750">
                  <a:extLst>
                    <a:ext uri="{FF2B5EF4-FFF2-40B4-BE49-F238E27FC236}">
                      <a16:creationId xmlns:a16="http://schemas.microsoft.com/office/drawing/2014/main" id="{653ECD3E-EF7F-93F0-C5AB-88FEF6FE2120}"/>
                    </a:ext>
                  </a:extLst>
                </p14:cNvPr>
                <p14:cNvContentPartPr/>
                <p14:nvPr/>
              </p14:nvContentPartPr>
              <p14:xfrm>
                <a:off x="1727595" y="9743820"/>
                <a:ext cx="87480" cy="117000"/>
              </p14:xfrm>
            </p:contentPart>
          </mc:Choice>
          <mc:Fallback xmlns="">
            <p:pic>
              <p:nvPicPr>
                <p:cNvPr id="751" name="Ink 750">
                  <a:extLst>
                    <a:ext uri="{FF2B5EF4-FFF2-40B4-BE49-F238E27FC236}">
                      <a16:creationId xmlns:a16="http://schemas.microsoft.com/office/drawing/2014/main" id="{653ECD3E-EF7F-93F0-C5AB-88FEF6FE2120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1718595" y="9735180"/>
                  <a:ext cx="1051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752" name="Ink 751">
                  <a:extLst>
                    <a:ext uri="{FF2B5EF4-FFF2-40B4-BE49-F238E27FC236}">
                      <a16:creationId xmlns:a16="http://schemas.microsoft.com/office/drawing/2014/main" id="{8D5F270F-4CB6-5D56-2895-0505158D712D}"/>
                    </a:ext>
                  </a:extLst>
                </p14:cNvPr>
                <p14:cNvContentPartPr/>
                <p14:nvPr/>
              </p14:nvContentPartPr>
              <p14:xfrm>
                <a:off x="1655955" y="9896820"/>
                <a:ext cx="11520" cy="99720"/>
              </p14:xfrm>
            </p:contentPart>
          </mc:Choice>
          <mc:Fallback xmlns="">
            <p:pic>
              <p:nvPicPr>
                <p:cNvPr id="752" name="Ink 751">
                  <a:extLst>
                    <a:ext uri="{FF2B5EF4-FFF2-40B4-BE49-F238E27FC236}">
                      <a16:creationId xmlns:a16="http://schemas.microsoft.com/office/drawing/2014/main" id="{8D5F270F-4CB6-5D56-2895-0505158D712D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647315" y="9887820"/>
                  <a:ext cx="291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753" name="Ink 752">
                  <a:extLst>
                    <a:ext uri="{FF2B5EF4-FFF2-40B4-BE49-F238E27FC236}">
                      <a16:creationId xmlns:a16="http://schemas.microsoft.com/office/drawing/2014/main" id="{8C026100-A184-9A4C-24A0-C20BB4A44E7B}"/>
                    </a:ext>
                  </a:extLst>
                </p14:cNvPr>
                <p14:cNvContentPartPr/>
                <p14:nvPr/>
              </p14:nvContentPartPr>
              <p14:xfrm>
                <a:off x="1630755" y="9973500"/>
                <a:ext cx="60840" cy="14400"/>
              </p14:xfrm>
            </p:contentPart>
          </mc:Choice>
          <mc:Fallback xmlns="">
            <p:pic>
              <p:nvPicPr>
                <p:cNvPr id="753" name="Ink 752">
                  <a:extLst>
                    <a:ext uri="{FF2B5EF4-FFF2-40B4-BE49-F238E27FC236}">
                      <a16:creationId xmlns:a16="http://schemas.microsoft.com/office/drawing/2014/main" id="{8C026100-A184-9A4C-24A0-C20BB4A44E7B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1621755" y="9964860"/>
                  <a:ext cx="784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754" name="Ink 753">
                  <a:extLst>
                    <a:ext uri="{FF2B5EF4-FFF2-40B4-BE49-F238E27FC236}">
                      <a16:creationId xmlns:a16="http://schemas.microsoft.com/office/drawing/2014/main" id="{EBE07B31-123D-9684-EB04-9E73D1B471EB}"/>
                    </a:ext>
                  </a:extLst>
                </p14:cNvPr>
                <p14:cNvContentPartPr/>
                <p14:nvPr/>
              </p14:nvContentPartPr>
              <p14:xfrm>
                <a:off x="1561995" y="10037940"/>
                <a:ext cx="135360" cy="110520"/>
              </p14:xfrm>
            </p:contentPart>
          </mc:Choice>
          <mc:Fallback xmlns="">
            <p:pic>
              <p:nvPicPr>
                <p:cNvPr id="754" name="Ink 753">
                  <a:extLst>
                    <a:ext uri="{FF2B5EF4-FFF2-40B4-BE49-F238E27FC236}">
                      <a16:creationId xmlns:a16="http://schemas.microsoft.com/office/drawing/2014/main" id="{EBE07B31-123D-9684-EB04-9E73D1B471EB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1552995" y="10028940"/>
                  <a:ext cx="1530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755" name="Ink 754">
                  <a:extLst>
                    <a:ext uri="{FF2B5EF4-FFF2-40B4-BE49-F238E27FC236}">
                      <a16:creationId xmlns:a16="http://schemas.microsoft.com/office/drawing/2014/main" id="{9D18511E-613F-9840-B1F0-F5CAFBA04D72}"/>
                    </a:ext>
                  </a:extLst>
                </p14:cNvPr>
                <p14:cNvContentPartPr/>
                <p14:nvPr/>
              </p14:nvContentPartPr>
              <p14:xfrm>
                <a:off x="1720755" y="10071420"/>
                <a:ext cx="78480" cy="131760"/>
              </p14:xfrm>
            </p:contentPart>
          </mc:Choice>
          <mc:Fallback xmlns="">
            <p:pic>
              <p:nvPicPr>
                <p:cNvPr id="755" name="Ink 754">
                  <a:extLst>
                    <a:ext uri="{FF2B5EF4-FFF2-40B4-BE49-F238E27FC236}">
                      <a16:creationId xmlns:a16="http://schemas.microsoft.com/office/drawing/2014/main" id="{9D18511E-613F-9840-B1F0-F5CAFBA04D72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1711755" y="10062780"/>
                  <a:ext cx="961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757" name="Ink 756">
                  <a:extLst>
                    <a:ext uri="{FF2B5EF4-FFF2-40B4-BE49-F238E27FC236}">
                      <a16:creationId xmlns:a16="http://schemas.microsoft.com/office/drawing/2014/main" id="{7BA60305-9651-481E-2469-741271D244FB}"/>
                    </a:ext>
                  </a:extLst>
                </p14:cNvPr>
                <p14:cNvContentPartPr/>
                <p14:nvPr/>
              </p14:nvContentPartPr>
              <p14:xfrm>
                <a:off x="2061315" y="9797820"/>
                <a:ext cx="135000" cy="16920"/>
              </p14:xfrm>
            </p:contentPart>
          </mc:Choice>
          <mc:Fallback xmlns="">
            <p:pic>
              <p:nvPicPr>
                <p:cNvPr id="757" name="Ink 756">
                  <a:extLst>
                    <a:ext uri="{FF2B5EF4-FFF2-40B4-BE49-F238E27FC236}">
                      <a16:creationId xmlns:a16="http://schemas.microsoft.com/office/drawing/2014/main" id="{7BA60305-9651-481E-2469-741271D244FB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2052315" y="9789180"/>
                  <a:ext cx="1526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758" name="Ink 757">
                  <a:extLst>
                    <a:ext uri="{FF2B5EF4-FFF2-40B4-BE49-F238E27FC236}">
                      <a16:creationId xmlns:a16="http://schemas.microsoft.com/office/drawing/2014/main" id="{47EB2F31-1673-78D1-F3F8-5F3CAAD062C1}"/>
                    </a:ext>
                  </a:extLst>
                </p14:cNvPr>
                <p14:cNvContentPartPr/>
                <p14:nvPr/>
              </p14:nvContentPartPr>
              <p14:xfrm>
                <a:off x="2115315" y="9797460"/>
                <a:ext cx="45720" cy="118080"/>
              </p14:xfrm>
            </p:contentPart>
          </mc:Choice>
          <mc:Fallback xmlns="">
            <p:pic>
              <p:nvPicPr>
                <p:cNvPr id="758" name="Ink 757">
                  <a:extLst>
                    <a:ext uri="{FF2B5EF4-FFF2-40B4-BE49-F238E27FC236}">
                      <a16:creationId xmlns:a16="http://schemas.microsoft.com/office/drawing/2014/main" id="{47EB2F31-1673-78D1-F3F8-5F3CAAD062C1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2106675" y="9788460"/>
                  <a:ext cx="633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759" name="Ink 758">
                  <a:extLst>
                    <a:ext uri="{FF2B5EF4-FFF2-40B4-BE49-F238E27FC236}">
                      <a16:creationId xmlns:a16="http://schemas.microsoft.com/office/drawing/2014/main" id="{367D41B4-CCE2-346A-5019-770370522252}"/>
                    </a:ext>
                  </a:extLst>
                </p14:cNvPr>
                <p14:cNvContentPartPr/>
                <p14:nvPr/>
              </p14:nvContentPartPr>
              <p14:xfrm>
                <a:off x="2132595" y="9791700"/>
                <a:ext cx="76680" cy="115560"/>
              </p14:xfrm>
            </p:contentPart>
          </mc:Choice>
          <mc:Fallback xmlns="">
            <p:pic>
              <p:nvPicPr>
                <p:cNvPr id="759" name="Ink 758">
                  <a:extLst>
                    <a:ext uri="{FF2B5EF4-FFF2-40B4-BE49-F238E27FC236}">
                      <a16:creationId xmlns:a16="http://schemas.microsoft.com/office/drawing/2014/main" id="{367D41B4-CCE2-346A-5019-770370522252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2123595" y="9782700"/>
                  <a:ext cx="943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760" name="Ink 759">
                  <a:extLst>
                    <a:ext uri="{FF2B5EF4-FFF2-40B4-BE49-F238E27FC236}">
                      <a16:creationId xmlns:a16="http://schemas.microsoft.com/office/drawing/2014/main" id="{BC296AE2-AC45-4D63-DB03-F24DA5863C1D}"/>
                    </a:ext>
                  </a:extLst>
                </p14:cNvPr>
                <p14:cNvContentPartPr/>
                <p14:nvPr/>
              </p14:nvContentPartPr>
              <p14:xfrm>
                <a:off x="2145195" y="9783780"/>
                <a:ext cx="155520" cy="239760"/>
              </p14:xfrm>
            </p:contentPart>
          </mc:Choice>
          <mc:Fallback xmlns="">
            <p:pic>
              <p:nvPicPr>
                <p:cNvPr id="760" name="Ink 759">
                  <a:extLst>
                    <a:ext uri="{FF2B5EF4-FFF2-40B4-BE49-F238E27FC236}">
                      <a16:creationId xmlns:a16="http://schemas.microsoft.com/office/drawing/2014/main" id="{BC296AE2-AC45-4D63-DB03-F24DA5863C1D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2136195" y="9775140"/>
                  <a:ext cx="1731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761" name="Ink 760">
                  <a:extLst>
                    <a:ext uri="{FF2B5EF4-FFF2-40B4-BE49-F238E27FC236}">
                      <a16:creationId xmlns:a16="http://schemas.microsoft.com/office/drawing/2014/main" id="{4F0E30DB-2176-2D79-E1D7-B3299009814C}"/>
                    </a:ext>
                  </a:extLst>
                </p14:cNvPr>
                <p14:cNvContentPartPr/>
                <p14:nvPr/>
              </p14:nvContentPartPr>
              <p14:xfrm>
                <a:off x="2240955" y="9905820"/>
                <a:ext cx="145080" cy="89280"/>
              </p14:xfrm>
            </p:contentPart>
          </mc:Choice>
          <mc:Fallback xmlns="">
            <p:pic>
              <p:nvPicPr>
                <p:cNvPr id="761" name="Ink 760">
                  <a:extLst>
                    <a:ext uri="{FF2B5EF4-FFF2-40B4-BE49-F238E27FC236}">
                      <a16:creationId xmlns:a16="http://schemas.microsoft.com/office/drawing/2014/main" id="{4F0E30DB-2176-2D79-E1D7-B3299009814C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2232315" y="9897180"/>
                  <a:ext cx="1627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762" name="Ink 761">
                  <a:extLst>
                    <a:ext uri="{FF2B5EF4-FFF2-40B4-BE49-F238E27FC236}">
                      <a16:creationId xmlns:a16="http://schemas.microsoft.com/office/drawing/2014/main" id="{814775CC-EB16-0316-9ADB-C23E3EF3DD2E}"/>
                    </a:ext>
                  </a:extLst>
                </p14:cNvPr>
                <p14:cNvContentPartPr/>
                <p14:nvPr/>
              </p14:nvContentPartPr>
              <p14:xfrm>
                <a:off x="2451195" y="9835260"/>
                <a:ext cx="20880" cy="144000"/>
              </p14:xfrm>
            </p:contentPart>
          </mc:Choice>
          <mc:Fallback xmlns="">
            <p:pic>
              <p:nvPicPr>
                <p:cNvPr id="762" name="Ink 761">
                  <a:extLst>
                    <a:ext uri="{FF2B5EF4-FFF2-40B4-BE49-F238E27FC236}">
                      <a16:creationId xmlns:a16="http://schemas.microsoft.com/office/drawing/2014/main" id="{814775CC-EB16-0316-9ADB-C23E3EF3DD2E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2442555" y="9826620"/>
                  <a:ext cx="385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763" name="Ink 762">
                  <a:extLst>
                    <a:ext uri="{FF2B5EF4-FFF2-40B4-BE49-F238E27FC236}">
                      <a16:creationId xmlns:a16="http://schemas.microsoft.com/office/drawing/2014/main" id="{7FFC142E-D986-9E93-D86F-D48C1A720887}"/>
                    </a:ext>
                  </a:extLst>
                </p14:cNvPr>
                <p14:cNvContentPartPr/>
                <p14:nvPr/>
              </p14:nvContentPartPr>
              <p14:xfrm>
                <a:off x="2410875" y="9886740"/>
                <a:ext cx="132840" cy="23400"/>
              </p14:xfrm>
            </p:contentPart>
          </mc:Choice>
          <mc:Fallback xmlns="">
            <p:pic>
              <p:nvPicPr>
                <p:cNvPr id="763" name="Ink 762">
                  <a:extLst>
                    <a:ext uri="{FF2B5EF4-FFF2-40B4-BE49-F238E27FC236}">
                      <a16:creationId xmlns:a16="http://schemas.microsoft.com/office/drawing/2014/main" id="{7FFC142E-D986-9E93-D86F-D48C1A720887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2401875" y="9877740"/>
                  <a:ext cx="1504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764" name="Ink 763">
                  <a:extLst>
                    <a:ext uri="{FF2B5EF4-FFF2-40B4-BE49-F238E27FC236}">
                      <a16:creationId xmlns:a16="http://schemas.microsoft.com/office/drawing/2014/main" id="{922ACBE8-CC23-ED59-C059-1E2EF899EDCB}"/>
                    </a:ext>
                  </a:extLst>
                </p14:cNvPr>
                <p14:cNvContentPartPr/>
                <p14:nvPr/>
              </p14:nvContentPartPr>
              <p14:xfrm>
                <a:off x="2661435" y="9831660"/>
                <a:ext cx="119160" cy="151920"/>
              </p14:xfrm>
            </p:contentPart>
          </mc:Choice>
          <mc:Fallback xmlns="">
            <p:pic>
              <p:nvPicPr>
                <p:cNvPr id="764" name="Ink 763">
                  <a:extLst>
                    <a:ext uri="{FF2B5EF4-FFF2-40B4-BE49-F238E27FC236}">
                      <a16:creationId xmlns:a16="http://schemas.microsoft.com/office/drawing/2014/main" id="{922ACBE8-CC23-ED59-C059-1E2EF899EDCB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2652795" y="9822660"/>
                  <a:ext cx="1368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765" name="Ink 764">
                  <a:extLst>
                    <a:ext uri="{FF2B5EF4-FFF2-40B4-BE49-F238E27FC236}">
                      <a16:creationId xmlns:a16="http://schemas.microsoft.com/office/drawing/2014/main" id="{894B2A15-E2B6-9D8C-D0AF-43C4E0BAC7BF}"/>
                    </a:ext>
                  </a:extLst>
                </p14:cNvPr>
                <p14:cNvContentPartPr/>
                <p14:nvPr/>
              </p14:nvContentPartPr>
              <p14:xfrm>
                <a:off x="2604915" y="9880980"/>
                <a:ext cx="260640" cy="42120"/>
              </p14:xfrm>
            </p:contentPart>
          </mc:Choice>
          <mc:Fallback xmlns="">
            <p:pic>
              <p:nvPicPr>
                <p:cNvPr id="765" name="Ink 764">
                  <a:extLst>
                    <a:ext uri="{FF2B5EF4-FFF2-40B4-BE49-F238E27FC236}">
                      <a16:creationId xmlns:a16="http://schemas.microsoft.com/office/drawing/2014/main" id="{894B2A15-E2B6-9D8C-D0AF-43C4E0BAC7BF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2596275" y="9872340"/>
                  <a:ext cx="2782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766" name="Ink 765">
                  <a:extLst>
                    <a:ext uri="{FF2B5EF4-FFF2-40B4-BE49-F238E27FC236}">
                      <a16:creationId xmlns:a16="http://schemas.microsoft.com/office/drawing/2014/main" id="{DE2226FA-2F5B-4CD6-6E77-22B1E9F32C33}"/>
                    </a:ext>
                  </a:extLst>
                </p14:cNvPr>
                <p14:cNvContentPartPr/>
                <p14:nvPr/>
              </p14:nvContentPartPr>
              <p14:xfrm>
                <a:off x="2877435" y="9930300"/>
                <a:ext cx="72360" cy="82080"/>
              </p14:xfrm>
            </p:contentPart>
          </mc:Choice>
          <mc:Fallback xmlns="">
            <p:pic>
              <p:nvPicPr>
                <p:cNvPr id="766" name="Ink 765">
                  <a:extLst>
                    <a:ext uri="{FF2B5EF4-FFF2-40B4-BE49-F238E27FC236}">
                      <a16:creationId xmlns:a16="http://schemas.microsoft.com/office/drawing/2014/main" id="{DE2226FA-2F5B-4CD6-6E77-22B1E9F32C33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2868795" y="9921300"/>
                  <a:ext cx="900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767" name="Ink 766">
                  <a:extLst>
                    <a:ext uri="{FF2B5EF4-FFF2-40B4-BE49-F238E27FC236}">
                      <a16:creationId xmlns:a16="http://schemas.microsoft.com/office/drawing/2014/main" id="{52923BB6-E769-F1B5-91D7-8C121075821D}"/>
                    </a:ext>
                  </a:extLst>
                </p14:cNvPr>
                <p14:cNvContentPartPr/>
                <p14:nvPr/>
              </p14:nvContentPartPr>
              <p14:xfrm>
                <a:off x="2937555" y="9934980"/>
                <a:ext cx="18000" cy="234000"/>
              </p14:xfrm>
            </p:contentPart>
          </mc:Choice>
          <mc:Fallback xmlns="">
            <p:pic>
              <p:nvPicPr>
                <p:cNvPr id="767" name="Ink 766">
                  <a:extLst>
                    <a:ext uri="{FF2B5EF4-FFF2-40B4-BE49-F238E27FC236}">
                      <a16:creationId xmlns:a16="http://schemas.microsoft.com/office/drawing/2014/main" id="{52923BB6-E769-F1B5-91D7-8C121075821D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2928915" y="9925980"/>
                  <a:ext cx="356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769" name="Ink 768">
                  <a:extLst>
                    <a:ext uri="{FF2B5EF4-FFF2-40B4-BE49-F238E27FC236}">
                      <a16:creationId xmlns:a16="http://schemas.microsoft.com/office/drawing/2014/main" id="{E2D3B954-0A3F-55C8-2360-10AE76A059B9}"/>
                    </a:ext>
                  </a:extLst>
                </p14:cNvPr>
                <p14:cNvContentPartPr/>
                <p14:nvPr/>
              </p14:nvContentPartPr>
              <p14:xfrm>
                <a:off x="679275" y="10107420"/>
                <a:ext cx="47160" cy="468720"/>
              </p14:xfrm>
            </p:contentPart>
          </mc:Choice>
          <mc:Fallback xmlns="">
            <p:pic>
              <p:nvPicPr>
                <p:cNvPr id="769" name="Ink 768">
                  <a:extLst>
                    <a:ext uri="{FF2B5EF4-FFF2-40B4-BE49-F238E27FC236}">
                      <a16:creationId xmlns:a16="http://schemas.microsoft.com/office/drawing/2014/main" id="{E2D3B954-0A3F-55C8-2360-10AE76A059B9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670275" y="10098420"/>
                  <a:ext cx="648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770" name="Ink 769">
                  <a:extLst>
                    <a:ext uri="{FF2B5EF4-FFF2-40B4-BE49-F238E27FC236}">
                      <a16:creationId xmlns:a16="http://schemas.microsoft.com/office/drawing/2014/main" id="{60AA0D2B-B62B-D5F8-CBAB-D3E0631EC067}"/>
                    </a:ext>
                  </a:extLst>
                </p14:cNvPr>
                <p14:cNvContentPartPr/>
                <p14:nvPr/>
              </p14:nvContentPartPr>
              <p14:xfrm>
                <a:off x="1407555" y="10077180"/>
                <a:ext cx="53280" cy="494640"/>
              </p14:xfrm>
            </p:contentPart>
          </mc:Choice>
          <mc:Fallback xmlns="">
            <p:pic>
              <p:nvPicPr>
                <p:cNvPr id="770" name="Ink 769">
                  <a:extLst>
                    <a:ext uri="{FF2B5EF4-FFF2-40B4-BE49-F238E27FC236}">
                      <a16:creationId xmlns:a16="http://schemas.microsoft.com/office/drawing/2014/main" id="{60AA0D2B-B62B-D5F8-CBAB-D3E0631EC067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1398915" y="10068180"/>
                  <a:ext cx="7092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771" name="Ink 770">
                  <a:extLst>
                    <a:ext uri="{FF2B5EF4-FFF2-40B4-BE49-F238E27FC236}">
                      <a16:creationId xmlns:a16="http://schemas.microsoft.com/office/drawing/2014/main" id="{CE64ED54-9C79-98D6-2064-006CC0D171E6}"/>
                    </a:ext>
                  </a:extLst>
                </p14:cNvPr>
                <p14:cNvContentPartPr/>
                <p14:nvPr/>
              </p14:nvContentPartPr>
              <p14:xfrm>
                <a:off x="1918035" y="10046220"/>
                <a:ext cx="17280" cy="481320"/>
              </p14:xfrm>
            </p:contentPart>
          </mc:Choice>
          <mc:Fallback xmlns="">
            <p:pic>
              <p:nvPicPr>
                <p:cNvPr id="771" name="Ink 770">
                  <a:extLst>
                    <a:ext uri="{FF2B5EF4-FFF2-40B4-BE49-F238E27FC236}">
                      <a16:creationId xmlns:a16="http://schemas.microsoft.com/office/drawing/2014/main" id="{CE64ED54-9C79-98D6-2064-006CC0D171E6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1909035" y="10037580"/>
                  <a:ext cx="3492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6A2F93A6-312B-943E-7B8A-4E31FF332F7E}"/>
                    </a:ext>
                  </a:extLst>
                </p14:cNvPr>
                <p14:cNvContentPartPr/>
                <p14:nvPr/>
              </p14:nvContentPartPr>
              <p14:xfrm>
                <a:off x="2019195" y="8430900"/>
                <a:ext cx="144360" cy="21960"/>
              </p14:xfrm>
            </p:contentPart>
          </mc:Choice>
          <mc:Fallback xmlns=""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6A2F93A6-312B-943E-7B8A-4E31FF332F7E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2010195" y="8422260"/>
                  <a:ext cx="162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7A8898AC-3667-9CC3-8B44-9366AB97A3A1}"/>
                    </a:ext>
                  </a:extLst>
                </p14:cNvPr>
                <p14:cNvContentPartPr/>
                <p14:nvPr/>
              </p14:nvContentPartPr>
              <p14:xfrm>
                <a:off x="2046195" y="8443500"/>
                <a:ext cx="60480" cy="12996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7A8898AC-3667-9CC3-8B44-9366AB97A3A1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2037195" y="8434500"/>
                  <a:ext cx="781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CCD4BB3D-C566-F5DE-1182-B2ACA162A76C}"/>
                    </a:ext>
                  </a:extLst>
                </p14:cNvPr>
                <p14:cNvContentPartPr/>
                <p14:nvPr/>
              </p14:nvContentPartPr>
              <p14:xfrm>
                <a:off x="2078955" y="8442060"/>
                <a:ext cx="57960" cy="13896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CCD4BB3D-C566-F5DE-1182-B2ACA162A76C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2069955" y="8433420"/>
                  <a:ext cx="756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036D1FBF-FE75-4C9D-B25B-2B7BF3297C34}"/>
                    </a:ext>
                  </a:extLst>
                </p14:cNvPr>
                <p14:cNvContentPartPr/>
                <p14:nvPr/>
              </p14:nvContentPartPr>
              <p14:xfrm>
                <a:off x="2227275" y="8439900"/>
                <a:ext cx="30960" cy="144000"/>
              </p14:xfrm>
            </p:contentPart>
          </mc:Choice>
          <mc:Fallback xmlns=""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036D1FBF-FE75-4C9D-B25B-2B7BF3297C34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2218275" y="8431260"/>
                  <a:ext cx="486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B6991EBC-D4CC-9CFA-14C8-522EE6B82FC7}"/>
                    </a:ext>
                  </a:extLst>
                </p14:cNvPr>
                <p14:cNvContentPartPr/>
                <p14:nvPr/>
              </p14:nvContentPartPr>
              <p14:xfrm>
                <a:off x="2190915" y="8482740"/>
                <a:ext cx="168480" cy="4680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B6991EBC-D4CC-9CFA-14C8-522EE6B82FC7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2182275" y="8473740"/>
                  <a:ext cx="1861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4BDF7F22-CE20-2622-8446-4F24F98956F6}"/>
                    </a:ext>
                  </a:extLst>
                </p14:cNvPr>
                <p14:cNvContentPartPr/>
                <p14:nvPr/>
              </p14:nvContentPartPr>
              <p14:xfrm>
                <a:off x="2424195" y="8424780"/>
                <a:ext cx="84600" cy="14940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4BDF7F22-CE20-2622-8446-4F24F98956F6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2415195" y="8415780"/>
                  <a:ext cx="1022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D16CD494-5F74-F8C7-4F62-CFE451B18E45}"/>
                    </a:ext>
                  </a:extLst>
                </p14:cNvPr>
                <p14:cNvContentPartPr/>
                <p14:nvPr/>
              </p14:nvContentPartPr>
              <p14:xfrm>
                <a:off x="2368395" y="8485980"/>
                <a:ext cx="173880" cy="43200"/>
              </p14:xfrm>
            </p:contentPart>
          </mc:Choice>
          <mc:Fallback xmlns=""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D16CD494-5F74-F8C7-4F62-CFE451B18E45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2359755" y="8476980"/>
                  <a:ext cx="1915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786" name="Ink 785">
                  <a:extLst>
                    <a:ext uri="{FF2B5EF4-FFF2-40B4-BE49-F238E27FC236}">
                      <a16:creationId xmlns:a16="http://schemas.microsoft.com/office/drawing/2014/main" id="{C5654A1F-F2A2-B6DD-EDB6-272679C188EE}"/>
                    </a:ext>
                  </a:extLst>
                </p14:cNvPr>
                <p14:cNvContentPartPr/>
                <p14:nvPr/>
              </p14:nvContentPartPr>
              <p14:xfrm>
                <a:off x="2425275" y="9247020"/>
                <a:ext cx="28080" cy="126360"/>
              </p14:xfrm>
            </p:contentPart>
          </mc:Choice>
          <mc:Fallback xmlns="">
            <p:pic>
              <p:nvPicPr>
                <p:cNvPr id="786" name="Ink 785">
                  <a:extLst>
                    <a:ext uri="{FF2B5EF4-FFF2-40B4-BE49-F238E27FC236}">
                      <a16:creationId xmlns:a16="http://schemas.microsoft.com/office/drawing/2014/main" id="{C5654A1F-F2A2-B6DD-EDB6-272679C188E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2416635" y="9238020"/>
                  <a:ext cx="457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787" name="Ink 786">
                  <a:extLst>
                    <a:ext uri="{FF2B5EF4-FFF2-40B4-BE49-F238E27FC236}">
                      <a16:creationId xmlns:a16="http://schemas.microsoft.com/office/drawing/2014/main" id="{9DAB4AB1-5ABA-8A1F-7DA2-852BCBBD6C36}"/>
                    </a:ext>
                  </a:extLst>
                </p14:cNvPr>
                <p14:cNvContentPartPr/>
                <p14:nvPr/>
              </p14:nvContentPartPr>
              <p14:xfrm>
                <a:off x="2412675" y="9301020"/>
                <a:ext cx="107280" cy="14760"/>
              </p14:xfrm>
            </p:contentPart>
          </mc:Choice>
          <mc:Fallback xmlns="">
            <p:pic>
              <p:nvPicPr>
                <p:cNvPr id="787" name="Ink 786">
                  <a:extLst>
                    <a:ext uri="{FF2B5EF4-FFF2-40B4-BE49-F238E27FC236}">
                      <a16:creationId xmlns:a16="http://schemas.microsoft.com/office/drawing/2014/main" id="{9DAB4AB1-5ABA-8A1F-7DA2-852BCBBD6C36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2403675" y="9292380"/>
                  <a:ext cx="1249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788" name="Ink 787">
                  <a:extLst>
                    <a:ext uri="{FF2B5EF4-FFF2-40B4-BE49-F238E27FC236}">
                      <a16:creationId xmlns:a16="http://schemas.microsoft.com/office/drawing/2014/main" id="{9F6C9043-EE21-139D-1172-219558727CF1}"/>
                    </a:ext>
                  </a:extLst>
                </p14:cNvPr>
                <p14:cNvContentPartPr/>
                <p14:nvPr/>
              </p14:nvContentPartPr>
              <p14:xfrm>
                <a:off x="2589075" y="9216060"/>
                <a:ext cx="110880" cy="150480"/>
              </p14:xfrm>
            </p:contentPart>
          </mc:Choice>
          <mc:Fallback xmlns="">
            <p:pic>
              <p:nvPicPr>
                <p:cNvPr id="788" name="Ink 787">
                  <a:extLst>
                    <a:ext uri="{FF2B5EF4-FFF2-40B4-BE49-F238E27FC236}">
                      <a16:creationId xmlns:a16="http://schemas.microsoft.com/office/drawing/2014/main" id="{9F6C9043-EE21-139D-1172-219558727CF1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580435" y="9207420"/>
                  <a:ext cx="1285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789" name="Ink 788">
                  <a:extLst>
                    <a:ext uri="{FF2B5EF4-FFF2-40B4-BE49-F238E27FC236}">
                      <a16:creationId xmlns:a16="http://schemas.microsoft.com/office/drawing/2014/main" id="{A2B884FC-8D69-BEEB-8B81-3E2EBC40431F}"/>
                    </a:ext>
                  </a:extLst>
                </p14:cNvPr>
                <p14:cNvContentPartPr/>
                <p14:nvPr/>
              </p14:nvContentPartPr>
              <p14:xfrm>
                <a:off x="2538675" y="9284820"/>
                <a:ext cx="199080" cy="12240"/>
              </p14:xfrm>
            </p:contentPart>
          </mc:Choice>
          <mc:Fallback xmlns="">
            <p:pic>
              <p:nvPicPr>
                <p:cNvPr id="789" name="Ink 788">
                  <a:extLst>
                    <a:ext uri="{FF2B5EF4-FFF2-40B4-BE49-F238E27FC236}">
                      <a16:creationId xmlns:a16="http://schemas.microsoft.com/office/drawing/2014/main" id="{A2B884FC-8D69-BEEB-8B81-3E2EBC40431F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2529675" y="9275820"/>
                  <a:ext cx="2167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790" name="Ink 789">
                  <a:extLst>
                    <a:ext uri="{FF2B5EF4-FFF2-40B4-BE49-F238E27FC236}">
                      <a16:creationId xmlns:a16="http://schemas.microsoft.com/office/drawing/2014/main" id="{EE0A1977-C2B7-006E-BAA5-AC7F95773A69}"/>
                    </a:ext>
                  </a:extLst>
                </p14:cNvPr>
                <p14:cNvContentPartPr/>
                <p14:nvPr/>
              </p14:nvContentPartPr>
              <p14:xfrm>
                <a:off x="2702835" y="9295980"/>
                <a:ext cx="97200" cy="135000"/>
              </p14:xfrm>
            </p:contentPart>
          </mc:Choice>
          <mc:Fallback xmlns="">
            <p:pic>
              <p:nvPicPr>
                <p:cNvPr id="790" name="Ink 789">
                  <a:extLst>
                    <a:ext uri="{FF2B5EF4-FFF2-40B4-BE49-F238E27FC236}">
                      <a16:creationId xmlns:a16="http://schemas.microsoft.com/office/drawing/2014/main" id="{EE0A1977-C2B7-006E-BAA5-AC7F95773A69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2694195" y="9287340"/>
                  <a:ext cx="1148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822" name="Ink 821">
                  <a:extLst>
                    <a:ext uri="{FF2B5EF4-FFF2-40B4-BE49-F238E27FC236}">
                      <a16:creationId xmlns:a16="http://schemas.microsoft.com/office/drawing/2014/main" id="{3A28A6BB-0EDE-6E8F-5A77-9DB280FD7206}"/>
                    </a:ext>
                  </a:extLst>
                </p14:cNvPr>
                <p14:cNvContentPartPr/>
                <p14:nvPr/>
              </p14:nvContentPartPr>
              <p14:xfrm>
                <a:off x="695475" y="10513980"/>
                <a:ext cx="22680" cy="506520"/>
              </p14:xfrm>
            </p:contentPart>
          </mc:Choice>
          <mc:Fallback xmlns="">
            <p:pic>
              <p:nvPicPr>
                <p:cNvPr id="822" name="Ink 821">
                  <a:extLst>
                    <a:ext uri="{FF2B5EF4-FFF2-40B4-BE49-F238E27FC236}">
                      <a16:creationId xmlns:a16="http://schemas.microsoft.com/office/drawing/2014/main" id="{3A28A6BB-0EDE-6E8F-5A77-9DB280FD7206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686835" y="10504980"/>
                  <a:ext cx="4032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823" name="Ink 822">
                  <a:extLst>
                    <a:ext uri="{FF2B5EF4-FFF2-40B4-BE49-F238E27FC236}">
                      <a16:creationId xmlns:a16="http://schemas.microsoft.com/office/drawing/2014/main" id="{62BD221E-29A8-CF89-E978-9912BFFB55E3}"/>
                    </a:ext>
                  </a:extLst>
                </p14:cNvPr>
                <p14:cNvContentPartPr/>
                <p14:nvPr/>
              </p14:nvContentPartPr>
              <p14:xfrm>
                <a:off x="1401435" y="10535580"/>
                <a:ext cx="21600" cy="546120"/>
              </p14:xfrm>
            </p:contentPart>
          </mc:Choice>
          <mc:Fallback xmlns="">
            <p:pic>
              <p:nvPicPr>
                <p:cNvPr id="823" name="Ink 822">
                  <a:extLst>
                    <a:ext uri="{FF2B5EF4-FFF2-40B4-BE49-F238E27FC236}">
                      <a16:creationId xmlns:a16="http://schemas.microsoft.com/office/drawing/2014/main" id="{62BD221E-29A8-CF89-E978-9912BFFB55E3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1392795" y="10526580"/>
                  <a:ext cx="3924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824" name="Ink 823">
                  <a:extLst>
                    <a:ext uri="{FF2B5EF4-FFF2-40B4-BE49-F238E27FC236}">
                      <a16:creationId xmlns:a16="http://schemas.microsoft.com/office/drawing/2014/main" id="{2091E674-07C5-5E85-6485-804420974627}"/>
                    </a:ext>
                  </a:extLst>
                </p14:cNvPr>
                <p14:cNvContentPartPr/>
                <p14:nvPr/>
              </p14:nvContentPartPr>
              <p14:xfrm>
                <a:off x="1925235" y="10496700"/>
                <a:ext cx="27720" cy="564480"/>
              </p14:xfrm>
            </p:contentPart>
          </mc:Choice>
          <mc:Fallback xmlns="">
            <p:pic>
              <p:nvPicPr>
                <p:cNvPr id="824" name="Ink 823">
                  <a:extLst>
                    <a:ext uri="{FF2B5EF4-FFF2-40B4-BE49-F238E27FC236}">
                      <a16:creationId xmlns:a16="http://schemas.microsoft.com/office/drawing/2014/main" id="{2091E674-07C5-5E85-6485-804420974627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1916595" y="10488060"/>
                  <a:ext cx="4536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839" name="Ink 838">
                  <a:extLst>
                    <a:ext uri="{FF2B5EF4-FFF2-40B4-BE49-F238E27FC236}">
                      <a16:creationId xmlns:a16="http://schemas.microsoft.com/office/drawing/2014/main" id="{F41D389F-E4CC-1298-490C-FAB9492E44B9}"/>
                    </a:ext>
                  </a:extLst>
                </p14:cNvPr>
                <p14:cNvContentPartPr/>
                <p14:nvPr/>
              </p14:nvContentPartPr>
              <p14:xfrm>
                <a:off x="794475" y="10503900"/>
                <a:ext cx="91440" cy="14760"/>
              </p14:xfrm>
            </p:contentPart>
          </mc:Choice>
          <mc:Fallback xmlns="">
            <p:pic>
              <p:nvPicPr>
                <p:cNvPr id="839" name="Ink 838">
                  <a:extLst>
                    <a:ext uri="{FF2B5EF4-FFF2-40B4-BE49-F238E27FC236}">
                      <a16:creationId xmlns:a16="http://schemas.microsoft.com/office/drawing/2014/main" id="{F41D389F-E4CC-1298-490C-FAB9492E44B9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785835" y="10494900"/>
                  <a:ext cx="1090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840" name="Ink 839">
                  <a:extLst>
                    <a:ext uri="{FF2B5EF4-FFF2-40B4-BE49-F238E27FC236}">
                      <a16:creationId xmlns:a16="http://schemas.microsoft.com/office/drawing/2014/main" id="{A7274754-297C-AFF0-FC6F-6148F6553730}"/>
                    </a:ext>
                  </a:extLst>
                </p14:cNvPr>
                <p14:cNvContentPartPr/>
                <p14:nvPr/>
              </p14:nvContentPartPr>
              <p14:xfrm>
                <a:off x="920475" y="10452060"/>
                <a:ext cx="104400" cy="24480"/>
              </p14:xfrm>
            </p:contentPart>
          </mc:Choice>
          <mc:Fallback xmlns="">
            <p:pic>
              <p:nvPicPr>
                <p:cNvPr id="840" name="Ink 839">
                  <a:extLst>
                    <a:ext uri="{FF2B5EF4-FFF2-40B4-BE49-F238E27FC236}">
                      <a16:creationId xmlns:a16="http://schemas.microsoft.com/office/drawing/2014/main" id="{A7274754-297C-AFF0-FC6F-6148F6553730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911835" y="10443420"/>
                  <a:ext cx="1220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841" name="Ink 840">
                  <a:extLst>
                    <a:ext uri="{FF2B5EF4-FFF2-40B4-BE49-F238E27FC236}">
                      <a16:creationId xmlns:a16="http://schemas.microsoft.com/office/drawing/2014/main" id="{58EB6C52-3C63-7B50-5D83-99A8410C78C7}"/>
                    </a:ext>
                  </a:extLst>
                </p14:cNvPr>
                <p14:cNvContentPartPr/>
                <p14:nvPr/>
              </p14:nvContentPartPr>
              <p14:xfrm>
                <a:off x="937755" y="10459260"/>
                <a:ext cx="57600" cy="82080"/>
              </p14:xfrm>
            </p:contentPart>
          </mc:Choice>
          <mc:Fallback xmlns="">
            <p:pic>
              <p:nvPicPr>
                <p:cNvPr id="841" name="Ink 840">
                  <a:extLst>
                    <a:ext uri="{FF2B5EF4-FFF2-40B4-BE49-F238E27FC236}">
                      <a16:creationId xmlns:a16="http://schemas.microsoft.com/office/drawing/2014/main" id="{58EB6C52-3C63-7B50-5D83-99A8410C78C7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928755" y="10450260"/>
                  <a:ext cx="752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842" name="Ink 841">
                  <a:extLst>
                    <a:ext uri="{FF2B5EF4-FFF2-40B4-BE49-F238E27FC236}">
                      <a16:creationId xmlns:a16="http://schemas.microsoft.com/office/drawing/2014/main" id="{7EB880C9-ECCA-66AE-A7EC-DE0596BB3481}"/>
                    </a:ext>
                  </a:extLst>
                </p14:cNvPr>
                <p14:cNvContentPartPr/>
                <p14:nvPr/>
              </p14:nvContentPartPr>
              <p14:xfrm>
                <a:off x="966555" y="10446300"/>
                <a:ext cx="146520" cy="196200"/>
              </p14:xfrm>
            </p:contentPart>
          </mc:Choice>
          <mc:Fallback xmlns="">
            <p:pic>
              <p:nvPicPr>
                <p:cNvPr id="842" name="Ink 841">
                  <a:extLst>
                    <a:ext uri="{FF2B5EF4-FFF2-40B4-BE49-F238E27FC236}">
                      <a16:creationId xmlns:a16="http://schemas.microsoft.com/office/drawing/2014/main" id="{7EB880C9-ECCA-66AE-A7EC-DE0596BB3481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957915" y="10437300"/>
                  <a:ext cx="1641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843" name="Ink 842">
                  <a:extLst>
                    <a:ext uri="{FF2B5EF4-FFF2-40B4-BE49-F238E27FC236}">
                      <a16:creationId xmlns:a16="http://schemas.microsoft.com/office/drawing/2014/main" id="{B40573B3-BB7E-7546-B0F3-77DDBC22A7D0}"/>
                    </a:ext>
                  </a:extLst>
                </p14:cNvPr>
                <p14:cNvContentPartPr/>
                <p14:nvPr/>
              </p14:nvContentPartPr>
              <p14:xfrm>
                <a:off x="1096155" y="10511820"/>
                <a:ext cx="124560" cy="110880"/>
              </p14:xfrm>
            </p:contentPart>
          </mc:Choice>
          <mc:Fallback xmlns="">
            <p:pic>
              <p:nvPicPr>
                <p:cNvPr id="843" name="Ink 842">
                  <a:extLst>
                    <a:ext uri="{FF2B5EF4-FFF2-40B4-BE49-F238E27FC236}">
                      <a16:creationId xmlns:a16="http://schemas.microsoft.com/office/drawing/2014/main" id="{B40573B3-BB7E-7546-B0F3-77DDBC22A7D0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1087155" y="10502820"/>
                  <a:ext cx="1422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850" name="Ink 849">
                  <a:extLst>
                    <a:ext uri="{FF2B5EF4-FFF2-40B4-BE49-F238E27FC236}">
                      <a16:creationId xmlns:a16="http://schemas.microsoft.com/office/drawing/2014/main" id="{F03DB2CC-6A12-AE8A-B84D-8AE03F8FCB42}"/>
                    </a:ext>
                  </a:extLst>
                </p14:cNvPr>
                <p14:cNvContentPartPr/>
                <p14:nvPr/>
              </p14:nvContentPartPr>
              <p14:xfrm>
                <a:off x="2149515" y="10508220"/>
                <a:ext cx="134640" cy="200160"/>
              </p14:xfrm>
            </p:contentPart>
          </mc:Choice>
          <mc:Fallback xmlns="">
            <p:pic>
              <p:nvPicPr>
                <p:cNvPr id="850" name="Ink 849">
                  <a:extLst>
                    <a:ext uri="{FF2B5EF4-FFF2-40B4-BE49-F238E27FC236}">
                      <a16:creationId xmlns:a16="http://schemas.microsoft.com/office/drawing/2014/main" id="{F03DB2CC-6A12-AE8A-B84D-8AE03F8FCB42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2140875" y="10499220"/>
                  <a:ext cx="1522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851" name="Ink 850">
                  <a:extLst>
                    <a:ext uri="{FF2B5EF4-FFF2-40B4-BE49-F238E27FC236}">
                      <a16:creationId xmlns:a16="http://schemas.microsoft.com/office/drawing/2014/main" id="{EE11DC76-AB31-93C5-8DB8-9AC71913E95D}"/>
                    </a:ext>
                  </a:extLst>
                </p14:cNvPr>
                <p14:cNvContentPartPr/>
                <p14:nvPr/>
              </p14:nvContentPartPr>
              <p14:xfrm>
                <a:off x="2090475" y="10597500"/>
                <a:ext cx="247680" cy="50760"/>
              </p14:xfrm>
            </p:contentPart>
          </mc:Choice>
          <mc:Fallback xmlns="">
            <p:pic>
              <p:nvPicPr>
                <p:cNvPr id="851" name="Ink 850">
                  <a:extLst>
                    <a:ext uri="{FF2B5EF4-FFF2-40B4-BE49-F238E27FC236}">
                      <a16:creationId xmlns:a16="http://schemas.microsoft.com/office/drawing/2014/main" id="{EE11DC76-AB31-93C5-8DB8-9AC71913E95D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2081835" y="10588500"/>
                  <a:ext cx="265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852" name="Ink 851">
                  <a:extLst>
                    <a:ext uri="{FF2B5EF4-FFF2-40B4-BE49-F238E27FC236}">
                      <a16:creationId xmlns:a16="http://schemas.microsoft.com/office/drawing/2014/main" id="{C60C5AE2-7D25-10D7-8DC7-1FB2134974C7}"/>
                    </a:ext>
                  </a:extLst>
                </p14:cNvPr>
                <p14:cNvContentPartPr/>
                <p14:nvPr/>
              </p14:nvContentPartPr>
              <p14:xfrm>
                <a:off x="2328075" y="10632060"/>
                <a:ext cx="111960" cy="140400"/>
              </p14:xfrm>
            </p:contentPart>
          </mc:Choice>
          <mc:Fallback xmlns="">
            <p:pic>
              <p:nvPicPr>
                <p:cNvPr id="852" name="Ink 851">
                  <a:extLst>
                    <a:ext uri="{FF2B5EF4-FFF2-40B4-BE49-F238E27FC236}">
                      <a16:creationId xmlns:a16="http://schemas.microsoft.com/office/drawing/2014/main" id="{C60C5AE2-7D25-10D7-8DC7-1FB2134974C7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2319075" y="10623060"/>
                  <a:ext cx="1296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854" name="Ink 853">
                  <a:extLst>
                    <a:ext uri="{FF2B5EF4-FFF2-40B4-BE49-F238E27FC236}">
                      <a16:creationId xmlns:a16="http://schemas.microsoft.com/office/drawing/2014/main" id="{0B0407A3-6B57-B1DD-95ED-87F673E77D2C}"/>
                    </a:ext>
                  </a:extLst>
                </p14:cNvPr>
                <p14:cNvContentPartPr/>
                <p14:nvPr/>
              </p14:nvContentPartPr>
              <p14:xfrm>
                <a:off x="283635" y="10760580"/>
                <a:ext cx="22680" cy="9000"/>
              </p14:xfrm>
            </p:contentPart>
          </mc:Choice>
          <mc:Fallback xmlns="">
            <p:pic>
              <p:nvPicPr>
                <p:cNvPr id="854" name="Ink 853">
                  <a:extLst>
                    <a:ext uri="{FF2B5EF4-FFF2-40B4-BE49-F238E27FC236}">
                      <a16:creationId xmlns:a16="http://schemas.microsoft.com/office/drawing/2014/main" id="{0B0407A3-6B57-B1DD-95ED-87F673E77D2C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274635" y="10751580"/>
                  <a:ext cx="403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855" name="Ink 854">
                  <a:extLst>
                    <a:ext uri="{FF2B5EF4-FFF2-40B4-BE49-F238E27FC236}">
                      <a16:creationId xmlns:a16="http://schemas.microsoft.com/office/drawing/2014/main" id="{4CE2ED64-DB9F-C145-6656-37A35718ABB2}"/>
                    </a:ext>
                  </a:extLst>
                </p14:cNvPr>
                <p14:cNvContentPartPr/>
                <p14:nvPr/>
              </p14:nvContentPartPr>
              <p14:xfrm>
                <a:off x="204075" y="10753380"/>
                <a:ext cx="2653560" cy="163800"/>
              </p14:xfrm>
            </p:contentPart>
          </mc:Choice>
          <mc:Fallback xmlns="">
            <p:pic>
              <p:nvPicPr>
                <p:cNvPr id="855" name="Ink 854">
                  <a:extLst>
                    <a:ext uri="{FF2B5EF4-FFF2-40B4-BE49-F238E27FC236}">
                      <a16:creationId xmlns:a16="http://schemas.microsoft.com/office/drawing/2014/main" id="{4CE2ED64-DB9F-C145-6656-37A35718ABB2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195075" y="10744380"/>
                  <a:ext cx="26712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867" name="Ink 866">
                  <a:extLst>
                    <a:ext uri="{FF2B5EF4-FFF2-40B4-BE49-F238E27FC236}">
                      <a16:creationId xmlns:a16="http://schemas.microsoft.com/office/drawing/2014/main" id="{0D62E562-BED7-9E89-97DF-3C69BA813CE1}"/>
                    </a:ext>
                  </a:extLst>
                </p14:cNvPr>
                <p14:cNvContentPartPr/>
                <p14:nvPr/>
              </p14:nvContentPartPr>
              <p14:xfrm>
                <a:off x="884475" y="10953540"/>
                <a:ext cx="110160" cy="10440"/>
              </p14:xfrm>
            </p:contentPart>
          </mc:Choice>
          <mc:Fallback xmlns="">
            <p:pic>
              <p:nvPicPr>
                <p:cNvPr id="867" name="Ink 866">
                  <a:extLst>
                    <a:ext uri="{FF2B5EF4-FFF2-40B4-BE49-F238E27FC236}">
                      <a16:creationId xmlns:a16="http://schemas.microsoft.com/office/drawing/2014/main" id="{0D62E562-BED7-9E89-97DF-3C69BA813CE1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875835" y="10944540"/>
                  <a:ext cx="1278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868" name="Ink 867">
                  <a:extLst>
                    <a:ext uri="{FF2B5EF4-FFF2-40B4-BE49-F238E27FC236}">
                      <a16:creationId xmlns:a16="http://schemas.microsoft.com/office/drawing/2014/main" id="{0DB2CCE6-A978-57F6-9C83-A314295EA16F}"/>
                    </a:ext>
                  </a:extLst>
                </p14:cNvPr>
                <p14:cNvContentPartPr/>
                <p14:nvPr/>
              </p14:nvContentPartPr>
              <p14:xfrm>
                <a:off x="872955" y="10942020"/>
                <a:ext cx="68040" cy="112320"/>
              </p14:xfrm>
            </p:contentPart>
          </mc:Choice>
          <mc:Fallback xmlns="">
            <p:pic>
              <p:nvPicPr>
                <p:cNvPr id="868" name="Ink 867">
                  <a:extLst>
                    <a:ext uri="{FF2B5EF4-FFF2-40B4-BE49-F238E27FC236}">
                      <a16:creationId xmlns:a16="http://schemas.microsoft.com/office/drawing/2014/main" id="{0DB2CCE6-A978-57F6-9C83-A314295EA16F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864315" y="10933020"/>
                  <a:ext cx="856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869" name="Ink 868">
                  <a:extLst>
                    <a:ext uri="{FF2B5EF4-FFF2-40B4-BE49-F238E27FC236}">
                      <a16:creationId xmlns:a16="http://schemas.microsoft.com/office/drawing/2014/main" id="{BDF4F4FB-9566-7831-17CE-F710ECE10ABD}"/>
                    </a:ext>
                  </a:extLst>
                </p14:cNvPr>
                <p14:cNvContentPartPr/>
                <p14:nvPr/>
              </p14:nvContentPartPr>
              <p14:xfrm>
                <a:off x="905715" y="10962180"/>
                <a:ext cx="55800" cy="100800"/>
              </p14:xfrm>
            </p:contentPart>
          </mc:Choice>
          <mc:Fallback xmlns="">
            <p:pic>
              <p:nvPicPr>
                <p:cNvPr id="869" name="Ink 868">
                  <a:extLst>
                    <a:ext uri="{FF2B5EF4-FFF2-40B4-BE49-F238E27FC236}">
                      <a16:creationId xmlns:a16="http://schemas.microsoft.com/office/drawing/2014/main" id="{BDF4F4FB-9566-7831-17CE-F710ECE10ABD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897075" y="10953180"/>
                  <a:ext cx="734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870" name="Ink 869">
                  <a:extLst>
                    <a:ext uri="{FF2B5EF4-FFF2-40B4-BE49-F238E27FC236}">
                      <a16:creationId xmlns:a16="http://schemas.microsoft.com/office/drawing/2014/main" id="{242C446B-A975-C52D-C6FE-517C4CF9FFD0}"/>
                    </a:ext>
                  </a:extLst>
                </p14:cNvPr>
                <p14:cNvContentPartPr/>
                <p14:nvPr/>
              </p14:nvContentPartPr>
              <p14:xfrm>
                <a:off x="923355" y="10947780"/>
                <a:ext cx="131760" cy="275040"/>
              </p14:xfrm>
            </p:contentPart>
          </mc:Choice>
          <mc:Fallback xmlns="">
            <p:pic>
              <p:nvPicPr>
                <p:cNvPr id="870" name="Ink 869">
                  <a:extLst>
                    <a:ext uri="{FF2B5EF4-FFF2-40B4-BE49-F238E27FC236}">
                      <a16:creationId xmlns:a16="http://schemas.microsoft.com/office/drawing/2014/main" id="{242C446B-A975-C52D-C6FE-517C4CF9FFD0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914715" y="10938780"/>
                  <a:ext cx="1494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871" name="Ink 870">
                  <a:extLst>
                    <a:ext uri="{FF2B5EF4-FFF2-40B4-BE49-F238E27FC236}">
                      <a16:creationId xmlns:a16="http://schemas.microsoft.com/office/drawing/2014/main" id="{4F1B87B7-6850-2ED0-52FB-935F76542A24}"/>
                    </a:ext>
                  </a:extLst>
                </p14:cNvPr>
                <p14:cNvContentPartPr/>
                <p14:nvPr/>
              </p14:nvContentPartPr>
              <p14:xfrm>
                <a:off x="1049715" y="11088540"/>
                <a:ext cx="138600" cy="136440"/>
              </p14:xfrm>
            </p:contentPart>
          </mc:Choice>
          <mc:Fallback xmlns="">
            <p:pic>
              <p:nvPicPr>
                <p:cNvPr id="871" name="Ink 870">
                  <a:extLst>
                    <a:ext uri="{FF2B5EF4-FFF2-40B4-BE49-F238E27FC236}">
                      <a16:creationId xmlns:a16="http://schemas.microsoft.com/office/drawing/2014/main" id="{4F1B87B7-6850-2ED0-52FB-935F76542A24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1040715" y="11079900"/>
                  <a:ext cx="1562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873" name="Ink 872">
                  <a:extLst>
                    <a:ext uri="{FF2B5EF4-FFF2-40B4-BE49-F238E27FC236}">
                      <a16:creationId xmlns:a16="http://schemas.microsoft.com/office/drawing/2014/main" id="{20EBCDEC-A056-2EA3-FC4F-AE7E936CE86B}"/>
                    </a:ext>
                  </a:extLst>
                </p14:cNvPr>
                <p14:cNvContentPartPr/>
                <p14:nvPr/>
              </p14:nvContentPartPr>
              <p14:xfrm>
                <a:off x="1571715" y="10963350"/>
                <a:ext cx="111600" cy="168480"/>
              </p14:xfrm>
            </p:contentPart>
          </mc:Choice>
          <mc:Fallback xmlns="">
            <p:pic>
              <p:nvPicPr>
                <p:cNvPr id="873" name="Ink 872">
                  <a:extLst>
                    <a:ext uri="{FF2B5EF4-FFF2-40B4-BE49-F238E27FC236}">
                      <a16:creationId xmlns:a16="http://schemas.microsoft.com/office/drawing/2014/main" id="{20EBCDEC-A056-2EA3-FC4F-AE7E936CE86B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1562715" y="10954350"/>
                  <a:ext cx="1292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874" name="Ink 873">
                  <a:extLst>
                    <a:ext uri="{FF2B5EF4-FFF2-40B4-BE49-F238E27FC236}">
                      <a16:creationId xmlns:a16="http://schemas.microsoft.com/office/drawing/2014/main" id="{0CA20387-5AFE-E347-7D3C-2FEBB39ADEAC}"/>
                    </a:ext>
                  </a:extLst>
                </p14:cNvPr>
                <p14:cNvContentPartPr/>
                <p14:nvPr/>
              </p14:nvContentPartPr>
              <p14:xfrm>
                <a:off x="1685835" y="11025630"/>
                <a:ext cx="83160" cy="141840"/>
              </p14:xfrm>
            </p:contentPart>
          </mc:Choice>
          <mc:Fallback xmlns="">
            <p:pic>
              <p:nvPicPr>
                <p:cNvPr id="874" name="Ink 873">
                  <a:extLst>
                    <a:ext uri="{FF2B5EF4-FFF2-40B4-BE49-F238E27FC236}">
                      <a16:creationId xmlns:a16="http://schemas.microsoft.com/office/drawing/2014/main" id="{0CA20387-5AFE-E347-7D3C-2FEBB39ADEAC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1676835" y="11016630"/>
                  <a:ext cx="10080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1" name="Group 880">
            <a:extLst>
              <a:ext uri="{FF2B5EF4-FFF2-40B4-BE49-F238E27FC236}">
                <a16:creationId xmlns:a16="http://schemas.microsoft.com/office/drawing/2014/main" id="{BD95B6B5-E178-081C-F32B-6610FC7D243F}"/>
              </a:ext>
            </a:extLst>
          </p:cNvPr>
          <p:cNvGrpSpPr/>
          <p:nvPr/>
        </p:nvGrpSpPr>
        <p:grpSpPr>
          <a:xfrm>
            <a:off x="2078595" y="10964700"/>
            <a:ext cx="422280" cy="256320"/>
            <a:chOff x="2078595" y="10964700"/>
            <a:chExt cx="422280" cy="25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876" name="Ink 875">
                  <a:extLst>
                    <a:ext uri="{FF2B5EF4-FFF2-40B4-BE49-F238E27FC236}">
                      <a16:creationId xmlns:a16="http://schemas.microsoft.com/office/drawing/2014/main" id="{C81E864B-8DC5-1CFA-F38B-BA8FD809064E}"/>
                    </a:ext>
                  </a:extLst>
                </p14:cNvPr>
                <p14:cNvContentPartPr/>
                <p14:nvPr/>
              </p14:nvContentPartPr>
              <p14:xfrm>
                <a:off x="2078595" y="10986660"/>
                <a:ext cx="173520" cy="13680"/>
              </p14:xfrm>
            </p:contentPart>
          </mc:Choice>
          <mc:Fallback xmlns="">
            <p:pic>
              <p:nvPicPr>
                <p:cNvPr id="876" name="Ink 875">
                  <a:extLst>
                    <a:ext uri="{FF2B5EF4-FFF2-40B4-BE49-F238E27FC236}">
                      <a16:creationId xmlns:a16="http://schemas.microsoft.com/office/drawing/2014/main" id="{C81E864B-8DC5-1CFA-F38B-BA8FD809064E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069955" y="10978020"/>
                  <a:ext cx="1911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877" name="Ink 876">
                  <a:extLst>
                    <a:ext uri="{FF2B5EF4-FFF2-40B4-BE49-F238E27FC236}">
                      <a16:creationId xmlns:a16="http://schemas.microsoft.com/office/drawing/2014/main" id="{5B11C142-F0CD-64AE-02EF-9C0534ED1D8A}"/>
                    </a:ext>
                  </a:extLst>
                </p14:cNvPr>
                <p14:cNvContentPartPr/>
                <p14:nvPr/>
              </p14:nvContentPartPr>
              <p14:xfrm>
                <a:off x="2105595" y="10985220"/>
                <a:ext cx="75600" cy="124920"/>
              </p14:xfrm>
            </p:contentPart>
          </mc:Choice>
          <mc:Fallback xmlns="">
            <p:pic>
              <p:nvPicPr>
                <p:cNvPr id="877" name="Ink 876">
                  <a:extLst>
                    <a:ext uri="{FF2B5EF4-FFF2-40B4-BE49-F238E27FC236}">
                      <a16:creationId xmlns:a16="http://schemas.microsoft.com/office/drawing/2014/main" id="{5B11C142-F0CD-64AE-02EF-9C0534ED1D8A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096955" y="10976580"/>
                  <a:ext cx="932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878" name="Ink 877">
                  <a:extLst>
                    <a:ext uri="{FF2B5EF4-FFF2-40B4-BE49-F238E27FC236}">
                      <a16:creationId xmlns:a16="http://schemas.microsoft.com/office/drawing/2014/main" id="{363BBE9F-C2B5-7D70-851C-89B10442CBD5}"/>
                    </a:ext>
                  </a:extLst>
                </p14:cNvPr>
                <p14:cNvContentPartPr/>
                <p14:nvPr/>
              </p14:nvContentPartPr>
              <p14:xfrm>
                <a:off x="2143035" y="10983060"/>
                <a:ext cx="90000" cy="136080"/>
              </p14:xfrm>
            </p:contentPart>
          </mc:Choice>
          <mc:Fallback xmlns="">
            <p:pic>
              <p:nvPicPr>
                <p:cNvPr id="878" name="Ink 877">
                  <a:extLst>
                    <a:ext uri="{FF2B5EF4-FFF2-40B4-BE49-F238E27FC236}">
                      <a16:creationId xmlns:a16="http://schemas.microsoft.com/office/drawing/2014/main" id="{363BBE9F-C2B5-7D70-851C-89B10442CBD5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134395" y="10974420"/>
                  <a:ext cx="1076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879" name="Ink 878">
                  <a:extLst>
                    <a:ext uri="{FF2B5EF4-FFF2-40B4-BE49-F238E27FC236}">
                      <a16:creationId xmlns:a16="http://schemas.microsoft.com/office/drawing/2014/main" id="{349D29F4-2F46-5C21-225C-421F839CCB55}"/>
                    </a:ext>
                  </a:extLst>
                </p14:cNvPr>
                <p14:cNvContentPartPr/>
                <p14:nvPr/>
              </p14:nvContentPartPr>
              <p14:xfrm>
                <a:off x="2225835" y="10964700"/>
                <a:ext cx="126000" cy="256320"/>
              </p14:xfrm>
            </p:contentPart>
          </mc:Choice>
          <mc:Fallback xmlns="">
            <p:pic>
              <p:nvPicPr>
                <p:cNvPr id="879" name="Ink 878">
                  <a:extLst>
                    <a:ext uri="{FF2B5EF4-FFF2-40B4-BE49-F238E27FC236}">
                      <a16:creationId xmlns:a16="http://schemas.microsoft.com/office/drawing/2014/main" id="{349D29F4-2F46-5C21-225C-421F839CCB55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216835" y="10955700"/>
                  <a:ext cx="1436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880" name="Ink 879">
                  <a:extLst>
                    <a:ext uri="{FF2B5EF4-FFF2-40B4-BE49-F238E27FC236}">
                      <a16:creationId xmlns:a16="http://schemas.microsoft.com/office/drawing/2014/main" id="{72E87195-5F6A-EEBD-DECC-C29F2C754F67}"/>
                    </a:ext>
                  </a:extLst>
                </p14:cNvPr>
                <p14:cNvContentPartPr/>
                <p14:nvPr/>
              </p14:nvContentPartPr>
              <p14:xfrm>
                <a:off x="2308635" y="11064780"/>
                <a:ext cx="192240" cy="127800"/>
              </p14:xfrm>
            </p:contentPart>
          </mc:Choice>
          <mc:Fallback xmlns="">
            <p:pic>
              <p:nvPicPr>
                <p:cNvPr id="880" name="Ink 879">
                  <a:extLst>
                    <a:ext uri="{FF2B5EF4-FFF2-40B4-BE49-F238E27FC236}">
                      <a16:creationId xmlns:a16="http://schemas.microsoft.com/office/drawing/2014/main" id="{72E87195-5F6A-EEBD-DECC-C29F2C754F67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299635" y="11055780"/>
                  <a:ext cx="20988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3" name="Group 902">
            <a:extLst>
              <a:ext uri="{FF2B5EF4-FFF2-40B4-BE49-F238E27FC236}">
                <a16:creationId xmlns:a16="http://schemas.microsoft.com/office/drawing/2014/main" id="{7677EA6F-E3BD-D36C-1A4E-2A9C3778C6C9}"/>
              </a:ext>
            </a:extLst>
          </p:cNvPr>
          <p:cNvGrpSpPr/>
          <p:nvPr/>
        </p:nvGrpSpPr>
        <p:grpSpPr>
          <a:xfrm>
            <a:off x="172395" y="7106940"/>
            <a:ext cx="1015560" cy="345240"/>
            <a:chOff x="172395" y="7106940"/>
            <a:chExt cx="101556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882" name="Ink 881">
                  <a:extLst>
                    <a:ext uri="{FF2B5EF4-FFF2-40B4-BE49-F238E27FC236}">
                      <a16:creationId xmlns:a16="http://schemas.microsoft.com/office/drawing/2014/main" id="{639F041B-8CB4-4AB9-37F7-97F88BEE4A10}"/>
                    </a:ext>
                  </a:extLst>
                </p14:cNvPr>
                <p14:cNvContentPartPr/>
                <p14:nvPr/>
              </p14:nvContentPartPr>
              <p14:xfrm>
                <a:off x="172395" y="7194780"/>
                <a:ext cx="17280" cy="155160"/>
              </p14:xfrm>
            </p:contentPart>
          </mc:Choice>
          <mc:Fallback xmlns="">
            <p:pic>
              <p:nvPicPr>
                <p:cNvPr id="882" name="Ink 881">
                  <a:extLst>
                    <a:ext uri="{FF2B5EF4-FFF2-40B4-BE49-F238E27FC236}">
                      <a16:creationId xmlns:a16="http://schemas.microsoft.com/office/drawing/2014/main" id="{639F041B-8CB4-4AB9-37F7-97F88BEE4A10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163755" y="7186140"/>
                  <a:ext cx="349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883" name="Ink 882">
                  <a:extLst>
                    <a:ext uri="{FF2B5EF4-FFF2-40B4-BE49-F238E27FC236}">
                      <a16:creationId xmlns:a16="http://schemas.microsoft.com/office/drawing/2014/main" id="{5CDF21D9-EC60-EAFA-AD25-4050699F8A46}"/>
                    </a:ext>
                  </a:extLst>
                </p14:cNvPr>
                <p14:cNvContentPartPr/>
                <p14:nvPr/>
              </p14:nvContentPartPr>
              <p14:xfrm>
                <a:off x="186795" y="7175340"/>
                <a:ext cx="93600" cy="170280"/>
              </p14:xfrm>
            </p:contentPart>
          </mc:Choice>
          <mc:Fallback xmlns="">
            <p:pic>
              <p:nvPicPr>
                <p:cNvPr id="883" name="Ink 882">
                  <a:extLst>
                    <a:ext uri="{FF2B5EF4-FFF2-40B4-BE49-F238E27FC236}">
                      <a16:creationId xmlns:a16="http://schemas.microsoft.com/office/drawing/2014/main" id="{5CDF21D9-EC60-EAFA-AD25-4050699F8A46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178155" y="7166700"/>
                  <a:ext cx="1112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884" name="Ink 883">
                  <a:extLst>
                    <a:ext uri="{FF2B5EF4-FFF2-40B4-BE49-F238E27FC236}">
                      <a16:creationId xmlns:a16="http://schemas.microsoft.com/office/drawing/2014/main" id="{1A128DF0-CD84-B280-8B47-67D51D276EF6}"/>
                    </a:ext>
                  </a:extLst>
                </p14:cNvPr>
                <p14:cNvContentPartPr/>
                <p14:nvPr/>
              </p14:nvContentPartPr>
              <p14:xfrm>
                <a:off x="317835" y="7175700"/>
                <a:ext cx="33480" cy="142560"/>
              </p14:xfrm>
            </p:contentPart>
          </mc:Choice>
          <mc:Fallback xmlns="">
            <p:pic>
              <p:nvPicPr>
                <p:cNvPr id="884" name="Ink 883">
                  <a:extLst>
                    <a:ext uri="{FF2B5EF4-FFF2-40B4-BE49-F238E27FC236}">
                      <a16:creationId xmlns:a16="http://schemas.microsoft.com/office/drawing/2014/main" id="{1A128DF0-CD84-B280-8B47-67D51D276EF6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308835" y="7167060"/>
                  <a:ext cx="511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885" name="Ink 884">
                  <a:extLst>
                    <a:ext uri="{FF2B5EF4-FFF2-40B4-BE49-F238E27FC236}">
                      <a16:creationId xmlns:a16="http://schemas.microsoft.com/office/drawing/2014/main" id="{4224EB70-810E-76F7-25E1-D412805FE15D}"/>
                    </a:ext>
                  </a:extLst>
                </p14:cNvPr>
                <p14:cNvContentPartPr/>
                <p14:nvPr/>
              </p14:nvContentPartPr>
              <p14:xfrm>
                <a:off x="317475" y="7176780"/>
                <a:ext cx="93240" cy="138960"/>
              </p14:xfrm>
            </p:contentPart>
          </mc:Choice>
          <mc:Fallback xmlns="">
            <p:pic>
              <p:nvPicPr>
                <p:cNvPr id="885" name="Ink 884">
                  <a:extLst>
                    <a:ext uri="{FF2B5EF4-FFF2-40B4-BE49-F238E27FC236}">
                      <a16:creationId xmlns:a16="http://schemas.microsoft.com/office/drawing/2014/main" id="{4224EB70-810E-76F7-25E1-D412805FE15D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308475" y="7168140"/>
                  <a:ext cx="1108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889" name="Ink 888">
                  <a:extLst>
                    <a:ext uri="{FF2B5EF4-FFF2-40B4-BE49-F238E27FC236}">
                      <a16:creationId xmlns:a16="http://schemas.microsoft.com/office/drawing/2014/main" id="{728E89E0-7915-F8F8-1335-E8BF3E9C818E}"/>
                    </a:ext>
                  </a:extLst>
                </p14:cNvPr>
                <p14:cNvContentPartPr/>
                <p14:nvPr/>
              </p14:nvContentPartPr>
              <p14:xfrm>
                <a:off x="553995" y="7211700"/>
                <a:ext cx="69120" cy="4680"/>
              </p14:xfrm>
            </p:contentPart>
          </mc:Choice>
          <mc:Fallback xmlns="">
            <p:pic>
              <p:nvPicPr>
                <p:cNvPr id="889" name="Ink 888">
                  <a:extLst>
                    <a:ext uri="{FF2B5EF4-FFF2-40B4-BE49-F238E27FC236}">
                      <a16:creationId xmlns:a16="http://schemas.microsoft.com/office/drawing/2014/main" id="{728E89E0-7915-F8F8-1335-E8BF3E9C818E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544995" y="7202700"/>
                  <a:ext cx="867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890" name="Ink 889">
                  <a:extLst>
                    <a:ext uri="{FF2B5EF4-FFF2-40B4-BE49-F238E27FC236}">
                      <a16:creationId xmlns:a16="http://schemas.microsoft.com/office/drawing/2014/main" id="{7323FB70-6217-3D5C-F9DD-77569EA5F102}"/>
                    </a:ext>
                  </a:extLst>
                </p14:cNvPr>
                <p14:cNvContentPartPr/>
                <p14:nvPr/>
              </p14:nvContentPartPr>
              <p14:xfrm>
                <a:off x="650475" y="7175340"/>
                <a:ext cx="21600" cy="95760"/>
              </p14:xfrm>
            </p:contentPart>
          </mc:Choice>
          <mc:Fallback xmlns="">
            <p:pic>
              <p:nvPicPr>
                <p:cNvPr id="890" name="Ink 889">
                  <a:extLst>
                    <a:ext uri="{FF2B5EF4-FFF2-40B4-BE49-F238E27FC236}">
                      <a16:creationId xmlns:a16="http://schemas.microsoft.com/office/drawing/2014/main" id="{7323FB70-6217-3D5C-F9DD-77569EA5F102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641835" y="7166340"/>
                  <a:ext cx="392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891" name="Ink 890">
                  <a:extLst>
                    <a:ext uri="{FF2B5EF4-FFF2-40B4-BE49-F238E27FC236}">
                      <a16:creationId xmlns:a16="http://schemas.microsoft.com/office/drawing/2014/main" id="{C7FC525C-49BA-FDE8-49F5-74171F32D70F}"/>
                    </a:ext>
                  </a:extLst>
                </p14:cNvPr>
                <p14:cNvContentPartPr/>
                <p14:nvPr/>
              </p14:nvContentPartPr>
              <p14:xfrm>
                <a:off x="686475" y="7175340"/>
                <a:ext cx="99720" cy="79560"/>
              </p14:xfrm>
            </p:contentPart>
          </mc:Choice>
          <mc:Fallback xmlns="">
            <p:pic>
              <p:nvPicPr>
                <p:cNvPr id="891" name="Ink 890">
                  <a:extLst>
                    <a:ext uri="{FF2B5EF4-FFF2-40B4-BE49-F238E27FC236}">
                      <a16:creationId xmlns:a16="http://schemas.microsoft.com/office/drawing/2014/main" id="{C7FC525C-49BA-FDE8-49F5-74171F32D70F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677475" y="7166700"/>
                  <a:ext cx="1173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892" name="Ink 891">
                  <a:extLst>
                    <a:ext uri="{FF2B5EF4-FFF2-40B4-BE49-F238E27FC236}">
                      <a16:creationId xmlns:a16="http://schemas.microsoft.com/office/drawing/2014/main" id="{7779E5D6-AD2C-4285-246E-5DD92ECD49BF}"/>
                    </a:ext>
                  </a:extLst>
                </p14:cNvPr>
                <p14:cNvContentPartPr/>
                <p14:nvPr/>
              </p14:nvContentPartPr>
              <p14:xfrm>
                <a:off x="817875" y="7106940"/>
                <a:ext cx="38160" cy="146160"/>
              </p14:xfrm>
            </p:contentPart>
          </mc:Choice>
          <mc:Fallback xmlns="">
            <p:pic>
              <p:nvPicPr>
                <p:cNvPr id="892" name="Ink 891">
                  <a:extLst>
                    <a:ext uri="{FF2B5EF4-FFF2-40B4-BE49-F238E27FC236}">
                      <a16:creationId xmlns:a16="http://schemas.microsoft.com/office/drawing/2014/main" id="{7779E5D6-AD2C-4285-246E-5DD92ECD49BF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809235" y="7097940"/>
                  <a:ext cx="5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893" name="Ink 892">
                  <a:extLst>
                    <a:ext uri="{FF2B5EF4-FFF2-40B4-BE49-F238E27FC236}">
                      <a16:creationId xmlns:a16="http://schemas.microsoft.com/office/drawing/2014/main" id="{DEBB417D-2472-2EE3-B44D-B8F718209C98}"/>
                    </a:ext>
                  </a:extLst>
                </p14:cNvPr>
                <p14:cNvContentPartPr/>
                <p14:nvPr/>
              </p14:nvContentPartPr>
              <p14:xfrm>
                <a:off x="872595" y="7144740"/>
                <a:ext cx="62280" cy="120960"/>
              </p14:xfrm>
            </p:contentPart>
          </mc:Choice>
          <mc:Fallback xmlns="">
            <p:pic>
              <p:nvPicPr>
                <p:cNvPr id="893" name="Ink 892">
                  <a:extLst>
                    <a:ext uri="{FF2B5EF4-FFF2-40B4-BE49-F238E27FC236}">
                      <a16:creationId xmlns:a16="http://schemas.microsoft.com/office/drawing/2014/main" id="{DEBB417D-2472-2EE3-B44D-B8F718209C98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863955" y="7135740"/>
                  <a:ext cx="799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894" name="Ink 893">
                  <a:extLst>
                    <a:ext uri="{FF2B5EF4-FFF2-40B4-BE49-F238E27FC236}">
                      <a16:creationId xmlns:a16="http://schemas.microsoft.com/office/drawing/2014/main" id="{3157A44D-97F0-36ED-C65E-F7C926C7626B}"/>
                    </a:ext>
                  </a:extLst>
                </p14:cNvPr>
                <p14:cNvContentPartPr/>
                <p14:nvPr/>
              </p14:nvContentPartPr>
              <p14:xfrm>
                <a:off x="879795" y="7179660"/>
                <a:ext cx="94680" cy="60120"/>
              </p14:xfrm>
            </p:contentPart>
          </mc:Choice>
          <mc:Fallback xmlns="">
            <p:pic>
              <p:nvPicPr>
                <p:cNvPr id="894" name="Ink 893">
                  <a:extLst>
                    <a:ext uri="{FF2B5EF4-FFF2-40B4-BE49-F238E27FC236}">
                      <a16:creationId xmlns:a16="http://schemas.microsoft.com/office/drawing/2014/main" id="{3157A44D-97F0-36ED-C65E-F7C926C7626B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871155" y="7171020"/>
                  <a:ext cx="1123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895" name="Ink 894">
                  <a:extLst>
                    <a:ext uri="{FF2B5EF4-FFF2-40B4-BE49-F238E27FC236}">
                      <a16:creationId xmlns:a16="http://schemas.microsoft.com/office/drawing/2014/main" id="{19914071-C047-F1D7-313A-FA1B30007120}"/>
                    </a:ext>
                  </a:extLst>
                </p14:cNvPr>
                <p14:cNvContentPartPr/>
                <p14:nvPr/>
              </p14:nvContentPartPr>
              <p14:xfrm>
                <a:off x="962595" y="7138980"/>
                <a:ext cx="146880" cy="123120"/>
              </p14:xfrm>
            </p:contentPart>
          </mc:Choice>
          <mc:Fallback xmlns="">
            <p:pic>
              <p:nvPicPr>
                <p:cNvPr id="895" name="Ink 894">
                  <a:extLst>
                    <a:ext uri="{FF2B5EF4-FFF2-40B4-BE49-F238E27FC236}">
                      <a16:creationId xmlns:a16="http://schemas.microsoft.com/office/drawing/2014/main" id="{19914071-C047-F1D7-313A-FA1B30007120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53595" y="7130340"/>
                  <a:ext cx="1645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902" name="Ink 901">
                  <a:extLst>
                    <a:ext uri="{FF2B5EF4-FFF2-40B4-BE49-F238E27FC236}">
                      <a16:creationId xmlns:a16="http://schemas.microsoft.com/office/drawing/2014/main" id="{F29A0E45-42E3-8A6B-D680-9CCB8FEF3DE8}"/>
                    </a:ext>
                  </a:extLst>
                </p14:cNvPr>
                <p14:cNvContentPartPr/>
                <p14:nvPr/>
              </p14:nvContentPartPr>
              <p14:xfrm>
                <a:off x="172395" y="7338420"/>
                <a:ext cx="1015560" cy="113760"/>
              </p14:xfrm>
            </p:contentPart>
          </mc:Choice>
          <mc:Fallback xmlns="">
            <p:pic>
              <p:nvPicPr>
                <p:cNvPr id="902" name="Ink 901">
                  <a:extLst>
                    <a:ext uri="{FF2B5EF4-FFF2-40B4-BE49-F238E27FC236}">
                      <a16:creationId xmlns:a16="http://schemas.microsoft.com/office/drawing/2014/main" id="{F29A0E45-42E3-8A6B-D680-9CCB8FEF3DE8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163755" y="7329420"/>
                  <a:ext cx="1033200" cy="13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3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E05D45-0B57-3EEF-9664-21E57664B4D0}"/>
                  </a:ext>
                </a:extLst>
              </p14:cNvPr>
              <p14:cNvContentPartPr/>
              <p14:nvPr/>
            </p14:nvContentPartPr>
            <p14:xfrm>
              <a:off x="4193100" y="4703220"/>
              <a:ext cx="8280" cy="1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E05D45-0B57-3EEF-9664-21E57664B4D0}"/>
                  </a:ext>
                </a:extLst>
              </p:cNvPr>
              <p:cNvPicPr/>
              <p:nvPr/>
            </p:nvPicPr>
            <p:blipFill>
              <a:blip r:embed="rId636"/>
              <a:stretch>
                <a:fillRect/>
              </a:stretch>
            </p:blipFill>
            <p:spPr>
              <a:xfrm>
                <a:off x="4184100" y="4694220"/>
                <a:ext cx="259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E33E020-4A53-8153-693E-81C6B62F189A}"/>
                  </a:ext>
                </a:extLst>
              </p14:cNvPr>
              <p14:cNvContentPartPr/>
              <p14:nvPr/>
            </p14:nvContentPartPr>
            <p14:xfrm>
              <a:off x="4201740" y="4696380"/>
              <a:ext cx="9720" cy="144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E33E020-4A53-8153-693E-81C6B62F189A}"/>
                  </a:ext>
                </a:extLst>
              </p:cNvPr>
              <p:cNvPicPr/>
              <p:nvPr/>
            </p:nvPicPr>
            <p:blipFill>
              <a:blip r:embed="rId638"/>
              <a:stretch>
                <a:fillRect/>
              </a:stretch>
            </p:blipFill>
            <p:spPr>
              <a:xfrm>
                <a:off x="4192740" y="4687740"/>
                <a:ext cx="2736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C3F0F6A-B4B6-6C79-C53D-0E8A19D406A2}"/>
                  </a:ext>
                </a:extLst>
              </p14:cNvPr>
              <p14:cNvContentPartPr/>
              <p14:nvPr/>
            </p14:nvContentPartPr>
            <p14:xfrm>
              <a:off x="4095180" y="4811580"/>
              <a:ext cx="78840" cy="29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C3F0F6A-B4B6-6C79-C53D-0E8A19D406A2}"/>
                  </a:ext>
                </a:extLst>
              </p:cNvPr>
              <p:cNvPicPr/>
              <p:nvPr/>
            </p:nvPicPr>
            <p:blipFill>
              <a:blip r:embed="rId640"/>
              <a:stretch>
                <a:fillRect/>
              </a:stretch>
            </p:blipFill>
            <p:spPr>
              <a:xfrm>
                <a:off x="4086540" y="4802580"/>
                <a:ext cx="96480" cy="4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357B2AB6-4EA1-4457-1B9F-98C9CAE89799}"/>
              </a:ext>
            </a:extLst>
          </p:cNvPr>
          <p:cNvGrpSpPr/>
          <p:nvPr/>
        </p:nvGrpSpPr>
        <p:grpSpPr>
          <a:xfrm>
            <a:off x="4323060" y="4727340"/>
            <a:ext cx="126360" cy="169560"/>
            <a:chOff x="4323060" y="4727340"/>
            <a:chExt cx="126360" cy="16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7F8A2D4-D2BF-A2D8-A83F-BFA1A8C531F7}"/>
                    </a:ext>
                  </a:extLst>
                </p14:cNvPr>
                <p14:cNvContentPartPr/>
                <p14:nvPr/>
              </p14:nvContentPartPr>
              <p14:xfrm>
                <a:off x="4325940" y="4727340"/>
                <a:ext cx="14760" cy="155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7F8A2D4-D2BF-A2D8-A83F-BFA1A8C531F7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4317300" y="4718700"/>
                  <a:ext cx="324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688FF83-4C86-35E2-82CE-4BCAA136F84B}"/>
                    </a:ext>
                  </a:extLst>
                </p14:cNvPr>
                <p14:cNvContentPartPr/>
                <p14:nvPr/>
              </p14:nvContentPartPr>
              <p14:xfrm>
                <a:off x="4323060" y="4868820"/>
                <a:ext cx="126360" cy="28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688FF83-4C86-35E2-82CE-4BCAA136F84B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4314060" y="4859820"/>
                  <a:ext cx="14400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3D95252-D1F5-94CB-4BC9-A0B90F69E8AD}"/>
              </a:ext>
            </a:extLst>
          </p:cNvPr>
          <p:cNvGrpSpPr/>
          <p:nvPr/>
        </p:nvGrpSpPr>
        <p:grpSpPr>
          <a:xfrm>
            <a:off x="3595140" y="5542020"/>
            <a:ext cx="926640" cy="228240"/>
            <a:chOff x="3595140" y="5542020"/>
            <a:chExt cx="926640" cy="22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FFFDAF4-45E4-03CE-956F-33482E2889E3}"/>
                    </a:ext>
                  </a:extLst>
                </p14:cNvPr>
                <p14:cNvContentPartPr/>
                <p14:nvPr/>
              </p14:nvContentPartPr>
              <p14:xfrm>
                <a:off x="3925620" y="5636340"/>
                <a:ext cx="596160" cy="133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FFFDAF4-45E4-03CE-956F-33482E2889E3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3916620" y="5627340"/>
                  <a:ext cx="613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AB9FD50-F053-49CB-D8D8-F0A69F5C87DD}"/>
                    </a:ext>
                  </a:extLst>
                </p14:cNvPr>
                <p14:cNvContentPartPr/>
                <p14:nvPr/>
              </p14:nvContentPartPr>
              <p14:xfrm>
                <a:off x="3917340" y="5640300"/>
                <a:ext cx="31680" cy="88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AB9FD50-F053-49CB-D8D8-F0A69F5C87DD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3908700" y="5631300"/>
                  <a:ext cx="493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0E234D9-15EC-99AA-9DD4-E15B09AA9DE5}"/>
                    </a:ext>
                  </a:extLst>
                </p14:cNvPr>
                <p14:cNvContentPartPr/>
                <p14:nvPr/>
              </p14:nvContentPartPr>
              <p14:xfrm>
                <a:off x="3913380" y="5622660"/>
                <a:ext cx="100800" cy="19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0E234D9-15EC-99AA-9DD4-E15B09AA9DE5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3904740" y="5613660"/>
                  <a:ext cx="1184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D8E245E-7829-907F-34DA-D0CB3E996C65}"/>
                    </a:ext>
                  </a:extLst>
                </p14:cNvPr>
                <p14:cNvContentPartPr/>
                <p14:nvPr/>
              </p14:nvContentPartPr>
              <p14:xfrm>
                <a:off x="3595140" y="5560740"/>
                <a:ext cx="96480" cy="110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D8E245E-7829-907F-34DA-D0CB3E996C65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3586140" y="5551740"/>
                  <a:ext cx="1141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9052276-63B5-6A49-54C7-3B684F881915}"/>
                    </a:ext>
                  </a:extLst>
                </p14:cNvPr>
                <p14:cNvContentPartPr/>
                <p14:nvPr/>
              </p14:nvContentPartPr>
              <p14:xfrm>
                <a:off x="3604140" y="5542020"/>
                <a:ext cx="101160" cy="132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9052276-63B5-6A49-54C7-3B684F881915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3595140" y="5533380"/>
                  <a:ext cx="1188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2D530F2-3A41-7362-9FFF-A436329083CE}"/>
                    </a:ext>
                  </a:extLst>
                </p14:cNvPr>
                <p14:cNvContentPartPr/>
                <p14:nvPr/>
              </p14:nvContentPartPr>
              <p14:xfrm>
                <a:off x="3730500" y="5626260"/>
                <a:ext cx="74520" cy="115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2D530F2-3A41-7362-9FFF-A436329083CE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3721860" y="5617620"/>
                  <a:ext cx="92160" cy="13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57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18F1D93-5909-AD5E-B97E-540D18C66797}"/>
                  </a:ext>
                </a:extLst>
              </p14:cNvPr>
              <p14:cNvContentPartPr/>
              <p14:nvPr/>
            </p14:nvContentPartPr>
            <p14:xfrm>
              <a:off x="4408020" y="6328980"/>
              <a:ext cx="150120" cy="1314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18F1D93-5909-AD5E-B97E-540D18C66797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4399020" y="6320340"/>
                <a:ext cx="167760" cy="14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2C0E980-B833-FD54-25C5-32F01089AF20}"/>
              </a:ext>
            </a:extLst>
          </p:cNvPr>
          <p:cNvGrpSpPr/>
          <p:nvPr/>
        </p:nvGrpSpPr>
        <p:grpSpPr>
          <a:xfrm>
            <a:off x="4624380" y="6228900"/>
            <a:ext cx="141480" cy="262800"/>
            <a:chOff x="4624380" y="6228900"/>
            <a:chExt cx="141480" cy="26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A585F11-9568-B8D4-CF2C-C9E6897ED4AF}"/>
                    </a:ext>
                  </a:extLst>
                </p14:cNvPr>
                <p14:cNvContentPartPr/>
                <p14:nvPr/>
              </p14:nvContentPartPr>
              <p14:xfrm>
                <a:off x="4624380" y="6228900"/>
                <a:ext cx="100800" cy="96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A585F11-9568-B8D4-CF2C-C9E6897ED4AF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4615740" y="6220260"/>
                  <a:ext cx="1184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C264CB8-775B-3181-80A0-41779B47ADF6}"/>
                    </a:ext>
                  </a:extLst>
                </p14:cNvPr>
                <p14:cNvContentPartPr/>
                <p14:nvPr/>
              </p14:nvContentPartPr>
              <p14:xfrm>
                <a:off x="4667940" y="6318900"/>
                <a:ext cx="16920" cy="1371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C264CB8-775B-3181-80A0-41779B47ADF6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4659300" y="6309900"/>
                  <a:ext cx="345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63EC779-BD6F-1428-7654-3E64E56EBF86}"/>
                    </a:ext>
                  </a:extLst>
                </p14:cNvPr>
                <p14:cNvContentPartPr/>
                <p14:nvPr/>
              </p14:nvContentPartPr>
              <p14:xfrm>
                <a:off x="4709340" y="6384060"/>
                <a:ext cx="56520" cy="1076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63EC779-BD6F-1428-7654-3E64E56EBF86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4700340" y="6375060"/>
                  <a:ext cx="7416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E93595B-5159-A411-5165-91F219320DC0}"/>
              </a:ext>
            </a:extLst>
          </p:cNvPr>
          <p:cNvGrpSpPr/>
          <p:nvPr/>
        </p:nvGrpSpPr>
        <p:grpSpPr>
          <a:xfrm>
            <a:off x="2038860" y="9190980"/>
            <a:ext cx="248760" cy="226080"/>
            <a:chOff x="2038860" y="9190980"/>
            <a:chExt cx="248760" cy="22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9F28B32-573B-C9FD-FCFF-330252AECB73}"/>
                    </a:ext>
                  </a:extLst>
                </p14:cNvPr>
                <p14:cNvContentPartPr/>
                <p14:nvPr/>
              </p14:nvContentPartPr>
              <p14:xfrm>
                <a:off x="2039940" y="9207180"/>
                <a:ext cx="150480" cy="266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9F28B32-573B-C9FD-FCFF-330252AECB73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2030940" y="9198180"/>
                  <a:ext cx="1681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25351B0-07E4-2BA9-6DEB-3AE839BF9325}"/>
                    </a:ext>
                  </a:extLst>
                </p14:cNvPr>
                <p14:cNvContentPartPr/>
                <p14:nvPr/>
              </p14:nvContentPartPr>
              <p14:xfrm>
                <a:off x="2038860" y="9227700"/>
                <a:ext cx="56520" cy="889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25351B0-07E4-2BA9-6DEB-3AE839BF9325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2029860" y="9219060"/>
                  <a:ext cx="741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0B617C0-EADB-58FD-9B2D-B2565A7E5937}"/>
                    </a:ext>
                  </a:extLst>
                </p14:cNvPr>
                <p14:cNvContentPartPr/>
                <p14:nvPr/>
              </p14:nvContentPartPr>
              <p14:xfrm>
                <a:off x="2082420" y="9233820"/>
                <a:ext cx="39960" cy="727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0B617C0-EADB-58FD-9B2D-B2565A7E5937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2073420" y="9224820"/>
                  <a:ext cx="576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2B7B01D-04A4-6B2D-828F-7C923F1400A5}"/>
                    </a:ext>
                  </a:extLst>
                </p14:cNvPr>
                <p14:cNvContentPartPr/>
                <p14:nvPr/>
              </p14:nvContentPartPr>
              <p14:xfrm>
                <a:off x="2226420" y="9190980"/>
                <a:ext cx="1440" cy="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2B7B01D-04A4-6B2D-828F-7C923F1400A5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2217780" y="9181980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326A2BF-AE6C-5B81-6024-91F8FC40F582}"/>
                    </a:ext>
                  </a:extLst>
                </p14:cNvPr>
                <p14:cNvContentPartPr/>
                <p14:nvPr/>
              </p14:nvContentPartPr>
              <p14:xfrm>
                <a:off x="2111580" y="9195660"/>
                <a:ext cx="151200" cy="2214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326A2BF-AE6C-5B81-6024-91F8FC40F582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2102940" y="9186660"/>
                  <a:ext cx="168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F1292D1-DBDF-10C5-B8FA-DA11168529AC}"/>
                    </a:ext>
                  </a:extLst>
                </p14:cNvPr>
                <p14:cNvContentPartPr/>
                <p14:nvPr/>
              </p14:nvContentPartPr>
              <p14:xfrm>
                <a:off x="2201220" y="9305820"/>
                <a:ext cx="86400" cy="1047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F1292D1-DBDF-10C5-B8FA-DA11168529AC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2192580" y="9296820"/>
                  <a:ext cx="104040" cy="12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77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F44A9AB-BDEA-D0F0-89EC-393A797D5439}"/>
                  </a:ext>
                </a:extLst>
              </p14:cNvPr>
              <p14:cNvContentPartPr/>
              <p14:nvPr/>
            </p14:nvContentPartPr>
            <p14:xfrm>
              <a:off x="260880" y="9633420"/>
              <a:ext cx="145440" cy="2106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F44A9AB-BDEA-D0F0-89EC-393A797D5439}"/>
                  </a:ext>
                </a:extLst>
              </p:cNvPr>
              <p:cNvPicPr/>
              <p:nvPr/>
            </p:nvPicPr>
            <p:blipFill>
              <a:blip r:embed="rId678"/>
              <a:stretch>
                <a:fillRect/>
              </a:stretch>
            </p:blipFill>
            <p:spPr>
              <a:xfrm>
                <a:off x="252240" y="9624420"/>
                <a:ext cx="163080" cy="22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588BE5D-1416-0336-4F8A-5CC96F26A983}"/>
              </a:ext>
            </a:extLst>
          </p:cNvPr>
          <p:cNvGrpSpPr/>
          <p:nvPr/>
        </p:nvGrpSpPr>
        <p:grpSpPr>
          <a:xfrm>
            <a:off x="456720" y="9694980"/>
            <a:ext cx="119160" cy="228600"/>
            <a:chOff x="456720" y="9694980"/>
            <a:chExt cx="119160" cy="22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6BF428C-B505-1C1E-8982-91634A7B9C0B}"/>
                    </a:ext>
                  </a:extLst>
                </p14:cNvPr>
                <p14:cNvContentPartPr/>
                <p14:nvPr/>
              </p14:nvContentPartPr>
              <p14:xfrm>
                <a:off x="456720" y="9694980"/>
                <a:ext cx="94680" cy="1188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6BF428C-B505-1C1E-8982-91634A7B9C0B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447720" y="9685980"/>
                  <a:ext cx="1123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ACEF2CC-B158-B053-5B08-A761EDBCD201}"/>
                    </a:ext>
                  </a:extLst>
                </p14:cNvPr>
                <p14:cNvContentPartPr/>
                <p14:nvPr/>
              </p14:nvContentPartPr>
              <p14:xfrm>
                <a:off x="544560" y="9706140"/>
                <a:ext cx="31320" cy="2174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ACEF2CC-B158-B053-5B08-A761EDBCD201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535560" y="9697500"/>
                  <a:ext cx="48960" cy="23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3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DE9AE636-34F6-9ADB-9979-4B8645E31FB9}"/>
                  </a:ext>
                </a:extLst>
              </p14:cNvPr>
              <p14:cNvContentPartPr/>
              <p14:nvPr/>
            </p14:nvContentPartPr>
            <p14:xfrm>
              <a:off x="116880" y="9778860"/>
              <a:ext cx="114120" cy="684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DE9AE636-34F6-9ADB-9979-4B8645E31FB9}"/>
                  </a:ext>
                </a:extLst>
              </p:cNvPr>
              <p:cNvPicPr/>
              <p:nvPr/>
            </p:nvPicPr>
            <p:blipFill>
              <a:blip r:embed="rId684"/>
              <a:stretch>
                <a:fillRect/>
              </a:stretch>
            </p:blipFill>
            <p:spPr>
              <a:xfrm>
                <a:off x="108240" y="9770220"/>
                <a:ext cx="131760" cy="2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885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A3934B-E0AE-5AC7-49C4-22EF38B9C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157"/>
            <a:ext cx="6858000" cy="1193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92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437F3E8-7B7B-622D-25EA-F087AD271D4B}"/>
                  </a:ext>
                </a:extLst>
              </p14:cNvPr>
              <p14:cNvContentPartPr/>
              <p14:nvPr/>
            </p14:nvContentPartPr>
            <p14:xfrm>
              <a:off x="951870" y="811290"/>
              <a:ext cx="173520" cy="129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437F3E8-7B7B-622D-25EA-F087AD271D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2889" y="802290"/>
                <a:ext cx="191123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5B7B9D6-260E-3AA1-E45F-F84BCCE5F8FA}"/>
                  </a:ext>
                </a:extLst>
              </p14:cNvPr>
              <p14:cNvContentPartPr/>
              <p14:nvPr/>
            </p14:nvContentPartPr>
            <p14:xfrm>
              <a:off x="418710" y="1250490"/>
              <a:ext cx="116280" cy="156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5B7B9D6-260E-3AA1-E45F-F84BCCE5F8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9710" y="1241490"/>
                <a:ext cx="13392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A7551E4-719A-3D0B-5046-98F2F40EC310}"/>
                  </a:ext>
                </a:extLst>
              </p14:cNvPr>
              <p14:cNvContentPartPr/>
              <p14:nvPr/>
            </p14:nvContentPartPr>
            <p14:xfrm>
              <a:off x="1083990" y="1277850"/>
              <a:ext cx="155520" cy="169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A7551E4-719A-3D0B-5046-98F2F40EC3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74990" y="1268850"/>
                <a:ext cx="17316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4147AEF-55F1-CC7C-9624-CF441C55B4D1}"/>
                  </a:ext>
                </a:extLst>
              </p14:cNvPr>
              <p14:cNvContentPartPr/>
              <p14:nvPr/>
            </p14:nvContentPartPr>
            <p14:xfrm>
              <a:off x="423030" y="1667730"/>
              <a:ext cx="93600" cy="128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4147AEF-55F1-CC7C-9624-CF441C55B4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4064" y="1658730"/>
                <a:ext cx="111172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AB18AE5-E1EF-AEB7-FF2F-D8298901F10B}"/>
                  </a:ext>
                </a:extLst>
              </p14:cNvPr>
              <p14:cNvContentPartPr/>
              <p14:nvPr/>
            </p14:nvContentPartPr>
            <p14:xfrm>
              <a:off x="1670070" y="1604010"/>
              <a:ext cx="154800" cy="143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AB18AE5-E1EF-AEB7-FF2F-D8298901F10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61070" y="1595032"/>
                <a:ext cx="172440" cy="1612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211FA09-3938-09EC-B272-F46459CAC7CC}"/>
                  </a:ext>
                </a:extLst>
              </p14:cNvPr>
              <p14:cNvContentPartPr/>
              <p14:nvPr/>
            </p14:nvContentPartPr>
            <p14:xfrm>
              <a:off x="1116030" y="2040330"/>
              <a:ext cx="175680" cy="184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211FA09-3938-09EC-B272-F46459CAC7C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07030" y="2031330"/>
                <a:ext cx="19332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E8C2CCD-C3E7-D688-ACE8-C7F7F6FA76B6}"/>
                  </a:ext>
                </a:extLst>
              </p14:cNvPr>
              <p14:cNvContentPartPr/>
              <p14:nvPr/>
            </p14:nvContentPartPr>
            <p14:xfrm>
              <a:off x="1675110" y="2027730"/>
              <a:ext cx="165960" cy="177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E8C2CCD-C3E7-D688-ACE8-C7F7F6FA76B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66110" y="2018730"/>
                <a:ext cx="1836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797D9EE-3375-ABE0-CFB8-1364A916FE4F}"/>
                  </a:ext>
                </a:extLst>
              </p14:cNvPr>
              <p14:cNvContentPartPr/>
              <p14:nvPr/>
            </p14:nvContentPartPr>
            <p14:xfrm>
              <a:off x="774750" y="2514810"/>
              <a:ext cx="52200" cy="517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797D9EE-3375-ABE0-CFB8-1364A916FE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5750" y="2505810"/>
                <a:ext cx="6984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3F74F33-7E6C-82CA-A7B8-3FC0B743B282}"/>
                  </a:ext>
                </a:extLst>
              </p14:cNvPr>
              <p14:cNvContentPartPr/>
              <p14:nvPr/>
            </p14:nvContentPartPr>
            <p14:xfrm>
              <a:off x="335550" y="2386650"/>
              <a:ext cx="124920" cy="202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3F74F33-7E6C-82CA-A7B8-3FC0B743B28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6550" y="2377650"/>
                <a:ext cx="14256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C296156-423B-61B2-2BD4-EFF195FD746F}"/>
                  </a:ext>
                </a:extLst>
              </p14:cNvPr>
              <p14:cNvContentPartPr/>
              <p14:nvPr/>
            </p14:nvContentPartPr>
            <p14:xfrm>
              <a:off x="207750" y="1491330"/>
              <a:ext cx="2665080" cy="76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C296156-423B-61B2-2BD4-EFF195FD746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8750" y="1482330"/>
                <a:ext cx="268272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0FD0AA6-C6F0-559B-E99E-A180546ACFC3}"/>
                  </a:ext>
                </a:extLst>
              </p14:cNvPr>
              <p14:cNvContentPartPr/>
              <p14:nvPr/>
            </p14:nvContentPartPr>
            <p14:xfrm>
              <a:off x="2644590" y="1349130"/>
              <a:ext cx="3240" cy="105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0FD0AA6-C6F0-559B-E99E-A180546ACFC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35590" y="1340161"/>
                <a:ext cx="20880" cy="123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593D1F3-52EE-86CA-9FE7-11E13D6317EC}"/>
                  </a:ext>
                </a:extLst>
              </p14:cNvPr>
              <p14:cNvContentPartPr/>
              <p14:nvPr/>
            </p14:nvContentPartPr>
            <p14:xfrm>
              <a:off x="237270" y="1892370"/>
              <a:ext cx="2685240" cy="58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593D1F3-52EE-86CA-9FE7-11E13D6317E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8270" y="1883425"/>
                <a:ext cx="2702880" cy="762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07C66C3-B759-2CC7-2681-CBAFC3BDA4B7}"/>
                  </a:ext>
                </a:extLst>
              </p14:cNvPr>
              <p14:cNvContentPartPr/>
              <p14:nvPr/>
            </p14:nvContentPartPr>
            <p14:xfrm>
              <a:off x="265350" y="2267490"/>
              <a:ext cx="2692080" cy="55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07C66C3-B759-2CC7-2681-CBAFC3BDA4B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6350" y="2258490"/>
                <a:ext cx="270972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DF04FCC-DE57-4941-4EBC-156D8C871A76}"/>
                  </a:ext>
                </a:extLst>
              </p14:cNvPr>
              <p14:cNvContentPartPr/>
              <p14:nvPr/>
            </p14:nvContentPartPr>
            <p14:xfrm>
              <a:off x="193350" y="3082530"/>
              <a:ext cx="2836440" cy="1026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DF04FCC-DE57-4941-4EBC-156D8C871A7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4349" y="3073530"/>
                <a:ext cx="2854082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61AF4FF-AC0B-F22E-ECD7-53D506A79C1D}"/>
                  </a:ext>
                </a:extLst>
              </p14:cNvPr>
              <p14:cNvContentPartPr/>
              <p14:nvPr/>
            </p14:nvContentPartPr>
            <p14:xfrm>
              <a:off x="397830" y="3203970"/>
              <a:ext cx="144720" cy="1918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61AF4FF-AC0B-F22E-ECD7-53D506A79C1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8830" y="3194970"/>
                <a:ext cx="16236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23BD9CF-D12A-E5FF-40D0-2362DC8C383C}"/>
                  </a:ext>
                </a:extLst>
              </p14:cNvPr>
              <p14:cNvContentPartPr/>
              <p14:nvPr/>
            </p14:nvContentPartPr>
            <p14:xfrm>
              <a:off x="1627950" y="3321330"/>
              <a:ext cx="172080" cy="1677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23BD9CF-D12A-E5FF-40D0-2362DC8C383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18950" y="3312330"/>
                <a:ext cx="18972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F42E767-0D93-A4D3-9268-116952829CCF}"/>
                  </a:ext>
                </a:extLst>
              </p14:cNvPr>
              <p14:cNvContentPartPr/>
              <p14:nvPr/>
            </p14:nvContentPartPr>
            <p14:xfrm>
              <a:off x="401430" y="3752610"/>
              <a:ext cx="144000" cy="1544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F42E767-0D93-A4D3-9268-116952829CC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2407" y="3743589"/>
                <a:ext cx="161684" cy="172121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F1A3B888-8879-F249-9695-485394DDE03C}"/>
              </a:ext>
            </a:extLst>
          </p:cNvPr>
          <p:cNvGrpSpPr/>
          <p:nvPr/>
        </p:nvGrpSpPr>
        <p:grpSpPr>
          <a:xfrm>
            <a:off x="173550" y="560010"/>
            <a:ext cx="2838240" cy="3483120"/>
            <a:chOff x="117315" y="7741860"/>
            <a:chExt cx="2838240" cy="348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A144C95-DD3F-34E8-E2D6-8A55CB95998A}"/>
                    </a:ext>
                  </a:extLst>
                </p14:cNvPr>
                <p14:cNvContentPartPr/>
                <p14:nvPr/>
              </p14:nvContentPartPr>
              <p14:xfrm>
                <a:off x="1111995" y="8013660"/>
                <a:ext cx="27000" cy="11844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323C4171-187C-7A78-9306-5237A2A13D29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102995" y="8005020"/>
                  <a:ext cx="446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691FDC3-A11C-3532-B41F-C064193B08E4}"/>
                    </a:ext>
                  </a:extLst>
                </p14:cNvPr>
                <p14:cNvContentPartPr/>
                <p14:nvPr/>
              </p14:nvContentPartPr>
              <p14:xfrm>
                <a:off x="1201995" y="8074140"/>
                <a:ext cx="77760" cy="2484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BD83B1DC-3359-DB0A-13A8-32B68D218242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192995" y="8065500"/>
                  <a:ext cx="954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2200CCC-1F49-5EE7-6385-16DB54A7B30F}"/>
                    </a:ext>
                  </a:extLst>
                </p14:cNvPr>
                <p14:cNvContentPartPr/>
                <p14:nvPr/>
              </p14:nvContentPartPr>
              <p14:xfrm>
                <a:off x="1311075" y="8032380"/>
                <a:ext cx="13680" cy="9216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E4EE9713-1DE4-DE7A-B226-948B068A8FA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302075" y="8023740"/>
                  <a:ext cx="313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C7E29A3-9560-1196-A11D-881924DD7EA4}"/>
                    </a:ext>
                  </a:extLst>
                </p14:cNvPr>
                <p14:cNvContentPartPr/>
                <p14:nvPr/>
              </p14:nvContentPartPr>
              <p14:xfrm>
                <a:off x="1639755" y="7887300"/>
                <a:ext cx="191160" cy="23148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AD426A44-E1CF-8143-3E65-F3406CBB7597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630755" y="7878300"/>
                  <a:ext cx="2088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953F6F-D969-E58A-0BAE-E0A97D1138FA}"/>
                    </a:ext>
                  </a:extLst>
                </p14:cNvPr>
                <p14:cNvContentPartPr/>
                <p14:nvPr/>
              </p14:nvContentPartPr>
              <p14:xfrm>
                <a:off x="1827675" y="7967580"/>
                <a:ext cx="21600" cy="26280"/>
              </p14:xfrm>
            </p:contentPart>
          </mc:Choice>
          <mc:Fallback xmlns=""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3CE9C137-5665-DFF3-EB67-267357E313E3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818675" y="7958940"/>
                  <a:ext cx="392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B82B209-A820-0BD1-FABE-509ED63D4D6D}"/>
                    </a:ext>
                  </a:extLst>
                </p14:cNvPr>
                <p14:cNvContentPartPr/>
                <p14:nvPr/>
              </p14:nvContentPartPr>
              <p14:xfrm>
                <a:off x="1990755" y="7914660"/>
                <a:ext cx="120960" cy="17856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98DAC16C-79CF-4767-7D9B-DAB43E68AE05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981755" y="7906020"/>
                  <a:ext cx="1386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140DA74-E865-E0EA-3359-F1A1F50F700E}"/>
                    </a:ext>
                  </a:extLst>
                </p14:cNvPr>
                <p14:cNvContentPartPr/>
                <p14:nvPr/>
              </p14:nvContentPartPr>
              <p14:xfrm>
                <a:off x="1948635" y="7998900"/>
                <a:ext cx="229320" cy="4680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8443A2EA-9326-58A4-2BB4-2F314B3BDC78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939995" y="7990260"/>
                  <a:ext cx="2469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A169F3F-47DC-6980-08EB-DDA84A5FF527}"/>
                    </a:ext>
                  </a:extLst>
                </p14:cNvPr>
                <p14:cNvContentPartPr/>
                <p14:nvPr/>
              </p14:nvContentPartPr>
              <p14:xfrm>
                <a:off x="2203155" y="7999260"/>
                <a:ext cx="18720" cy="12204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27E3885D-5689-F482-82E7-CE72E57E0BBD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2194155" y="7990620"/>
                  <a:ext cx="36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DC08295-B99A-8213-0488-77B70F6026EF}"/>
                    </a:ext>
                  </a:extLst>
                </p14:cNvPr>
                <p14:cNvContentPartPr/>
                <p14:nvPr/>
              </p14:nvContentPartPr>
              <p14:xfrm>
                <a:off x="117315" y="8300940"/>
                <a:ext cx="2282760" cy="7164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FC97FBBB-DB0F-3B4C-131B-71A92A4D4A6C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08315" y="8291940"/>
                  <a:ext cx="23004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2996E7D-9A8F-0A3E-5D07-10CE8D98CFEC}"/>
                    </a:ext>
                  </a:extLst>
                </p14:cNvPr>
                <p14:cNvContentPartPr/>
                <p14:nvPr/>
              </p14:nvContentPartPr>
              <p14:xfrm>
                <a:off x="747675" y="7871460"/>
                <a:ext cx="70560" cy="187488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8A4B759C-3149-9488-246C-5C537A554845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738675" y="7862460"/>
                  <a:ext cx="88200" cy="18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9C9316D-80CA-E5DB-8EE6-F2CABB0181A8}"/>
                    </a:ext>
                  </a:extLst>
                </p14:cNvPr>
                <p14:cNvContentPartPr/>
                <p14:nvPr/>
              </p14:nvContentPartPr>
              <p14:xfrm>
                <a:off x="1459035" y="7810620"/>
                <a:ext cx="38880" cy="187380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2550CDBD-86A4-8485-904F-5645700EE6CA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450395" y="7801980"/>
                  <a:ext cx="56520" cy="18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236A7F5-5207-73A2-FE50-F4DFC1D364AF}"/>
                    </a:ext>
                  </a:extLst>
                </p14:cNvPr>
                <p14:cNvContentPartPr/>
                <p14:nvPr/>
              </p14:nvContentPartPr>
              <p14:xfrm>
                <a:off x="1883115" y="7741860"/>
                <a:ext cx="44640" cy="187200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30656065-239E-910C-1D49-15B2B4B17A20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874115" y="7732860"/>
                  <a:ext cx="62280" cy="18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F60DEE3-FED7-BE5D-71A0-235C2EA481FC}"/>
                    </a:ext>
                  </a:extLst>
                </p14:cNvPr>
                <p14:cNvContentPartPr/>
                <p14:nvPr/>
              </p14:nvContentPartPr>
              <p14:xfrm>
                <a:off x="172395" y="8019060"/>
                <a:ext cx="142560" cy="161640"/>
              </p14:xfrm>
            </p:contentPart>
          </mc:Choice>
          <mc:Fallback xmlns=""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BBD546FC-2FA0-71FD-FD02-DDDE82E299EA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63395" y="8010420"/>
                  <a:ext cx="1602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B769B2F-AC4A-A24F-68B9-7335CC1FE39A}"/>
                    </a:ext>
                  </a:extLst>
                </p14:cNvPr>
                <p14:cNvContentPartPr/>
                <p14:nvPr/>
              </p14:nvContentPartPr>
              <p14:xfrm>
                <a:off x="367875" y="8132820"/>
                <a:ext cx="7200" cy="95040"/>
              </p14:xfrm>
            </p:contentPart>
          </mc:Choice>
          <mc:Fallback xmlns=""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1A3D544D-60B6-F681-45FC-90CE653787E6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359235" y="8124180"/>
                  <a:ext cx="248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D57A6E7-C8F3-96D5-F625-228D741AB59A}"/>
                    </a:ext>
                  </a:extLst>
                </p14:cNvPr>
                <p14:cNvContentPartPr/>
                <p14:nvPr/>
              </p14:nvContentPartPr>
              <p14:xfrm>
                <a:off x="366075" y="8006460"/>
                <a:ext cx="20880" cy="77760"/>
              </p14:xfrm>
            </p:contentPart>
          </mc:Choice>
          <mc:Fallback xmlns=""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F46D3DD1-A766-1075-5EF8-A01D2BD42F4F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357075" y="7997820"/>
                  <a:ext cx="385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449FFDE-0BDD-685A-5998-F54115E8D81E}"/>
                    </a:ext>
                  </a:extLst>
                </p14:cNvPr>
                <p14:cNvContentPartPr/>
                <p14:nvPr/>
              </p14:nvContentPartPr>
              <p14:xfrm>
                <a:off x="443835" y="8156940"/>
                <a:ext cx="94680" cy="10800"/>
              </p14:xfrm>
            </p:contentPart>
          </mc:Choice>
          <mc:Fallback xmlns=""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74BF6F2A-5628-B8DC-4DF8-065297A3D8D5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434835" y="8148300"/>
                  <a:ext cx="1123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F501116-5603-EC0F-41B0-0FACF31306AB}"/>
                    </a:ext>
                  </a:extLst>
                </p14:cNvPr>
                <p14:cNvContentPartPr/>
                <p14:nvPr/>
              </p14:nvContentPartPr>
              <p14:xfrm>
                <a:off x="589995" y="8121300"/>
                <a:ext cx="22680" cy="144360"/>
              </p14:xfrm>
            </p:contentPart>
          </mc:Choice>
          <mc:Fallback xmlns=""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DDB0D2B3-05C5-16E2-A2EF-7D7A5CDCF7AF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581355" y="8112660"/>
                  <a:ext cx="403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5EFC407-990F-2EBA-EF9B-F05295ECDFD1}"/>
                    </a:ext>
                  </a:extLst>
                </p14:cNvPr>
                <p14:cNvContentPartPr/>
                <p14:nvPr/>
              </p14:nvContentPartPr>
              <p14:xfrm>
                <a:off x="1609515" y="8424420"/>
                <a:ext cx="101520" cy="149400"/>
              </p14:xfrm>
            </p:contentPart>
          </mc:Choice>
          <mc:Fallback xmlns=""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6B07AB51-A57D-EA21-7EE6-001F90FCD383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600875" y="8415780"/>
                  <a:ext cx="1191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871B64F-0814-7698-71AB-DC5D7239EBD0}"/>
                    </a:ext>
                  </a:extLst>
                </p14:cNvPr>
                <p14:cNvContentPartPr/>
                <p14:nvPr/>
              </p14:nvContentPartPr>
              <p14:xfrm>
                <a:off x="1743075" y="8488500"/>
                <a:ext cx="21600" cy="142920"/>
              </p14:xfrm>
            </p:contentPart>
          </mc:Choice>
          <mc:Fallback xmlns=""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6C3A017C-4C19-6138-3F22-8A2D43DD98E1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734435" y="8479860"/>
                  <a:ext cx="392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164C5E3-3301-1A92-9414-2DEB3C4EF45B}"/>
                    </a:ext>
                  </a:extLst>
                </p14:cNvPr>
                <p14:cNvContentPartPr/>
                <p14:nvPr/>
              </p14:nvContentPartPr>
              <p14:xfrm>
                <a:off x="923355" y="8872980"/>
                <a:ext cx="91800" cy="4320"/>
              </p14:xfrm>
            </p:contentPart>
          </mc:Choice>
          <mc:Fallback xmlns=""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D57AC054-E803-6E1C-DC16-3AA6B8CD7788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914715" y="8864340"/>
                  <a:ext cx="1094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08362E8-659D-DE66-05FD-3FCF1FE8D1EF}"/>
                    </a:ext>
                  </a:extLst>
                </p14:cNvPr>
                <p14:cNvContentPartPr/>
                <p14:nvPr/>
              </p14:nvContentPartPr>
              <p14:xfrm>
                <a:off x="1054395" y="8777580"/>
                <a:ext cx="112680" cy="19440"/>
              </p14:xfrm>
            </p:contentPart>
          </mc:Choice>
          <mc:Fallback xmlns=""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7B1630A7-4BB2-F68C-74C3-87C3F47D0AD7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045755" y="8768940"/>
                  <a:ext cx="1303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487E0EF-380F-5406-7FFC-111955072BA2}"/>
                    </a:ext>
                  </a:extLst>
                </p14:cNvPr>
                <p14:cNvContentPartPr/>
                <p14:nvPr/>
              </p14:nvContentPartPr>
              <p14:xfrm>
                <a:off x="1083555" y="8782620"/>
                <a:ext cx="63720" cy="88200"/>
              </p14:xfrm>
            </p:contentPart>
          </mc:Choice>
          <mc:Fallback xmlns="">
            <p:pic>
              <p:nvPicPr>
                <p:cNvPr id="661" name="Ink 660">
                  <a:extLst>
                    <a:ext uri="{FF2B5EF4-FFF2-40B4-BE49-F238E27FC236}">
                      <a16:creationId xmlns:a16="http://schemas.microsoft.com/office/drawing/2014/main" id="{2A35B1F1-E164-6625-3F9B-097EA85E0B75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074915" y="8773620"/>
                  <a:ext cx="81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B1C62DB-5E06-CD59-FE7C-1978699C9B01}"/>
                    </a:ext>
                  </a:extLst>
                </p14:cNvPr>
                <p14:cNvContentPartPr/>
                <p14:nvPr/>
              </p14:nvContentPartPr>
              <p14:xfrm>
                <a:off x="1114155" y="8784420"/>
                <a:ext cx="41760" cy="94680"/>
              </p14:xfrm>
            </p:contentPart>
          </mc:Choice>
          <mc:Fallback xmlns=""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127F6FFA-0498-2988-4396-1290570C9C71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105515" y="8775420"/>
                  <a:ext cx="594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1F0B1F7-F7DA-D922-D1A2-17D2F1CF0712}"/>
                    </a:ext>
                  </a:extLst>
                </p14:cNvPr>
                <p14:cNvContentPartPr/>
                <p14:nvPr/>
              </p14:nvContentPartPr>
              <p14:xfrm>
                <a:off x="1109115" y="8781180"/>
                <a:ext cx="137520" cy="211680"/>
              </p14:xfrm>
            </p:contentPart>
          </mc:Choice>
          <mc:Fallback xmlns=""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E590F90E-E37D-4011-1FE0-8DDCF94E7936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100475" y="8772180"/>
                  <a:ext cx="1551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387A473-9602-6F74-B1BF-BAED0874EE37}"/>
                    </a:ext>
                  </a:extLst>
                </p14:cNvPr>
                <p14:cNvContentPartPr/>
                <p14:nvPr/>
              </p14:nvContentPartPr>
              <p14:xfrm>
                <a:off x="1209555" y="8870460"/>
                <a:ext cx="101880" cy="135360"/>
              </p14:xfrm>
            </p:contentPart>
          </mc:Choice>
          <mc:Fallback xmlns="">
            <p:pic>
              <p:nvPicPr>
                <p:cNvPr id="666" name="Ink 665">
                  <a:extLst>
                    <a:ext uri="{FF2B5EF4-FFF2-40B4-BE49-F238E27FC236}">
                      <a16:creationId xmlns:a16="http://schemas.microsoft.com/office/drawing/2014/main" id="{67971BE6-B5E0-DA13-CED4-99EA7205FD23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200915" y="8861460"/>
                  <a:ext cx="1195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63A2EFE-D2EA-83CA-FE87-317D815203B0}"/>
                    </a:ext>
                  </a:extLst>
                </p14:cNvPr>
                <p14:cNvContentPartPr/>
                <p14:nvPr/>
              </p14:nvContentPartPr>
              <p14:xfrm>
                <a:off x="2026755" y="8867220"/>
                <a:ext cx="97920" cy="8640"/>
              </p14:xfrm>
            </p:contentPart>
          </mc:Choice>
          <mc:Fallback xmlns="">
            <p:pic>
              <p:nvPicPr>
                <p:cNvPr id="674" name="Ink 673">
                  <a:extLst>
                    <a:ext uri="{FF2B5EF4-FFF2-40B4-BE49-F238E27FC236}">
                      <a16:creationId xmlns:a16="http://schemas.microsoft.com/office/drawing/2014/main" id="{8A9EE309-FA03-A529-8035-A32C3D0D5541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018115" y="8858580"/>
                  <a:ext cx="1155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D1E5405-CCB6-EA2F-93D8-FD16C36B7679}"/>
                    </a:ext>
                  </a:extLst>
                </p14:cNvPr>
                <p14:cNvContentPartPr/>
                <p14:nvPr/>
              </p14:nvContentPartPr>
              <p14:xfrm>
                <a:off x="2135475" y="8793780"/>
                <a:ext cx="109800" cy="13320"/>
              </p14:xfrm>
            </p:contentPart>
          </mc:Choice>
          <mc:Fallback xmlns=""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4FF5B00B-8104-0CC7-4851-2281066ECF1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126835" y="8785140"/>
                  <a:ext cx="1274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3AF0005-6E9D-0ABA-11FC-57631087A721}"/>
                    </a:ext>
                  </a:extLst>
                </p14:cNvPr>
                <p14:cNvContentPartPr/>
                <p14:nvPr/>
              </p14:nvContentPartPr>
              <p14:xfrm>
                <a:off x="2164995" y="8796660"/>
                <a:ext cx="69120" cy="118440"/>
              </p14:xfrm>
            </p:contentPart>
          </mc:Choice>
          <mc:Fallback xmlns="">
            <p:pic>
              <p:nvPicPr>
                <p:cNvPr id="676" name="Ink 675">
                  <a:extLst>
                    <a:ext uri="{FF2B5EF4-FFF2-40B4-BE49-F238E27FC236}">
                      <a16:creationId xmlns:a16="http://schemas.microsoft.com/office/drawing/2014/main" id="{5D311596-57C8-40D7-5700-445FD8FCD096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156355" y="8788020"/>
                  <a:ext cx="867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273037E-D821-326E-F17B-B1C0E06C9C3C}"/>
                    </a:ext>
                  </a:extLst>
                </p14:cNvPr>
                <p14:cNvContentPartPr/>
                <p14:nvPr/>
              </p14:nvContentPartPr>
              <p14:xfrm>
                <a:off x="2173995" y="8812500"/>
                <a:ext cx="77400" cy="150120"/>
              </p14:xfrm>
            </p:contentPart>
          </mc:Choice>
          <mc:Fallback xmlns="">
            <p:pic>
              <p:nvPicPr>
                <p:cNvPr id="677" name="Ink 676">
                  <a:extLst>
                    <a:ext uri="{FF2B5EF4-FFF2-40B4-BE49-F238E27FC236}">
                      <a16:creationId xmlns:a16="http://schemas.microsoft.com/office/drawing/2014/main" id="{E3AD5E07-5C91-60FB-E2EB-4DF8E2BDD736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164995" y="8803860"/>
                  <a:ext cx="950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02B2730-619C-46E9-A212-24D136158D83}"/>
                    </a:ext>
                  </a:extLst>
                </p14:cNvPr>
                <p14:cNvContentPartPr/>
                <p14:nvPr/>
              </p14:nvContentPartPr>
              <p14:xfrm>
                <a:off x="2209275" y="8817180"/>
                <a:ext cx="126720" cy="222480"/>
              </p14:xfrm>
            </p:contentPart>
          </mc:Choice>
          <mc:Fallback xmlns=""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C81A5188-8436-CDE0-A0B1-399103D8EEEB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200275" y="8808540"/>
                  <a:ext cx="1443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4D6F871-399A-BC40-4CA8-1EA90006557A}"/>
                    </a:ext>
                  </a:extLst>
                </p14:cNvPr>
                <p14:cNvContentPartPr/>
                <p14:nvPr/>
              </p14:nvContentPartPr>
              <p14:xfrm>
                <a:off x="2273715" y="8916900"/>
                <a:ext cx="135000" cy="137880"/>
              </p14:xfrm>
            </p:contentPart>
          </mc:Choice>
          <mc:Fallback xmlns=""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D4BE7A70-58AB-9602-ED63-334729E61A95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264715" y="8907900"/>
                  <a:ext cx="1526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5DB5919-460E-6C40-FB47-9566D53F1801}"/>
                    </a:ext>
                  </a:extLst>
                </p14:cNvPr>
                <p14:cNvContentPartPr/>
                <p14:nvPr/>
              </p14:nvContentPartPr>
              <p14:xfrm>
                <a:off x="2482875" y="8834100"/>
                <a:ext cx="12960" cy="131400"/>
              </p14:xfrm>
            </p:contentPart>
          </mc:Choice>
          <mc:Fallback xmlns=""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F6B76D5B-D015-1977-07BA-A2BB181148B9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473875" y="8825460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24C10F4-8593-C334-0487-257AE4FEE0AB}"/>
                    </a:ext>
                  </a:extLst>
                </p14:cNvPr>
                <p14:cNvContentPartPr/>
                <p14:nvPr/>
              </p14:nvContentPartPr>
              <p14:xfrm>
                <a:off x="2455515" y="8884500"/>
                <a:ext cx="93600" cy="19080"/>
              </p14:xfrm>
            </p:contentPart>
          </mc:Choice>
          <mc:Fallback xmlns=""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064BFB5E-E881-D10E-A1BE-E1B938453BBB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446875" y="8875860"/>
                  <a:ext cx="111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F80737F-091F-96FE-D703-8F9577EE2668}"/>
                    </a:ext>
                  </a:extLst>
                </p14:cNvPr>
                <p14:cNvContentPartPr/>
                <p14:nvPr/>
              </p14:nvContentPartPr>
              <p14:xfrm>
                <a:off x="2584395" y="8829780"/>
                <a:ext cx="102600" cy="132120"/>
              </p14:xfrm>
            </p:contentPart>
          </mc:Choice>
          <mc:Fallback xmlns=""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577E9299-765C-AC44-7CC1-EE33E2544E67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575395" y="8820780"/>
                  <a:ext cx="1202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71A5221-FABC-0C06-C4C9-34AA5F2FE0FF}"/>
                    </a:ext>
                  </a:extLst>
                </p14:cNvPr>
                <p14:cNvContentPartPr/>
                <p14:nvPr/>
              </p14:nvContentPartPr>
              <p14:xfrm>
                <a:off x="2558835" y="8880540"/>
                <a:ext cx="157680" cy="24840"/>
              </p14:xfrm>
            </p:contentPart>
          </mc:Choice>
          <mc:Fallback xmlns=""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54E4EA2D-C2C8-9BFF-AFF0-D7B68FAEFAF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549835" y="8871540"/>
                  <a:ext cx="1753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51FCA85-7A78-932B-39FA-189D39863BA1}"/>
                    </a:ext>
                  </a:extLst>
                </p14:cNvPr>
                <p14:cNvContentPartPr/>
                <p14:nvPr/>
              </p14:nvContentPartPr>
              <p14:xfrm>
                <a:off x="2722275" y="8877300"/>
                <a:ext cx="57240" cy="102240"/>
              </p14:xfrm>
            </p:contentPart>
          </mc:Choice>
          <mc:Fallback xmlns=""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B84FFBAB-D1F7-AAB4-1F8A-F779947BBD8B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713275" y="8868660"/>
                  <a:ext cx="748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D39A3D2-D05C-AD05-E7C5-A9127B4B37C0}"/>
                    </a:ext>
                  </a:extLst>
                </p14:cNvPr>
                <p14:cNvContentPartPr/>
                <p14:nvPr/>
              </p14:nvContentPartPr>
              <p14:xfrm>
                <a:off x="286875" y="9173220"/>
                <a:ext cx="106920" cy="166680"/>
              </p14:xfrm>
            </p:contentPart>
          </mc:Choice>
          <mc:Fallback xmlns=""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C33AEFFB-7304-0AA6-CBC8-05E014FA938F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77875" y="9164220"/>
                  <a:ext cx="1245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4655A76-DFFC-0380-C91E-6AC19CFD0F8A}"/>
                    </a:ext>
                  </a:extLst>
                </p14:cNvPr>
                <p14:cNvContentPartPr/>
                <p14:nvPr/>
              </p14:nvContentPartPr>
              <p14:xfrm>
                <a:off x="434475" y="9261420"/>
                <a:ext cx="74520" cy="111600"/>
              </p14:xfrm>
            </p:contentPart>
          </mc:Choice>
          <mc:Fallback xmlns=""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AD03F7DD-14A6-BD7B-2242-F7E862C10366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425835" y="9252780"/>
                  <a:ext cx="921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D198EBA-30DB-F773-58B2-63F44D955B29}"/>
                    </a:ext>
                  </a:extLst>
                </p14:cNvPr>
                <p14:cNvContentPartPr/>
                <p14:nvPr/>
              </p14:nvContentPartPr>
              <p14:xfrm>
                <a:off x="1449315" y="9663540"/>
                <a:ext cx="45360" cy="495360"/>
              </p14:xfrm>
            </p:contentPart>
          </mc:Choice>
          <mc:Fallback xmlns="">
            <p:pic>
              <p:nvPicPr>
                <p:cNvPr id="728" name="Ink 727">
                  <a:extLst>
                    <a:ext uri="{FF2B5EF4-FFF2-40B4-BE49-F238E27FC236}">
                      <a16:creationId xmlns:a16="http://schemas.microsoft.com/office/drawing/2014/main" id="{C0AB9F6E-4F2A-B560-F82C-DF10B3C555B7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440675" y="9654540"/>
                  <a:ext cx="6300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B5673F5-A1A8-6431-056F-0D9975A1620F}"/>
                    </a:ext>
                  </a:extLst>
                </p14:cNvPr>
                <p14:cNvContentPartPr/>
                <p14:nvPr/>
              </p14:nvContentPartPr>
              <p14:xfrm>
                <a:off x="1909035" y="9577140"/>
                <a:ext cx="29160" cy="571320"/>
              </p14:xfrm>
            </p:contentPart>
          </mc:Choice>
          <mc:Fallback xmlns="">
            <p:pic>
              <p:nvPicPr>
                <p:cNvPr id="729" name="Ink 728">
                  <a:extLst>
                    <a:ext uri="{FF2B5EF4-FFF2-40B4-BE49-F238E27FC236}">
                      <a16:creationId xmlns:a16="http://schemas.microsoft.com/office/drawing/2014/main" id="{FF311B4D-8393-8C0F-5F3D-C60989675770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00395" y="9568500"/>
                  <a:ext cx="4680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24FCA34-DAC8-9A2A-D721-D2CE01A9F2C1}"/>
                    </a:ext>
                  </a:extLst>
                </p14:cNvPr>
                <p14:cNvContentPartPr/>
                <p14:nvPr/>
              </p14:nvContentPartPr>
              <p14:xfrm>
                <a:off x="460035" y="9705300"/>
                <a:ext cx="91080" cy="106920"/>
              </p14:xfrm>
            </p:contentPart>
          </mc:Choice>
          <mc:Fallback xmlns="">
            <p:pic>
              <p:nvPicPr>
                <p:cNvPr id="734" name="Ink 733">
                  <a:extLst>
                    <a:ext uri="{FF2B5EF4-FFF2-40B4-BE49-F238E27FC236}">
                      <a16:creationId xmlns:a16="http://schemas.microsoft.com/office/drawing/2014/main" id="{AD0780ED-6BBD-B871-93B3-D23AD9C2C38E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451395" y="9696300"/>
                  <a:ext cx="108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D15017B-9CD9-D651-4991-E4AFC910D92F}"/>
                    </a:ext>
                  </a:extLst>
                </p14:cNvPr>
                <p14:cNvContentPartPr/>
                <p14:nvPr/>
              </p14:nvContentPartPr>
              <p14:xfrm>
                <a:off x="533835" y="9738420"/>
                <a:ext cx="33120" cy="165960"/>
              </p14:xfrm>
            </p:contentPart>
          </mc:Choice>
          <mc:Fallback xmlns="">
            <p:pic>
              <p:nvPicPr>
                <p:cNvPr id="735" name="Ink 734">
                  <a:extLst>
                    <a:ext uri="{FF2B5EF4-FFF2-40B4-BE49-F238E27FC236}">
                      <a16:creationId xmlns:a16="http://schemas.microsoft.com/office/drawing/2014/main" id="{7FB221BB-A068-18DB-EBB7-B5F672A17D97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525195" y="9729420"/>
                  <a:ext cx="507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73AAE32-5476-3055-5FFC-3864CCDD6681}"/>
                    </a:ext>
                  </a:extLst>
                </p14:cNvPr>
                <p14:cNvContentPartPr/>
                <p14:nvPr/>
              </p14:nvContentPartPr>
              <p14:xfrm>
                <a:off x="926235" y="9653460"/>
                <a:ext cx="149400" cy="14400"/>
              </p14:xfrm>
            </p:contentPart>
          </mc:Choice>
          <mc:Fallback xmlns="">
            <p:pic>
              <p:nvPicPr>
                <p:cNvPr id="744" name="Ink 743">
                  <a:extLst>
                    <a:ext uri="{FF2B5EF4-FFF2-40B4-BE49-F238E27FC236}">
                      <a16:creationId xmlns:a16="http://schemas.microsoft.com/office/drawing/2014/main" id="{5B29DF5C-3C50-EBB7-B11E-5090638196DE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917235" y="9644460"/>
                  <a:ext cx="167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F9CBEBD-148C-672C-5C4B-32F49116530E}"/>
                    </a:ext>
                  </a:extLst>
                </p14:cNvPr>
                <p14:cNvContentPartPr/>
                <p14:nvPr/>
              </p14:nvContentPartPr>
              <p14:xfrm>
                <a:off x="954675" y="9666780"/>
                <a:ext cx="56160" cy="109080"/>
              </p14:xfrm>
            </p:contentPart>
          </mc:Choice>
          <mc:Fallback xmlns="">
            <p:pic>
              <p:nvPicPr>
                <p:cNvPr id="745" name="Ink 744">
                  <a:extLst>
                    <a:ext uri="{FF2B5EF4-FFF2-40B4-BE49-F238E27FC236}">
                      <a16:creationId xmlns:a16="http://schemas.microsoft.com/office/drawing/2014/main" id="{20821EA0-7638-F16F-9700-3AF1E284B385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945675" y="9658140"/>
                  <a:ext cx="7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EF1B0AD-42B6-E424-8740-0614C235DBC1}"/>
                    </a:ext>
                  </a:extLst>
                </p14:cNvPr>
                <p14:cNvContentPartPr/>
                <p14:nvPr/>
              </p14:nvContentPartPr>
              <p14:xfrm>
                <a:off x="1002195" y="9662820"/>
                <a:ext cx="59760" cy="96840"/>
              </p14:xfrm>
            </p:contentPart>
          </mc:Choice>
          <mc:Fallback xmlns="">
            <p:pic>
              <p:nvPicPr>
                <p:cNvPr id="746" name="Ink 745">
                  <a:extLst>
                    <a:ext uri="{FF2B5EF4-FFF2-40B4-BE49-F238E27FC236}">
                      <a16:creationId xmlns:a16="http://schemas.microsoft.com/office/drawing/2014/main" id="{A089BDF6-C836-203B-FF37-7AF8149FC622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993195" y="9654180"/>
                  <a:ext cx="774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2A4BD9E-FEA5-7718-4F00-BA544967DC11}"/>
                    </a:ext>
                  </a:extLst>
                </p14:cNvPr>
                <p14:cNvContentPartPr/>
                <p14:nvPr/>
              </p14:nvContentPartPr>
              <p14:xfrm>
                <a:off x="1046115" y="9652380"/>
                <a:ext cx="159480" cy="224280"/>
              </p14:xfrm>
            </p:contentPart>
          </mc:Choice>
          <mc:Fallback xmlns="">
            <p:pic>
              <p:nvPicPr>
                <p:cNvPr id="747" name="Ink 746">
                  <a:extLst>
                    <a:ext uri="{FF2B5EF4-FFF2-40B4-BE49-F238E27FC236}">
                      <a16:creationId xmlns:a16="http://schemas.microsoft.com/office/drawing/2014/main" id="{937FC4B4-A16A-E310-8EBA-3F7AB1138B81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037115" y="9643740"/>
                  <a:ext cx="1771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E45DD58-B6B5-CDAF-CE15-32DF12FB17AA}"/>
                    </a:ext>
                  </a:extLst>
                </p14:cNvPr>
                <p14:cNvContentPartPr/>
                <p14:nvPr/>
              </p14:nvContentPartPr>
              <p14:xfrm>
                <a:off x="1180755" y="9750300"/>
                <a:ext cx="129240" cy="113040"/>
              </p14:xfrm>
            </p:contentPart>
          </mc:Choice>
          <mc:Fallback xmlns="">
            <p:pic>
              <p:nvPicPr>
                <p:cNvPr id="748" name="Ink 747">
                  <a:extLst>
                    <a:ext uri="{FF2B5EF4-FFF2-40B4-BE49-F238E27FC236}">
                      <a16:creationId xmlns:a16="http://schemas.microsoft.com/office/drawing/2014/main" id="{5E3527CB-AD77-5308-28B0-6EA3B9B6C23B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1171755" y="9741300"/>
                  <a:ext cx="1468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1F0F8A1-DB0B-A4A9-AF07-36125660435A}"/>
                    </a:ext>
                  </a:extLst>
                </p14:cNvPr>
                <p14:cNvContentPartPr/>
                <p14:nvPr/>
              </p14:nvContentPartPr>
              <p14:xfrm>
                <a:off x="1612755" y="9649140"/>
                <a:ext cx="117000" cy="133200"/>
              </p14:xfrm>
            </p:contentPart>
          </mc:Choice>
          <mc:Fallback xmlns="">
            <p:pic>
              <p:nvPicPr>
                <p:cNvPr id="750" name="Ink 749">
                  <a:extLst>
                    <a:ext uri="{FF2B5EF4-FFF2-40B4-BE49-F238E27FC236}">
                      <a16:creationId xmlns:a16="http://schemas.microsoft.com/office/drawing/2014/main" id="{9C5CFC86-F60F-3897-FC7A-F83B62D1E155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1603755" y="9640140"/>
                  <a:ext cx="1346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5B343D2-4E30-22E4-72D9-35EB36845874}"/>
                    </a:ext>
                  </a:extLst>
                </p14:cNvPr>
                <p14:cNvContentPartPr/>
                <p14:nvPr/>
              </p14:nvContentPartPr>
              <p14:xfrm>
                <a:off x="1727595" y="9743820"/>
                <a:ext cx="87480" cy="117000"/>
              </p14:xfrm>
            </p:contentPart>
          </mc:Choice>
          <mc:Fallback xmlns="">
            <p:pic>
              <p:nvPicPr>
                <p:cNvPr id="751" name="Ink 750">
                  <a:extLst>
                    <a:ext uri="{FF2B5EF4-FFF2-40B4-BE49-F238E27FC236}">
                      <a16:creationId xmlns:a16="http://schemas.microsoft.com/office/drawing/2014/main" id="{653ECD3E-EF7F-93F0-C5AB-88FEF6FE2120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1718595" y="9735180"/>
                  <a:ext cx="1051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7DBE595-4623-DDD8-F0DA-EBEF1B075028}"/>
                    </a:ext>
                  </a:extLst>
                </p14:cNvPr>
                <p14:cNvContentPartPr/>
                <p14:nvPr/>
              </p14:nvContentPartPr>
              <p14:xfrm>
                <a:off x="1655955" y="9896820"/>
                <a:ext cx="11520" cy="99720"/>
              </p14:xfrm>
            </p:contentPart>
          </mc:Choice>
          <mc:Fallback xmlns="">
            <p:pic>
              <p:nvPicPr>
                <p:cNvPr id="752" name="Ink 751">
                  <a:extLst>
                    <a:ext uri="{FF2B5EF4-FFF2-40B4-BE49-F238E27FC236}">
                      <a16:creationId xmlns:a16="http://schemas.microsoft.com/office/drawing/2014/main" id="{8D5F270F-4CB6-5D56-2895-0505158D712D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647315" y="9887820"/>
                  <a:ext cx="291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E095AD6-04B2-3074-0D2F-08B1D075AE6F}"/>
                    </a:ext>
                  </a:extLst>
                </p14:cNvPr>
                <p14:cNvContentPartPr/>
                <p14:nvPr/>
              </p14:nvContentPartPr>
              <p14:xfrm>
                <a:off x="1630755" y="9973500"/>
                <a:ext cx="60840" cy="14400"/>
              </p14:xfrm>
            </p:contentPart>
          </mc:Choice>
          <mc:Fallback xmlns="">
            <p:pic>
              <p:nvPicPr>
                <p:cNvPr id="753" name="Ink 752">
                  <a:extLst>
                    <a:ext uri="{FF2B5EF4-FFF2-40B4-BE49-F238E27FC236}">
                      <a16:creationId xmlns:a16="http://schemas.microsoft.com/office/drawing/2014/main" id="{8C026100-A184-9A4C-24A0-C20BB4A44E7B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1621755" y="9964860"/>
                  <a:ext cx="784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94777D0-F2D0-C31E-6E2C-08E5A762BE6F}"/>
                    </a:ext>
                  </a:extLst>
                </p14:cNvPr>
                <p14:cNvContentPartPr/>
                <p14:nvPr/>
              </p14:nvContentPartPr>
              <p14:xfrm>
                <a:off x="1561995" y="10037940"/>
                <a:ext cx="135360" cy="110520"/>
              </p14:xfrm>
            </p:contentPart>
          </mc:Choice>
          <mc:Fallback xmlns="">
            <p:pic>
              <p:nvPicPr>
                <p:cNvPr id="754" name="Ink 753">
                  <a:extLst>
                    <a:ext uri="{FF2B5EF4-FFF2-40B4-BE49-F238E27FC236}">
                      <a16:creationId xmlns:a16="http://schemas.microsoft.com/office/drawing/2014/main" id="{EBE07B31-123D-9684-EB04-9E73D1B471EB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1552995" y="10028940"/>
                  <a:ext cx="1530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0F80D73-89EE-585A-69FC-24CF8639A517}"/>
                    </a:ext>
                  </a:extLst>
                </p14:cNvPr>
                <p14:cNvContentPartPr/>
                <p14:nvPr/>
              </p14:nvContentPartPr>
              <p14:xfrm>
                <a:off x="1720755" y="10071420"/>
                <a:ext cx="78480" cy="131760"/>
              </p14:xfrm>
            </p:contentPart>
          </mc:Choice>
          <mc:Fallback xmlns="">
            <p:pic>
              <p:nvPicPr>
                <p:cNvPr id="755" name="Ink 754">
                  <a:extLst>
                    <a:ext uri="{FF2B5EF4-FFF2-40B4-BE49-F238E27FC236}">
                      <a16:creationId xmlns:a16="http://schemas.microsoft.com/office/drawing/2014/main" id="{9D18511E-613F-9840-B1F0-F5CAFBA04D72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1711755" y="10062780"/>
                  <a:ext cx="961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121EEF1-34F4-7398-F998-DCC7BD6CEBFC}"/>
                    </a:ext>
                  </a:extLst>
                </p14:cNvPr>
                <p14:cNvContentPartPr/>
                <p14:nvPr/>
              </p14:nvContentPartPr>
              <p14:xfrm>
                <a:off x="2061315" y="9797820"/>
                <a:ext cx="135000" cy="16920"/>
              </p14:xfrm>
            </p:contentPart>
          </mc:Choice>
          <mc:Fallback xmlns="">
            <p:pic>
              <p:nvPicPr>
                <p:cNvPr id="757" name="Ink 756">
                  <a:extLst>
                    <a:ext uri="{FF2B5EF4-FFF2-40B4-BE49-F238E27FC236}">
                      <a16:creationId xmlns:a16="http://schemas.microsoft.com/office/drawing/2014/main" id="{7BA60305-9651-481E-2469-741271D244FB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2052315" y="9789180"/>
                  <a:ext cx="1526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A36CE2C-26D3-D206-4FC3-730B9BAC7594}"/>
                    </a:ext>
                  </a:extLst>
                </p14:cNvPr>
                <p14:cNvContentPartPr/>
                <p14:nvPr/>
              </p14:nvContentPartPr>
              <p14:xfrm>
                <a:off x="2115315" y="9797460"/>
                <a:ext cx="45720" cy="118080"/>
              </p14:xfrm>
            </p:contentPart>
          </mc:Choice>
          <mc:Fallback xmlns="">
            <p:pic>
              <p:nvPicPr>
                <p:cNvPr id="758" name="Ink 757">
                  <a:extLst>
                    <a:ext uri="{FF2B5EF4-FFF2-40B4-BE49-F238E27FC236}">
                      <a16:creationId xmlns:a16="http://schemas.microsoft.com/office/drawing/2014/main" id="{47EB2F31-1673-78D1-F3F8-5F3CAAD062C1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2106675" y="9788460"/>
                  <a:ext cx="633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E05CC0B-B476-EB2C-6D01-3167EF24CEC6}"/>
                    </a:ext>
                  </a:extLst>
                </p14:cNvPr>
                <p14:cNvContentPartPr/>
                <p14:nvPr/>
              </p14:nvContentPartPr>
              <p14:xfrm>
                <a:off x="2132595" y="9791700"/>
                <a:ext cx="76680" cy="115560"/>
              </p14:xfrm>
            </p:contentPart>
          </mc:Choice>
          <mc:Fallback xmlns="">
            <p:pic>
              <p:nvPicPr>
                <p:cNvPr id="759" name="Ink 758">
                  <a:extLst>
                    <a:ext uri="{FF2B5EF4-FFF2-40B4-BE49-F238E27FC236}">
                      <a16:creationId xmlns:a16="http://schemas.microsoft.com/office/drawing/2014/main" id="{367D41B4-CCE2-346A-5019-770370522252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2123595" y="9782700"/>
                  <a:ext cx="943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CB9B230-72D9-F238-5EB6-8EA305AEC6E6}"/>
                    </a:ext>
                  </a:extLst>
                </p14:cNvPr>
                <p14:cNvContentPartPr/>
                <p14:nvPr/>
              </p14:nvContentPartPr>
              <p14:xfrm>
                <a:off x="2145195" y="9783780"/>
                <a:ext cx="155520" cy="239760"/>
              </p14:xfrm>
            </p:contentPart>
          </mc:Choice>
          <mc:Fallback xmlns="">
            <p:pic>
              <p:nvPicPr>
                <p:cNvPr id="760" name="Ink 759">
                  <a:extLst>
                    <a:ext uri="{FF2B5EF4-FFF2-40B4-BE49-F238E27FC236}">
                      <a16:creationId xmlns:a16="http://schemas.microsoft.com/office/drawing/2014/main" id="{BC296AE2-AC45-4D63-DB03-F24DA5863C1D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2136195" y="9775140"/>
                  <a:ext cx="1731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3EC8CC8-3436-52C9-0A22-7B872003ACE2}"/>
                    </a:ext>
                  </a:extLst>
                </p14:cNvPr>
                <p14:cNvContentPartPr/>
                <p14:nvPr/>
              </p14:nvContentPartPr>
              <p14:xfrm>
                <a:off x="2240955" y="9905820"/>
                <a:ext cx="145080" cy="89280"/>
              </p14:xfrm>
            </p:contentPart>
          </mc:Choice>
          <mc:Fallback xmlns="">
            <p:pic>
              <p:nvPicPr>
                <p:cNvPr id="761" name="Ink 760">
                  <a:extLst>
                    <a:ext uri="{FF2B5EF4-FFF2-40B4-BE49-F238E27FC236}">
                      <a16:creationId xmlns:a16="http://schemas.microsoft.com/office/drawing/2014/main" id="{4F0E30DB-2176-2D79-E1D7-B3299009814C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2232315" y="9897180"/>
                  <a:ext cx="1627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EC8074B-CC66-DA17-2E39-B47C7C235059}"/>
                    </a:ext>
                  </a:extLst>
                </p14:cNvPr>
                <p14:cNvContentPartPr/>
                <p14:nvPr/>
              </p14:nvContentPartPr>
              <p14:xfrm>
                <a:off x="2451195" y="9835260"/>
                <a:ext cx="20880" cy="144000"/>
              </p14:xfrm>
            </p:contentPart>
          </mc:Choice>
          <mc:Fallback xmlns="">
            <p:pic>
              <p:nvPicPr>
                <p:cNvPr id="762" name="Ink 761">
                  <a:extLst>
                    <a:ext uri="{FF2B5EF4-FFF2-40B4-BE49-F238E27FC236}">
                      <a16:creationId xmlns:a16="http://schemas.microsoft.com/office/drawing/2014/main" id="{814775CC-EB16-0316-9ADB-C23E3EF3DD2E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2442555" y="9826620"/>
                  <a:ext cx="385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952D0F8-DCB2-B216-2029-523F9CE196D3}"/>
                    </a:ext>
                  </a:extLst>
                </p14:cNvPr>
                <p14:cNvContentPartPr/>
                <p14:nvPr/>
              </p14:nvContentPartPr>
              <p14:xfrm>
                <a:off x="2410875" y="9886740"/>
                <a:ext cx="132840" cy="23400"/>
              </p14:xfrm>
            </p:contentPart>
          </mc:Choice>
          <mc:Fallback xmlns="">
            <p:pic>
              <p:nvPicPr>
                <p:cNvPr id="763" name="Ink 762">
                  <a:extLst>
                    <a:ext uri="{FF2B5EF4-FFF2-40B4-BE49-F238E27FC236}">
                      <a16:creationId xmlns:a16="http://schemas.microsoft.com/office/drawing/2014/main" id="{7FFC142E-D986-9E93-D86F-D48C1A720887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2401875" y="9877740"/>
                  <a:ext cx="1504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AA98CCE-2884-03B1-3511-7423F365E8A4}"/>
                    </a:ext>
                  </a:extLst>
                </p14:cNvPr>
                <p14:cNvContentPartPr/>
                <p14:nvPr/>
              </p14:nvContentPartPr>
              <p14:xfrm>
                <a:off x="2661435" y="9831660"/>
                <a:ext cx="119160" cy="151920"/>
              </p14:xfrm>
            </p:contentPart>
          </mc:Choice>
          <mc:Fallback xmlns="">
            <p:pic>
              <p:nvPicPr>
                <p:cNvPr id="764" name="Ink 763">
                  <a:extLst>
                    <a:ext uri="{FF2B5EF4-FFF2-40B4-BE49-F238E27FC236}">
                      <a16:creationId xmlns:a16="http://schemas.microsoft.com/office/drawing/2014/main" id="{922ACBE8-CC23-ED59-C059-1E2EF899EDCB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2652795" y="9822660"/>
                  <a:ext cx="1368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A0D4B78-8C08-5E30-C96E-174988EB4B5E}"/>
                    </a:ext>
                  </a:extLst>
                </p14:cNvPr>
                <p14:cNvContentPartPr/>
                <p14:nvPr/>
              </p14:nvContentPartPr>
              <p14:xfrm>
                <a:off x="2604915" y="9880980"/>
                <a:ext cx="260640" cy="42120"/>
              </p14:xfrm>
            </p:contentPart>
          </mc:Choice>
          <mc:Fallback xmlns="">
            <p:pic>
              <p:nvPicPr>
                <p:cNvPr id="765" name="Ink 764">
                  <a:extLst>
                    <a:ext uri="{FF2B5EF4-FFF2-40B4-BE49-F238E27FC236}">
                      <a16:creationId xmlns:a16="http://schemas.microsoft.com/office/drawing/2014/main" id="{894B2A15-E2B6-9D8C-D0AF-43C4E0BAC7BF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2596275" y="9872340"/>
                  <a:ext cx="2782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5F9BE35-AFA8-CB83-CD5D-550D4FB57232}"/>
                    </a:ext>
                  </a:extLst>
                </p14:cNvPr>
                <p14:cNvContentPartPr/>
                <p14:nvPr/>
              </p14:nvContentPartPr>
              <p14:xfrm>
                <a:off x="2877435" y="9930300"/>
                <a:ext cx="72360" cy="82080"/>
              </p14:xfrm>
            </p:contentPart>
          </mc:Choice>
          <mc:Fallback xmlns="">
            <p:pic>
              <p:nvPicPr>
                <p:cNvPr id="766" name="Ink 765">
                  <a:extLst>
                    <a:ext uri="{FF2B5EF4-FFF2-40B4-BE49-F238E27FC236}">
                      <a16:creationId xmlns:a16="http://schemas.microsoft.com/office/drawing/2014/main" id="{DE2226FA-2F5B-4CD6-6E77-22B1E9F32C33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2868795" y="9921300"/>
                  <a:ext cx="900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13B9026-FA5B-A2A1-50A5-3C58091B2C1D}"/>
                    </a:ext>
                  </a:extLst>
                </p14:cNvPr>
                <p14:cNvContentPartPr/>
                <p14:nvPr/>
              </p14:nvContentPartPr>
              <p14:xfrm>
                <a:off x="2937555" y="9934980"/>
                <a:ext cx="18000" cy="234000"/>
              </p14:xfrm>
            </p:contentPart>
          </mc:Choice>
          <mc:Fallback xmlns="">
            <p:pic>
              <p:nvPicPr>
                <p:cNvPr id="767" name="Ink 766">
                  <a:extLst>
                    <a:ext uri="{FF2B5EF4-FFF2-40B4-BE49-F238E27FC236}">
                      <a16:creationId xmlns:a16="http://schemas.microsoft.com/office/drawing/2014/main" id="{52923BB6-E769-F1B5-91D7-8C121075821D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2928915" y="9925980"/>
                  <a:ext cx="356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C2F4303-4F03-0CE9-9F16-5E70BF53B157}"/>
                    </a:ext>
                  </a:extLst>
                </p14:cNvPr>
                <p14:cNvContentPartPr/>
                <p14:nvPr/>
              </p14:nvContentPartPr>
              <p14:xfrm>
                <a:off x="679275" y="10107420"/>
                <a:ext cx="47160" cy="468720"/>
              </p14:xfrm>
            </p:contentPart>
          </mc:Choice>
          <mc:Fallback xmlns="">
            <p:pic>
              <p:nvPicPr>
                <p:cNvPr id="769" name="Ink 768">
                  <a:extLst>
                    <a:ext uri="{FF2B5EF4-FFF2-40B4-BE49-F238E27FC236}">
                      <a16:creationId xmlns:a16="http://schemas.microsoft.com/office/drawing/2014/main" id="{E2D3B954-0A3F-55C8-2360-10AE76A059B9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670275" y="10098420"/>
                  <a:ext cx="648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0E66926-8776-3AED-FDB8-B6BD9E26561A}"/>
                    </a:ext>
                  </a:extLst>
                </p14:cNvPr>
                <p14:cNvContentPartPr/>
                <p14:nvPr/>
              </p14:nvContentPartPr>
              <p14:xfrm>
                <a:off x="1407555" y="10077180"/>
                <a:ext cx="53280" cy="494640"/>
              </p14:xfrm>
            </p:contentPart>
          </mc:Choice>
          <mc:Fallback xmlns="">
            <p:pic>
              <p:nvPicPr>
                <p:cNvPr id="770" name="Ink 769">
                  <a:extLst>
                    <a:ext uri="{FF2B5EF4-FFF2-40B4-BE49-F238E27FC236}">
                      <a16:creationId xmlns:a16="http://schemas.microsoft.com/office/drawing/2014/main" id="{60AA0D2B-B62B-D5F8-CBAB-D3E0631EC067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1398915" y="10068180"/>
                  <a:ext cx="7092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6186069-4CA1-C055-EC02-A6E031408E21}"/>
                    </a:ext>
                  </a:extLst>
                </p14:cNvPr>
                <p14:cNvContentPartPr/>
                <p14:nvPr/>
              </p14:nvContentPartPr>
              <p14:xfrm>
                <a:off x="1918035" y="10046220"/>
                <a:ext cx="17280" cy="481320"/>
              </p14:xfrm>
            </p:contentPart>
          </mc:Choice>
          <mc:Fallback xmlns="">
            <p:pic>
              <p:nvPicPr>
                <p:cNvPr id="771" name="Ink 770">
                  <a:extLst>
                    <a:ext uri="{FF2B5EF4-FFF2-40B4-BE49-F238E27FC236}">
                      <a16:creationId xmlns:a16="http://schemas.microsoft.com/office/drawing/2014/main" id="{CE64ED54-9C79-98D6-2064-006CC0D171E6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1909035" y="10037580"/>
                  <a:ext cx="3492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F693639-FDFA-F23D-6204-E26EB146E11D}"/>
                    </a:ext>
                  </a:extLst>
                </p14:cNvPr>
                <p14:cNvContentPartPr/>
                <p14:nvPr/>
              </p14:nvContentPartPr>
              <p14:xfrm>
                <a:off x="2019195" y="8430900"/>
                <a:ext cx="144360" cy="21960"/>
              </p14:xfrm>
            </p:contentPart>
          </mc:Choice>
          <mc:Fallback xmlns=""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6A2F93A6-312B-943E-7B8A-4E31FF332F7E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2010195" y="8422260"/>
                  <a:ext cx="162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0863D28-406A-C53D-B050-8BB94495C611}"/>
                    </a:ext>
                  </a:extLst>
                </p14:cNvPr>
                <p14:cNvContentPartPr/>
                <p14:nvPr/>
              </p14:nvContentPartPr>
              <p14:xfrm>
                <a:off x="2046195" y="8443500"/>
                <a:ext cx="60480" cy="12996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7A8898AC-3667-9CC3-8B44-9366AB97A3A1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2037195" y="8434500"/>
                  <a:ext cx="781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E1E54C6-5A76-17C1-AAD0-B990311E4A32}"/>
                    </a:ext>
                  </a:extLst>
                </p14:cNvPr>
                <p14:cNvContentPartPr/>
                <p14:nvPr/>
              </p14:nvContentPartPr>
              <p14:xfrm>
                <a:off x="2078955" y="8442060"/>
                <a:ext cx="57960" cy="13896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CCD4BB3D-C566-F5DE-1182-B2ACA162A76C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2069955" y="8433420"/>
                  <a:ext cx="756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1E960A5-0A99-C510-9157-349EACFB34B5}"/>
                    </a:ext>
                  </a:extLst>
                </p14:cNvPr>
                <p14:cNvContentPartPr/>
                <p14:nvPr/>
              </p14:nvContentPartPr>
              <p14:xfrm>
                <a:off x="2227275" y="8439900"/>
                <a:ext cx="30960" cy="144000"/>
              </p14:xfrm>
            </p:contentPart>
          </mc:Choice>
          <mc:Fallback xmlns=""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036D1FBF-FE75-4C9D-B25B-2B7BF3297C34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2218275" y="8431260"/>
                  <a:ext cx="486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4A7542C-E6B6-5B1C-0833-2D4D732C1C2C}"/>
                    </a:ext>
                  </a:extLst>
                </p14:cNvPr>
                <p14:cNvContentPartPr/>
                <p14:nvPr/>
              </p14:nvContentPartPr>
              <p14:xfrm>
                <a:off x="2190915" y="8482740"/>
                <a:ext cx="168480" cy="4680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B6991EBC-D4CC-9CFA-14C8-522EE6B82FC7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2182275" y="8473740"/>
                  <a:ext cx="1861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C88CE72-D5FA-DACF-7239-E1DBF02E3642}"/>
                    </a:ext>
                  </a:extLst>
                </p14:cNvPr>
                <p14:cNvContentPartPr/>
                <p14:nvPr/>
              </p14:nvContentPartPr>
              <p14:xfrm>
                <a:off x="2424195" y="8424780"/>
                <a:ext cx="84600" cy="14940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4BDF7F22-CE20-2622-8446-4F24F98956F6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2415195" y="8415780"/>
                  <a:ext cx="1022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2F3DA04-7BF9-2598-2E7D-BB50DDC35B42}"/>
                    </a:ext>
                  </a:extLst>
                </p14:cNvPr>
                <p14:cNvContentPartPr/>
                <p14:nvPr/>
              </p14:nvContentPartPr>
              <p14:xfrm>
                <a:off x="2368395" y="8485980"/>
                <a:ext cx="173880" cy="43200"/>
              </p14:xfrm>
            </p:contentPart>
          </mc:Choice>
          <mc:Fallback xmlns=""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D16CD494-5F74-F8C7-4F62-CFE451B18E45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2359755" y="8476980"/>
                  <a:ext cx="1915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AEDE26E-1048-690C-784D-F41B19D1AFE8}"/>
                    </a:ext>
                  </a:extLst>
                </p14:cNvPr>
                <p14:cNvContentPartPr/>
                <p14:nvPr/>
              </p14:nvContentPartPr>
              <p14:xfrm>
                <a:off x="2000475" y="9193020"/>
                <a:ext cx="183600" cy="19080"/>
              </p14:xfrm>
            </p:contentPart>
          </mc:Choice>
          <mc:Fallback xmlns="">
            <p:pic>
              <p:nvPicPr>
                <p:cNvPr id="781" name="Ink 780">
                  <a:extLst>
                    <a:ext uri="{FF2B5EF4-FFF2-40B4-BE49-F238E27FC236}">
                      <a16:creationId xmlns:a16="http://schemas.microsoft.com/office/drawing/2014/main" id="{D842DBF9-C91F-EA60-2879-08D9A69EFDD5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991835" y="9184380"/>
                  <a:ext cx="201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5BE5C71-085E-AFDF-C48E-23798F08F75D}"/>
                    </a:ext>
                  </a:extLst>
                </p14:cNvPr>
                <p14:cNvContentPartPr/>
                <p14:nvPr/>
              </p14:nvContentPartPr>
              <p14:xfrm>
                <a:off x="2015955" y="9204540"/>
                <a:ext cx="69480" cy="106560"/>
              </p14:xfrm>
            </p:contentPart>
          </mc:Choice>
          <mc:Fallback xmlns="">
            <p:pic>
              <p:nvPicPr>
                <p:cNvPr id="782" name="Ink 781">
                  <a:extLst>
                    <a:ext uri="{FF2B5EF4-FFF2-40B4-BE49-F238E27FC236}">
                      <a16:creationId xmlns:a16="http://schemas.microsoft.com/office/drawing/2014/main" id="{C34CD2D7-FBBC-8608-F514-562717120E36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2006955" y="9195900"/>
                  <a:ext cx="871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8D78996-BC3C-23F8-6433-F35F0628A97E}"/>
                    </a:ext>
                  </a:extLst>
                </p14:cNvPr>
                <p14:cNvContentPartPr/>
                <p14:nvPr/>
              </p14:nvContentPartPr>
              <p14:xfrm>
                <a:off x="2053395" y="9206700"/>
                <a:ext cx="79920" cy="147960"/>
              </p14:xfrm>
            </p:contentPart>
          </mc:Choice>
          <mc:Fallback xmlns="">
            <p:pic>
              <p:nvPicPr>
                <p:cNvPr id="783" name="Ink 782">
                  <a:extLst>
                    <a:ext uri="{FF2B5EF4-FFF2-40B4-BE49-F238E27FC236}">
                      <a16:creationId xmlns:a16="http://schemas.microsoft.com/office/drawing/2014/main" id="{C73A5F8F-62C7-FFEC-928D-0705306406DF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2044755" y="9198060"/>
                  <a:ext cx="975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84C329E-190D-12B1-62F5-DC380818014B}"/>
                    </a:ext>
                  </a:extLst>
                </p14:cNvPr>
                <p14:cNvContentPartPr/>
                <p14:nvPr/>
              </p14:nvContentPartPr>
              <p14:xfrm>
                <a:off x="2111715" y="9171060"/>
                <a:ext cx="154440" cy="246960"/>
              </p14:xfrm>
            </p:contentPart>
          </mc:Choice>
          <mc:Fallback xmlns="">
            <p:pic>
              <p:nvPicPr>
                <p:cNvPr id="784" name="Ink 783">
                  <a:extLst>
                    <a:ext uri="{FF2B5EF4-FFF2-40B4-BE49-F238E27FC236}">
                      <a16:creationId xmlns:a16="http://schemas.microsoft.com/office/drawing/2014/main" id="{144BE3FE-8CE7-2812-5DB6-7142D89C7896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2103075" y="9162420"/>
                  <a:ext cx="1720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55B7DFE-D4FE-F53F-EC73-D0BD13EE7099}"/>
                    </a:ext>
                  </a:extLst>
                </p14:cNvPr>
                <p14:cNvContentPartPr/>
                <p14:nvPr/>
              </p14:nvContentPartPr>
              <p14:xfrm>
                <a:off x="2214315" y="9300300"/>
                <a:ext cx="142200" cy="86400"/>
              </p14:xfrm>
            </p:contentPart>
          </mc:Choice>
          <mc:Fallback xmlns="">
            <p:pic>
              <p:nvPicPr>
                <p:cNvPr id="785" name="Ink 784">
                  <a:extLst>
                    <a:ext uri="{FF2B5EF4-FFF2-40B4-BE49-F238E27FC236}">
                      <a16:creationId xmlns:a16="http://schemas.microsoft.com/office/drawing/2014/main" id="{4E2E603A-C176-82AF-9870-4C9AD49F541C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2205675" y="9291300"/>
                  <a:ext cx="159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B87AAD7-49FD-BCF1-669D-338490AE0387}"/>
                    </a:ext>
                  </a:extLst>
                </p14:cNvPr>
                <p14:cNvContentPartPr/>
                <p14:nvPr/>
              </p14:nvContentPartPr>
              <p14:xfrm>
                <a:off x="2425275" y="9247020"/>
                <a:ext cx="28080" cy="126360"/>
              </p14:xfrm>
            </p:contentPart>
          </mc:Choice>
          <mc:Fallback xmlns="">
            <p:pic>
              <p:nvPicPr>
                <p:cNvPr id="786" name="Ink 785">
                  <a:extLst>
                    <a:ext uri="{FF2B5EF4-FFF2-40B4-BE49-F238E27FC236}">
                      <a16:creationId xmlns:a16="http://schemas.microsoft.com/office/drawing/2014/main" id="{C5654A1F-F2A2-B6DD-EDB6-272679C188E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2416635" y="9238020"/>
                  <a:ext cx="457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817E38C-A83D-7313-5FDF-8532EA0481C9}"/>
                    </a:ext>
                  </a:extLst>
                </p14:cNvPr>
                <p14:cNvContentPartPr/>
                <p14:nvPr/>
              </p14:nvContentPartPr>
              <p14:xfrm>
                <a:off x="2412675" y="9301020"/>
                <a:ext cx="107280" cy="14760"/>
              </p14:xfrm>
            </p:contentPart>
          </mc:Choice>
          <mc:Fallback xmlns="">
            <p:pic>
              <p:nvPicPr>
                <p:cNvPr id="787" name="Ink 786">
                  <a:extLst>
                    <a:ext uri="{FF2B5EF4-FFF2-40B4-BE49-F238E27FC236}">
                      <a16:creationId xmlns:a16="http://schemas.microsoft.com/office/drawing/2014/main" id="{9DAB4AB1-5ABA-8A1F-7DA2-852BCBBD6C36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2403675" y="9292380"/>
                  <a:ext cx="1249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5DD7EA3-4CCE-1BCD-BBA1-44D9E4492EC6}"/>
                    </a:ext>
                  </a:extLst>
                </p14:cNvPr>
                <p14:cNvContentPartPr/>
                <p14:nvPr/>
              </p14:nvContentPartPr>
              <p14:xfrm>
                <a:off x="2589075" y="9216060"/>
                <a:ext cx="110880" cy="150480"/>
              </p14:xfrm>
            </p:contentPart>
          </mc:Choice>
          <mc:Fallback xmlns="">
            <p:pic>
              <p:nvPicPr>
                <p:cNvPr id="788" name="Ink 787">
                  <a:extLst>
                    <a:ext uri="{FF2B5EF4-FFF2-40B4-BE49-F238E27FC236}">
                      <a16:creationId xmlns:a16="http://schemas.microsoft.com/office/drawing/2014/main" id="{9F6C9043-EE21-139D-1172-219558727CF1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580435" y="9207420"/>
                  <a:ext cx="1285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B74EA6C-FD8A-A6D4-B4ED-9630835AD0E0}"/>
                    </a:ext>
                  </a:extLst>
                </p14:cNvPr>
                <p14:cNvContentPartPr/>
                <p14:nvPr/>
              </p14:nvContentPartPr>
              <p14:xfrm>
                <a:off x="2538675" y="9284820"/>
                <a:ext cx="199080" cy="12240"/>
              </p14:xfrm>
            </p:contentPart>
          </mc:Choice>
          <mc:Fallback xmlns="">
            <p:pic>
              <p:nvPicPr>
                <p:cNvPr id="789" name="Ink 788">
                  <a:extLst>
                    <a:ext uri="{FF2B5EF4-FFF2-40B4-BE49-F238E27FC236}">
                      <a16:creationId xmlns:a16="http://schemas.microsoft.com/office/drawing/2014/main" id="{A2B884FC-8D69-BEEB-8B81-3E2EBC40431F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2529675" y="9275820"/>
                  <a:ext cx="2167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4DB2526-33D1-20F9-ACFA-CA8044406041}"/>
                    </a:ext>
                  </a:extLst>
                </p14:cNvPr>
                <p14:cNvContentPartPr/>
                <p14:nvPr/>
              </p14:nvContentPartPr>
              <p14:xfrm>
                <a:off x="2702835" y="9295980"/>
                <a:ext cx="97200" cy="135000"/>
              </p14:xfrm>
            </p:contentPart>
          </mc:Choice>
          <mc:Fallback xmlns="">
            <p:pic>
              <p:nvPicPr>
                <p:cNvPr id="790" name="Ink 789">
                  <a:extLst>
                    <a:ext uri="{FF2B5EF4-FFF2-40B4-BE49-F238E27FC236}">
                      <a16:creationId xmlns:a16="http://schemas.microsoft.com/office/drawing/2014/main" id="{EE0A1977-C2B7-006E-BAA5-AC7F95773A69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2694195" y="9287340"/>
                  <a:ext cx="1148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74CBCDB-2006-6A6D-214C-3CC7F19A5958}"/>
                    </a:ext>
                  </a:extLst>
                </p14:cNvPr>
                <p14:cNvContentPartPr/>
                <p14:nvPr/>
              </p14:nvContentPartPr>
              <p14:xfrm>
                <a:off x="695475" y="10513980"/>
                <a:ext cx="22680" cy="506520"/>
              </p14:xfrm>
            </p:contentPart>
          </mc:Choice>
          <mc:Fallback xmlns="">
            <p:pic>
              <p:nvPicPr>
                <p:cNvPr id="822" name="Ink 821">
                  <a:extLst>
                    <a:ext uri="{FF2B5EF4-FFF2-40B4-BE49-F238E27FC236}">
                      <a16:creationId xmlns:a16="http://schemas.microsoft.com/office/drawing/2014/main" id="{3A28A6BB-0EDE-6E8F-5A77-9DB280FD7206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686835" y="10504980"/>
                  <a:ext cx="4032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7B9884A-499F-BC75-5AD8-9DE22DB26D9C}"/>
                    </a:ext>
                  </a:extLst>
                </p14:cNvPr>
                <p14:cNvContentPartPr/>
                <p14:nvPr/>
              </p14:nvContentPartPr>
              <p14:xfrm>
                <a:off x="1401435" y="10535580"/>
                <a:ext cx="21600" cy="546120"/>
              </p14:xfrm>
            </p:contentPart>
          </mc:Choice>
          <mc:Fallback xmlns="">
            <p:pic>
              <p:nvPicPr>
                <p:cNvPr id="823" name="Ink 822">
                  <a:extLst>
                    <a:ext uri="{FF2B5EF4-FFF2-40B4-BE49-F238E27FC236}">
                      <a16:creationId xmlns:a16="http://schemas.microsoft.com/office/drawing/2014/main" id="{62BD221E-29A8-CF89-E978-9912BFFB55E3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1392795" y="10526580"/>
                  <a:ext cx="3924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C73A86D-2EAF-E162-0CCA-167F580A160E}"/>
                    </a:ext>
                  </a:extLst>
                </p14:cNvPr>
                <p14:cNvContentPartPr/>
                <p14:nvPr/>
              </p14:nvContentPartPr>
              <p14:xfrm>
                <a:off x="1925235" y="10496700"/>
                <a:ext cx="27720" cy="564480"/>
              </p14:xfrm>
            </p:contentPart>
          </mc:Choice>
          <mc:Fallback xmlns="">
            <p:pic>
              <p:nvPicPr>
                <p:cNvPr id="824" name="Ink 823">
                  <a:extLst>
                    <a:ext uri="{FF2B5EF4-FFF2-40B4-BE49-F238E27FC236}">
                      <a16:creationId xmlns:a16="http://schemas.microsoft.com/office/drawing/2014/main" id="{2091E674-07C5-5E85-6485-804420974627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1916595" y="10488060"/>
                  <a:ext cx="4536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7F37168-83F7-5B01-281D-1E76C39F57F8}"/>
                    </a:ext>
                  </a:extLst>
                </p14:cNvPr>
                <p14:cNvContentPartPr/>
                <p14:nvPr/>
              </p14:nvContentPartPr>
              <p14:xfrm>
                <a:off x="794475" y="10503900"/>
                <a:ext cx="91440" cy="14760"/>
              </p14:xfrm>
            </p:contentPart>
          </mc:Choice>
          <mc:Fallback xmlns="">
            <p:pic>
              <p:nvPicPr>
                <p:cNvPr id="839" name="Ink 838">
                  <a:extLst>
                    <a:ext uri="{FF2B5EF4-FFF2-40B4-BE49-F238E27FC236}">
                      <a16:creationId xmlns:a16="http://schemas.microsoft.com/office/drawing/2014/main" id="{F41D389F-E4CC-1298-490C-FAB9492E44B9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785835" y="10494900"/>
                  <a:ext cx="1090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94B3BF0-6E33-B2A8-157F-58ED81C3163D}"/>
                    </a:ext>
                  </a:extLst>
                </p14:cNvPr>
                <p14:cNvContentPartPr/>
                <p14:nvPr/>
              </p14:nvContentPartPr>
              <p14:xfrm>
                <a:off x="920475" y="10452060"/>
                <a:ext cx="104400" cy="24480"/>
              </p14:xfrm>
            </p:contentPart>
          </mc:Choice>
          <mc:Fallback xmlns="">
            <p:pic>
              <p:nvPicPr>
                <p:cNvPr id="840" name="Ink 839">
                  <a:extLst>
                    <a:ext uri="{FF2B5EF4-FFF2-40B4-BE49-F238E27FC236}">
                      <a16:creationId xmlns:a16="http://schemas.microsoft.com/office/drawing/2014/main" id="{A7274754-297C-AFF0-FC6F-6148F6553730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911835" y="10443420"/>
                  <a:ext cx="1220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377417C-48FF-091A-62D9-F4BC9472E60F}"/>
                    </a:ext>
                  </a:extLst>
                </p14:cNvPr>
                <p14:cNvContentPartPr/>
                <p14:nvPr/>
              </p14:nvContentPartPr>
              <p14:xfrm>
                <a:off x="937755" y="10459260"/>
                <a:ext cx="57600" cy="82080"/>
              </p14:xfrm>
            </p:contentPart>
          </mc:Choice>
          <mc:Fallback xmlns="">
            <p:pic>
              <p:nvPicPr>
                <p:cNvPr id="841" name="Ink 840">
                  <a:extLst>
                    <a:ext uri="{FF2B5EF4-FFF2-40B4-BE49-F238E27FC236}">
                      <a16:creationId xmlns:a16="http://schemas.microsoft.com/office/drawing/2014/main" id="{58EB6C52-3C63-7B50-5D83-99A8410C78C7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928755" y="10450260"/>
                  <a:ext cx="752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7F042D7-82A6-5931-1851-D5676D736BFB}"/>
                    </a:ext>
                  </a:extLst>
                </p14:cNvPr>
                <p14:cNvContentPartPr/>
                <p14:nvPr/>
              </p14:nvContentPartPr>
              <p14:xfrm>
                <a:off x="966555" y="10446300"/>
                <a:ext cx="146520" cy="196200"/>
              </p14:xfrm>
            </p:contentPart>
          </mc:Choice>
          <mc:Fallback xmlns="">
            <p:pic>
              <p:nvPicPr>
                <p:cNvPr id="842" name="Ink 841">
                  <a:extLst>
                    <a:ext uri="{FF2B5EF4-FFF2-40B4-BE49-F238E27FC236}">
                      <a16:creationId xmlns:a16="http://schemas.microsoft.com/office/drawing/2014/main" id="{7EB880C9-ECCA-66AE-A7EC-DE0596BB3481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957915" y="10437300"/>
                  <a:ext cx="1641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7C8ED42-D4CA-0A2A-0D13-3B47FAC9AEC9}"/>
                    </a:ext>
                  </a:extLst>
                </p14:cNvPr>
                <p14:cNvContentPartPr/>
                <p14:nvPr/>
              </p14:nvContentPartPr>
              <p14:xfrm>
                <a:off x="1096155" y="10511820"/>
                <a:ext cx="124560" cy="110880"/>
              </p14:xfrm>
            </p:contentPart>
          </mc:Choice>
          <mc:Fallback xmlns="">
            <p:pic>
              <p:nvPicPr>
                <p:cNvPr id="843" name="Ink 842">
                  <a:extLst>
                    <a:ext uri="{FF2B5EF4-FFF2-40B4-BE49-F238E27FC236}">
                      <a16:creationId xmlns:a16="http://schemas.microsoft.com/office/drawing/2014/main" id="{B40573B3-BB7E-7546-B0F3-77DDBC22A7D0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1087155" y="10502820"/>
                  <a:ext cx="1422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9B4EF1F-B32D-7FFD-905B-11F4F6ACCCC1}"/>
                    </a:ext>
                  </a:extLst>
                </p14:cNvPr>
                <p14:cNvContentPartPr/>
                <p14:nvPr/>
              </p14:nvContentPartPr>
              <p14:xfrm>
                <a:off x="2149515" y="10508220"/>
                <a:ext cx="134640" cy="200160"/>
              </p14:xfrm>
            </p:contentPart>
          </mc:Choice>
          <mc:Fallback xmlns="">
            <p:pic>
              <p:nvPicPr>
                <p:cNvPr id="850" name="Ink 849">
                  <a:extLst>
                    <a:ext uri="{FF2B5EF4-FFF2-40B4-BE49-F238E27FC236}">
                      <a16:creationId xmlns:a16="http://schemas.microsoft.com/office/drawing/2014/main" id="{F03DB2CC-6A12-AE8A-B84D-8AE03F8FCB42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2140875" y="10499220"/>
                  <a:ext cx="1522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3DBDB80-12CF-2967-DF99-CBBCBDC4633A}"/>
                    </a:ext>
                  </a:extLst>
                </p14:cNvPr>
                <p14:cNvContentPartPr/>
                <p14:nvPr/>
              </p14:nvContentPartPr>
              <p14:xfrm>
                <a:off x="2090475" y="10597500"/>
                <a:ext cx="247680" cy="50760"/>
              </p14:xfrm>
            </p:contentPart>
          </mc:Choice>
          <mc:Fallback xmlns="">
            <p:pic>
              <p:nvPicPr>
                <p:cNvPr id="851" name="Ink 850">
                  <a:extLst>
                    <a:ext uri="{FF2B5EF4-FFF2-40B4-BE49-F238E27FC236}">
                      <a16:creationId xmlns:a16="http://schemas.microsoft.com/office/drawing/2014/main" id="{EE11DC76-AB31-93C5-8DB8-9AC71913E95D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2081835" y="10588500"/>
                  <a:ext cx="265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798454C-FB48-7EC6-63A3-94CD8B803DCE}"/>
                    </a:ext>
                  </a:extLst>
                </p14:cNvPr>
                <p14:cNvContentPartPr/>
                <p14:nvPr/>
              </p14:nvContentPartPr>
              <p14:xfrm>
                <a:off x="2328075" y="10632060"/>
                <a:ext cx="111960" cy="140400"/>
              </p14:xfrm>
            </p:contentPart>
          </mc:Choice>
          <mc:Fallback xmlns="">
            <p:pic>
              <p:nvPicPr>
                <p:cNvPr id="852" name="Ink 851">
                  <a:extLst>
                    <a:ext uri="{FF2B5EF4-FFF2-40B4-BE49-F238E27FC236}">
                      <a16:creationId xmlns:a16="http://schemas.microsoft.com/office/drawing/2014/main" id="{C60C5AE2-7D25-10D7-8DC7-1FB2134974C7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2319075" y="10623060"/>
                  <a:ext cx="1296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DE91B99-E4A0-1C3A-7016-7277978C0065}"/>
                    </a:ext>
                  </a:extLst>
                </p14:cNvPr>
                <p14:cNvContentPartPr/>
                <p14:nvPr/>
              </p14:nvContentPartPr>
              <p14:xfrm>
                <a:off x="283635" y="10760580"/>
                <a:ext cx="22680" cy="9000"/>
              </p14:xfrm>
            </p:contentPart>
          </mc:Choice>
          <mc:Fallback xmlns="">
            <p:pic>
              <p:nvPicPr>
                <p:cNvPr id="854" name="Ink 853">
                  <a:extLst>
                    <a:ext uri="{FF2B5EF4-FFF2-40B4-BE49-F238E27FC236}">
                      <a16:creationId xmlns:a16="http://schemas.microsoft.com/office/drawing/2014/main" id="{0B0407A3-6B57-B1DD-95ED-87F673E77D2C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274635" y="10751580"/>
                  <a:ext cx="403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CF6BF0D-00AF-B0DC-17BD-7393783B5649}"/>
                    </a:ext>
                  </a:extLst>
                </p14:cNvPr>
                <p14:cNvContentPartPr/>
                <p14:nvPr/>
              </p14:nvContentPartPr>
              <p14:xfrm>
                <a:off x="204075" y="10753380"/>
                <a:ext cx="2653560" cy="163800"/>
              </p14:xfrm>
            </p:contentPart>
          </mc:Choice>
          <mc:Fallback xmlns="">
            <p:pic>
              <p:nvPicPr>
                <p:cNvPr id="855" name="Ink 854">
                  <a:extLst>
                    <a:ext uri="{FF2B5EF4-FFF2-40B4-BE49-F238E27FC236}">
                      <a16:creationId xmlns:a16="http://schemas.microsoft.com/office/drawing/2014/main" id="{4CE2ED64-DB9F-C145-6656-37A35718ABB2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195075" y="10744380"/>
                  <a:ext cx="26712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D352129-032D-1942-AFE8-4AFA1DA007AA}"/>
                    </a:ext>
                  </a:extLst>
                </p14:cNvPr>
                <p14:cNvContentPartPr/>
                <p14:nvPr/>
              </p14:nvContentPartPr>
              <p14:xfrm>
                <a:off x="884475" y="10953540"/>
                <a:ext cx="110160" cy="10440"/>
              </p14:xfrm>
            </p:contentPart>
          </mc:Choice>
          <mc:Fallback xmlns="">
            <p:pic>
              <p:nvPicPr>
                <p:cNvPr id="867" name="Ink 866">
                  <a:extLst>
                    <a:ext uri="{FF2B5EF4-FFF2-40B4-BE49-F238E27FC236}">
                      <a16:creationId xmlns:a16="http://schemas.microsoft.com/office/drawing/2014/main" id="{0D62E562-BED7-9E89-97DF-3C69BA813CE1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875835" y="10944540"/>
                  <a:ext cx="1278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8116430-ABFB-881C-226B-35B2127C4AAE}"/>
                    </a:ext>
                  </a:extLst>
                </p14:cNvPr>
                <p14:cNvContentPartPr/>
                <p14:nvPr/>
              </p14:nvContentPartPr>
              <p14:xfrm>
                <a:off x="872955" y="10942020"/>
                <a:ext cx="68040" cy="112320"/>
              </p14:xfrm>
            </p:contentPart>
          </mc:Choice>
          <mc:Fallback xmlns="">
            <p:pic>
              <p:nvPicPr>
                <p:cNvPr id="868" name="Ink 867">
                  <a:extLst>
                    <a:ext uri="{FF2B5EF4-FFF2-40B4-BE49-F238E27FC236}">
                      <a16:creationId xmlns:a16="http://schemas.microsoft.com/office/drawing/2014/main" id="{0DB2CCE6-A978-57F6-9C83-A314295EA16F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864315" y="10933020"/>
                  <a:ext cx="856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BC54E26-FDB7-D80B-9B7F-580B0EC09C5B}"/>
                    </a:ext>
                  </a:extLst>
                </p14:cNvPr>
                <p14:cNvContentPartPr/>
                <p14:nvPr/>
              </p14:nvContentPartPr>
              <p14:xfrm>
                <a:off x="905715" y="10962180"/>
                <a:ext cx="55800" cy="100800"/>
              </p14:xfrm>
            </p:contentPart>
          </mc:Choice>
          <mc:Fallback xmlns="">
            <p:pic>
              <p:nvPicPr>
                <p:cNvPr id="869" name="Ink 868">
                  <a:extLst>
                    <a:ext uri="{FF2B5EF4-FFF2-40B4-BE49-F238E27FC236}">
                      <a16:creationId xmlns:a16="http://schemas.microsoft.com/office/drawing/2014/main" id="{BDF4F4FB-9566-7831-17CE-F710ECE10ABD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897075" y="10953180"/>
                  <a:ext cx="734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D176BF9-7918-D5FE-4143-E0DBF9F5CCF5}"/>
                    </a:ext>
                  </a:extLst>
                </p14:cNvPr>
                <p14:cNvContentPartPr/>
                <p14:nvPr/>
              </p14:nvContentPartPr>
              <p14:xfrm>
                <a:off x="923355" y="10947780"/>
                <a:ext cx="131760" cy="275040"/>
              </p14:xfrm>
            </p:contentPart>
          </mc:Choice>
          <mc:Fallback xmlns="">
            <p:pic>
              <p:nvPicPr>
                <p:cNvPr id="870" name="Ink 869">
                  <a:extLst>
                    <a:ext uri="{FF2B5EF4-FFF2-40B4-BE49-F238E27FC236}">
                      <a16:creationId xmlns:a16="http://schemas.microsoft.com/office/drawing/2014/main" id="{242C446B-A975-C52D-C6FE-517C4CF9FFD0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914715" y="10938780"/>
                  <a:ext cx="1494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9219176-851A-D804-73AA-B80729C0ABCC}"/>
                    </a:ext>
                  </a:extLst>
                </p14:cNvPr>
                <p14:cNvContentPartPr/>
                <p14:nvPr/>
              </p14:nvContentPartPr>
              <p14:xfrm>
                <a:off x="1049715" y="11088540"/>
                <a:ext cx="138600" cy="136440"/>
              </p14:xfrm>
            </p:contentPart>
          </mc:Choice>
          <mc:Fallback xmlns="">
            <p:pic>
              <p:nvPicPr>
                <p:cNvPr id="871" name="Ink 870">
                  <a:extLst>
                    <a:ext uri="{FF2B5EF4-FFF2-40B4-BE49-F238E27FC236}">
                      <a16:creationId xmlns:a16="http://schemas.microsoft.com/office/drawing/2014/main" id="{4F1B87B7-6850-2ED0-52FB-935F76542A24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1040715" y="11079900"/>
                  <a:ext cx="1562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F9C4197-E3F6-DC41-5A12-6C5E13ACADCE}"/>
                    </a:ext>
                  </a:extLst>
                </p14:cNvPr>
                <p14:cNvContentPartPr/>
                <p14:nvPr/>
              </p14:nvContentPartPr>
              <p14:xfrm>
                <a:off x="1571715" y="10963350"/>
                <a:ext cx="111600" cy="168480"/>
              </p14:xfrm>
            </p:contentPart>
          </mc:Choice>
          <mc:Fallback xmlns="">
            <p:pic>
              <p:nvPicPr>
                <p:cNvPr id="873" name="Ink 872">
                  <a:extLst>
                    <a:ext uri="{FF2B5EF4-FFF2-40B4-BE49-F238E27FC236}">
                      <a16:creationId xmlns:a16="http://schemas.microsoft.com/office/drawing/2014/main" id="{20EBCDEC-A056-2EA3-FC4F-AE7E936CE86B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1562715" y="10954350"/>
                  <a:ext cx="1292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002EF72-70C0-FA7C-E365-377EF16036A8}"/>
                    </a:ext>
                  </a:extLst>
                </p14:cNvPr>
                <p14:cNvContentPartPr/>
                <p14:nvPr/>
              </p14:nvContentPartPr>
              <p14:xfrm>
                <a:off x="1685835" y="11025630"/>
                <a:ext cx="83160" cy="141840"/>
              </p14:xfrm>
            </p:contentPart>
          </mc:Choice>
          <mc:Fallback xmlns="">
            <p:pic>
              <p:nvPicPr>
                <p:cNvPr id="874" name="Ink 873">
                  <a:extLst>
                    <a:ext uri="{FF2B5EF4-FFF2-40B4-BE49-F238E27FC236}">
                      <a16:creationId xmlns:a16="http://schemas.microsoft.com/office/drawing/2014/main" id="{0CA20387-5AFE-E347-7D3C-2FEBB39ADEAC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1676835" y="11016630"/>
                  <a:ext cx="10080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1871B89-AFA3-D71B-460A-1C19183CEC3C}"/>
              </a:ext>
            </a:extLst>
          </p:cNvPr>
          <p:cNvGrpSpPr/>
          <p:nvPr/>
        </p:nvGrpSpPr>
        <p:grpSpPr>
          <a:xfrm>
            <a:off x="2134830" y="3782850"/>
            <a:ext cx="422280" cy="256320"/>
            <a:chOff x="2078595" y="10964700"/>
            <a:chExt cx="422280" cy="25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68731FD-A5CC-92F0-72AC-82779EDBF976}"/>
                    </a:ext>
                  </a:extLst>
                </p14:cNvPr>
                <p14:cNvContentPartPr/>
                <p14:nvPr/>
              </p14:nvContentPartPr>
              <p14:xfrm>
                <a:off x="2078595" y="10986660"/>
                <a:ext cx="173520" cy="13680"/>
              </p14:xfrm>
            </p:contentPart>
          </mc:Choice>
          <mc:Fallback xmlns="">
            <p:pic>
              <p:nvPicPr>
                <p:cNvPr id="876" name="Ink 875">
                  <a:extLst>
                    <a:ext uri="{FF2B5EF4-FFF2-40B4-BE49-F238E27FC236}">
                      <a16:creationId xmlns:a16="http://schemas.microsoft.com/office/drawing/2014/main" id="{C81E864B-8DC5-1CFA-F38B-BA8FD809064E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069955" y="10978020"/>
                  <a:ext cx="1911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73EED83-E2C6-7467-D81F-C86D6A14C20D}"/>
                    </a:ext>
                  </a:extLst>
                </p14:cNvPr>
                <p14:cNvContentPartPr/>
                <p14:nvPr/>
              </p14:nvContentPartPr>
              <p14:xfrm>
                <a:off x="2105595" y="10985220"/>
                <a:ext cx="75600" cy="124920"/>
              </p14:xfrm>
            </p:contentPart>
          </mc:Choice>
          <mc:Fallback xmlns="">
            <p:pic>
              <p:nvPicPr>
                <p:cNvPr id="877" name="Ink 876">
                  <a:extLst>
                    <a:ext uri="{FF2B5EF4-FFF2-40B4-BE49-F238E27FC236}">
                      <a16:creationId xmlns:a16="http://schemas.microsoft.com/office/drawing/2014/main" id="{5B11C142-F0CD-64AE-02EF-9C0534ED1D8A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096955" y="10976580"/>
                  <a:ext cx="932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B356E57-8B11-CFF8-BAAE-B03F051B73CA}"/>
                    </a:ext>
                  </a:extLst>
                </p14:cNvPr>
                <p14:cNvContentPartPr/>
                <p14:nvPr/>
              </p14:nvContentPartPr>
              <p14:xfrm>
                <a:off x="2143035" y="10983060"/>
                <a:ext cx="90000" cy="136080"/>
              </p14:xfrm>
            </p:contentPart>
          </mc:Choice>
          <mc:Fallback xmlns="">
            <p:pic>
              <p:nvPicPr>
                <p:cNvPr id="878" name="Ink 877">
                  <a:extLst>
                    <a:ext uri="{FF2B5EF4-FFF2-40B4-BE49-F238E27FC236}">
                      <a16:creationId xmlns:a16="http://schemas.microsoft.com/office/drawing/2014/main" id="{363BBE9F-C2B5-7D70-851C-89B10442CBD5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134395" y="10974420"/>
                  <a:ext cx="1076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9518EC2-5689-C6AF-0A2B-B08C926D7D76}"/>
                    </a:ext>
                  </a:extLst>
                </p14:cNvPr>
                <p14:cNvContentPartPr/>
                <p14:nvPr/>
              </p14:nvContentPartPr>
              <p14:xfrm>
                <a:off x="2225835" y="10964700"/>
                <a:ext cx="126000" cy="256320"/>
              </p14:xfrm>
            </p:contentPart>
          </mc:Choice>
          <mc:Fallback xmlns="">
            <p:pic>
              <p:nvPicPr>
                <p:cNvPr id="879" name="Ink 878">
                  <a:extLst>
                    <a:ext uri="{FF2B5EF4-FFF2-40B4-BE49-F238E27FC236}">
                      <a16:creationId xmlns:a16="http://schemas.microsoft.com/office/drawing/2014/main" id="{349D29F4-2F46-5C21-225C-421F839CCB55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216835" y="10955700"/>
                  <a:ext cx="1436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60C07AF-5C38-3B5F-9D6B-52A21B583B06}"/>
                    </a:ext>
                  </a:extLst>
                </p14:cNvPr>
                <p14:cNvContentPartPr/>
                <p14:nvPr/>
              </p14:nvContentPartPr>
              <p14:xfrm>
                <a:off x="2308635" y="11064780"/>
                <a:ext cx="192240" cy="127800"/>
              </p14:xfrm>
            </p:contentPart>
          </mc:Choice>
          <mc:Fallback xmlns="">
            <p:pic>
              <p:nvPicPr>
                <p:cNvPr id="880" name="Ink 879">
                  <a:extLst>
                    <a:ext uri="{FF2B5EF4-FFF2-40B4-BE49-F238E27FC236}">
                      <a16:creationId xmlns:a16="http://schemas.microsoft.com/office/drawing/2014/main" id="{72E87195-5F6A-EEBD-DECC-C29F2C754F67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299635" y="11055780"/>
                  <a:ext cx="20988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D6E6EB37-23C1-FDCD-FC0E-BDE192E24681}"/>
              </a:ext>
            </a:extLst>
          </p:cNvPr>
          <p:cNvGrpSpPr/>
          <p:nvPr/>
        </p:nvGrpSpPr>
        <p:grpSpPr>
          <a:xfrm>
            <a:off x="210810" y="280260"/>
            <a:ext cx="289800" cy="157320"/>
            <a:chOff x="210810" y="280260"/>
            <a:chExt cx="289800" cy="15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44DA0FE-C8B5-ACB8-DD90-4FA779C0E66E}"/>
                    </a:ext>
                  </a:extLst>
                </p14:cNvPr>
                <p14:cNvContentPartPr/>
                <p14:nvPr/>
              </p14:nvContentPartPr>
              <p14:xfrm>
                <a:off x="210810" y="280260"/>
                <a:ext cx="116640" cy="979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44DA0FE-C8B5-ACB8-DD90-4FA779C0E66E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02170" y="271260"/>
                  <a:ext cx="1342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53965F9-A095-7B0E-3C74-55923F45779B}"/>
                    </a:ext>
                  </a:extLst>
                </p14:cNvPr>
                <p14:cNvContentPartPr/>
                <p14:nvPr/>
              </p14:nvContentPartPr>
              <p14:xfrm>
                <a:off x="301890" y="281700"/>
                <a:ext cx="111600" cy="1558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53965F9-A095-7B0E-3C74-55923F45779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3250" y="273060"/>
                  <a:ext cx="129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FE585DC-899E-1491-7F23-C5DBABCFFC09}"/>
                    </a:ext>
                  </a:extLst>
                </p14:cNvPr>
                <p14:cNvContentPartPr/>
                <p14:nvPr/>
              </p14:nvContentPartPr>
              <p14:xfrm>
                <a:off x="410250" y="341460"/>
                <a:ext cx="90360" cy="961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FE585DC-899E-1491-7F23-C5DBABCFFC09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401250" y="332460"/>
                  <a:ext cx="108000" cy="11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17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C59C5197-B11B-78A0-14F9-BA196EB09AF0}"/>
                  </a:ext>
                </a:extLst>
              </p14:cNvPr>
              <p14:cNvContentPartPr/>
              <p14:nvPr/>
            </p14:nvContentPartPr>
            <p14:xfrm>
              <a:off x="701130" y="299700"/>
              <a:ext cx="102960" cy="1101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C59C5197-B11B-78A0-14F9-BA196EB09AF0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692130" y="290700"/>
                <a:ext cx="120600" cy="12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1" name="Group 170">
            <a:extLst>
              <a:ext uri="{FF2B5EF4-FFF2-40B4-BE49-F238E27FC236}">
                <a16:creationId xmlns:a16="http://schemas.microsoft.com/office/drawing/2014/main" id="{365D1658-AD70-850F-0345-3B3C0438EAB2}"/>
              </a:ext>
            </a:extLst>
          </p:cNvPr>
          <p:cNvGrpSpPr/>
          <p:nvPr/>
        </p:nvGrpSpPr>
        <p:grpSpPr>
          <a:xfrm>
            <a:off x="835410" y="305100"/>
            <a:ext cx="611280" cy="180360"/>
            <a:chOff x="835410" y="305100"/>
            <a:chExt cx="611280" cy="18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41DDFD7-0A4D-34D6-9A42-0AF82C49745C}"/>
                    </a:ext>
                  </a:extLst>
                </p14:cNvPr>
                <p14:cNvContentPartPr/>
                <p14:nvPr/>
              </p14:nvContentPartPr>
              <p14:xfrm>
                <a:off x="835410" y="305100"/>
                <a:ext cx="102240" cy="1713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41DDFD7-0A4D-34D6-9A42-0AF82C49745C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826410" y="296100"/>
                  <a:ext cx="1198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881E3B4-D93A-F53F-4768-9A4B0958F26F}"/>
                    </a:ext>
                  </a:extLst>
                </p14:cNvPr>
                <p14:cNvContentPartPr/>
                <p14:nvPr/>
              </p14:nvContentPartPr>
              <p14:xfrm>
                <a:off x="837570" y="367020"/>
                <a:ext cx="125280" cy="266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881E3B4-D93A-F53F-4768-9A4B0958F26F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828930" y="358380"/>
                  <a:ext cx="1429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74AF836-63C0-822F-1732-70C0D48C11DF}"/>
                    </a:ext>
                  </a:extLst>
                </p14:cNvPr>
                <p14:cNvContentPartPr/>
                <p14:nvPr/>
              </p14:nvContentPartPr>
              <p14:xfrm>
                <a:off x="974730" y="308700"/>
                <a:ext cx="91440" cy="1767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74AF836-63C0-822F-1732-70C0D48C11DF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965730" y="299700"/>
                  <a:ext cx="1090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A17AEF5-4724-59A7-B9D6-8675A59E278B}"/>
                    </a:ext>
                  </a:extLst>
                </p14:cNvPr>
                <p14:cNvContentPartPr/>
                <p14:nvPr/>
              </p14:nvContentPartPr>
              <p14:xfrm>
                <a:off x="991650" y="383220"/>
                <a:ext cx="104400" cy="306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A17AEF5-4724-59A7-B9D6-8675A59E278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83010" y="374220"/>
                  <a:ext cx="1220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94B764F-7A94-3E2B-C57C-A72F4741F80A}"/>
                    </a:ext>
                  </a:extLst>
                </p14:cNvPr>
                <p14:cNvContentPartPr/>
                <p14:nvPr/>
              </p14:nvContentPartPr>
              <p14:xfrm>
                <a:off x="1124130" y="305820"/>
                <a:ext cx="75240" cy="1252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94B764F-7A94-3E2B-C57C-A72F4741F80A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1115130" y="297180"/>
                  <a:ext cx="928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7F0B5EB-36E9-0795-E2B0-DF52A7E74F33}"/>
                    </a:ext>
                  </a:extLst>
                </p14:cNvPr>
                <p14:cNvContentPartPr/>
                <p14:nvPr/>
              </p14:nvContentPartPr>
              <p14:xfrm>
                <a:off x="1236810" y="355860"/>
                <a:ext cx="93600" cy="885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7F0B5EB-36E9-0795-E2B0-DF52A7E74F33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1228170" y="347220"/>
                  <a:ext cx="1112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8DC6580-72E1-24F3-5FDF-86DB1BB6F557}"/>
                    </a:ext>
                  </a:extLst>
                </p14:cNvPr>
                <p14:cNvContentPartPr/>
                <p14:nvPr/>
              </p14:nvContentPartPr>
              <p14:xfrm>
                <a:off x="1355970" y="331020"/>
                <a:ext cx="52920" cy="1173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8DC6580-72E1-24F3-5FDF-86DB1BB6F557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1347330" y="322380"/>
                  <a:ext cx="705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BFF7305-3C61-2792-C72F-CEAC321B0E17}"/>
                    </a:ext>
                  </a:extLst>
                </p14:cNvPr>
                <p14:cNvContentPartPr/>
                <p14:nvPr/>
              </p14:nvContentPartPr>
              <p14:xfrm>
                <a:off x="1331130" y="361620"/>
                <a:ext cx="115560" cy="320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BFF7305-3C61-2792-C72F-CEAC321B0E17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1322130" y="352980"/>
                  <a:ext cx="13320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E584DA11-0526-53BC-A04A-FF1B2F8058A3}"/>
              </a:ext>
            </a:extLst>
          </p:cNvPr>
          <p:cNvGrpSpPr/>
          <p:nvPr/>
        </p:nvGrpSpPr>
        <p:grpSpPr>
          <a:xfrm>
            <a:off x="3357930" y="125460"/>
            <a:ext cx="3208680" cy="4123440"/>
            <a:chOff x="3357930" y="125460"/>
            <a:chExt cx="3208680" cy="412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6A2ED68-873A-B5D7-65AE-F09584B477C5}"/>
                    </a:ext>
                  </a:extLst>
                </p14:cNvPr>
                <p14:cNvContentPartPr/>
                <p14:nvPr/>
              </p14:nvContentPartPr>
              <p14:xfrm>
                <a:off x="3360450" y="125460"/>
                <a:ext cx="7920" cy="1029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6A2ED68-873A-B5D7-65AE-F09584B477C5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3351810" y="116820"/>
                  <a:ext cx="25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7C05078-C485-7E67-B976-54E43A7CAF47}"/>
                    </a:ext>
                  </a:extLst>
                </p14:cNvPr>
                <p14:cNvContentPartPr/>
                <p14:nvPr/>
              </p14:nvContentPartPr>
              <p14:xfrm>
                <a:off x="3363330" y="325260"/>
                <a:ext cx="19080" cy="1270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7C05078-C485-7E67-B976-54E43A7CAF47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3354690" y="316260"/>
                  <a:ext cx="367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2B753E8-BA32-43E7-9D9A-B0FB6A817D3B}"/>
                    </a:ext>
                  </a:extLst>
                </p14:cNvPr>
                <p14:cNvContentPartPr/>
                <p14:nvPr/>
              </p14:nvContentPartPr>
              <p14:xfrm>
                <a:off x="3357930" y="639900"/>
                <a:ext cx="14400" cy="1166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2B753E8-BA32-43E7-9D9A-B0FB6A817D3B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3348930" y="631260"/>
                  <a:ext cx="320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497BBD1-A5D3-7133-CA76-4C5020C00019}"/>
                    </a:ext>
                  </a:extLst>
                </p14:cNvPr>
                <p14:cNvContentPartPr/>
                <p14:nvPr/>
              </p14:nvContentPartPr>
              <p14:xfrm>
                <a:off x="3383130" y="923220"/>
                <a:ext cx="10800" cy="1605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497BBD1-A5D3-7133-CA76-4C5020C00019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3374490" y="914220"/>
                  <a:ext cx="284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A43CA79-D12A-9847-54C2-E5435E2D5195}"/>
                    </a:ext>
                  </a:extLst>
                </p14:cNvPr>
                <p14:cNvContentPartPr/>
                <p14:nvPr/>
              </p14:nvContentPartPr>
              <p14:xfrm>
                <a:off x="3400050" y="1225620"/>
                <a:ext cx="7920" cy="1530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A43CA79-D12A-9847-54C2-E5435E2D5195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3391050" y="1216620"/>
                  <a:ext cx="255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51C1B6B-F9C2-7191-1E15-D1EE1002EB11}"/>
                    </a:ext>
                  </a:extLst>
                </p14:cNvPr>
                <p14:cNvContentPartPr/>
                <p14:nvPr/>
              </p14:nvContentPartPr>
              <p14:xfrm>
                <a:off x="3404010" y="1571220"/>
                <a:ext cx="5760" cy="1173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51C1B6B-F9C2-7191-1E15-D1EE1002EB11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3395010" y="1562220"/>
                  <a:ext cx="234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239916A-E66E-6D65-7BCF-F3AF5F79464F}"/>
                    </a:ext>
                  </a:extLst>
                </p14:cNvPr>
                <p14:cNvContentPartPr/>
                <p14:nvPr/>
              </p14:nvContentPartPr>
              <p14:xfrm>
                <a:off x="3420570" y="1858140"/>
                <a:ext cx="11160" cy="1432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239916A-E66E-6D65-7BCF-F3AF5F79464F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3411930" y="1849500"/>
                  <a:ext cx="288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743EC648-5CF1-8AF9-CF96-906BAFFBC495}"/>
                    </a:ext>
                  </a:extLst>
                </p14:cNvPr>
                <p14:cNvContentPartPr/>
                <p14:nvPr/>
              </p14:nvContentPartPr>
              <p14:xfrm>
                <a:off x="3429930" y="2108700"/>
                <a:ext cx="4320" cy="1252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743EC648-5CF1-8AF9-CF96-906BAFFBC495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3421290" y="2100060"/>
                  <a:ext cx="219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65E5014-76B7-CEA1-34A0-30504CA91C14}"/>
                    </a:ext>
                  </a:extLst>
                </p14:cNvPr>
                <p14:cNvContentPartPr/>
                <p14:nvPr/>
              </p14:nvContentPartPr>
              <p14:xfrm>
                <a:off x="3422370" y="2348820"/>
                <a:ext cx="8280" cy="1443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65E5014-76B7-CEA1-34A0-30504CA91C14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3413730" y="2339820"/>
                  <a:ext cx="259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D874723-2482-971D-6172-4FC3B35F9A29}"/>
                    </a:ext>
                  </a:extLst>
                </p14:cNvPr>
                <p14:cNvContentPartPr/>
                <p14:nvPr/>
              </p14:nvContentPartPr>
              <p14:xfrm>
                <a:off x="3429210" y="2621340"/>
                <a:ext cx="6480" cy="1299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D874723-2482-971D-6172-4FC3B35F9A29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3420210" y="2612340"/>
                  <a:ext cx="241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46E03D4-7292-F7C0-DFE3-579D75E958F5}"/>
                    </a:ext>
                  </a:extLst>
                </p14:cNvPr>
                <p14:cNvContentPartPr/>
                <p14:nvPr/>
              </p14:nvContentPartPr>
              <p14:xfrm>
                <a:off x="3442170" y="2893860"/>
                <a:ext cx="7920" cy="1519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46E03D4-7292-F7C0-DFE3-579D75E958F5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3433530" y="2885220"/>
                  <a:ext cx="255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6D3661A-68B1-E0D8-230E-C83107C7AC4C}"/>
                    </a:ext>
                  </a:extLst>
                </p14:cNvPr>
                <p14:cNvContentPartPr/>
                <p14:nvPr/>
              </p14:nvContentPartPr>
              <p14:xfrm>
                <a:off x="3427050" y="3178260"/>
                <a:ext cx="9720" cy="1155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6D3661A-68B1-E0D8-230E-C83107C7AC4C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3418410" y="3169260"/>
                  <a:ext cx="273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3D76830-0777-4D10-EC27-D5FBC11A62D0}"/>
                    </a:ext>
                  </a:extLst>
                </p14:cNvPr>
                <p14:cNvContentPartPr/>
                <p14:nvPr/>
              </p14:nvContentPartPr>
              <p14:xfrm>
                <a:off x="3415170" y="3457980"/>
                <a:ext cx="7920" cy="1350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3D76830-0777-4D10-EC27-D5FBC11A62D0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3406170" y="3449340"/>
                  <a:ext cx="255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4AE66C0-6C29-5556-9A1F-A75E343553E4}"/>
                    </a:ext>
                  </a:extLst>
                </p14:cNvPr>
                <p14:cNvContentPartPr/>
                <p14:nvPr/>
              </p14:nvContentPartPr>
              <p14:xfrm>
                <a:off x="3413010" y="3739860"/>
                <a:ext cx="6120" cy="1933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4AE66C0-6C29-5556-9A1F-A75E343553E4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3404010" y="3730860"/>
                  <a:ext cx="237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37A9EC9-E252-DF92-7118-CF873C1F2523}"/>
                    </a:ext>
                  </a:extLst>
                </p14:cNvPr>
                <p14:cNvContentPartPr/>
                <p14:nvPr/>
              </p14:nvContentPartPr>
              <p14:xfrm>
                <a:off x="3422370" y="4129380"/>
                <a:ext cx="3240" cy="1195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37A9EC9-E252-DF92-7118-CF873C1F2523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3413730" y="4120380"/>
                  <a:ext cx="208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E521A02-DAAA-4D23-7847-36E6F412490E}"/>
                    </a:ext>
                  </a:extLst>
                </p14:cNvPr>
                <p14:cNvContentPartPr/>
                <p14:nvPr/>
              </p14:nvContentPartPr>
              <p14:xfrm>
                <a:off x="3563490" y="271980"/>
                <a:ext cx="98280" cy="1296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E521A02-DAAA-4D23-7847-36E6F412490E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3554850" y="262980"/>
                  <a:ext cx="115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E732800-DBE9-5990-D0A2-2ECB5E08CA03}"/>
                    </a:ext>
                  </a:extLst>
                </p14:cNvPr>
                <p14:cNvContentPartPr/>
                <p14:nvPr/>
              </p14:nvContentPartPr>
              <p14:xfrm>
                <a:off x="3710370" y="364500"/>
                <a:ext cx="20160" cy="882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E732800-DBE9-5990-D0A2-2ECB5E08CA03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3701370" y="355500"/>
                  <a:ext cx="378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825BCD3-9A66-A795-67F0-CD5756B5AD0B}"/>
                    </a:ext>
                  </a:extLst>
                </p14:cNvPr>
                <p14:cNvContentPartPr/>
                <p14:nvPr/>
              </p14:nvContentPartPr>
              <p14:xfrm>
                <a:off x="3723330" y="307980"/>
                <a:ext cx="27720" cy="406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825BCD3-9A66-A795-67F0-CD5756B5AD0B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3714690" y="298980"/>
                  <a:ext cx="453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AEA3ABA-5D33-E537-419E-30468E317C91}"/>
                    </a:ext>
                  </a:extLst>
                </p14:cNvPr>
                <p14:cNvContentPartPr/>
                <p14:nvPr/>
              </p14:nvContentPartPr>
              <p14:xfrm>
                <a:off x="3810810" y="341460"/>
                <a:ext cx="167040" cy="1087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AEA3ABA-5D33-E537-419E-30468E317C91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3802170" y="332820"/>
                  <a:ext cx="1846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EFA0B34-C74C-B5B5-024B-9D2F7D7F0D57}"/>
                    </a:ext>
                  </a:extLst>
                </p14:cNvPr>
                <p14:cNvContentPartPr/>
                <p14:nvPr/>
              </p14:nvContentPartPr>
              <p14:xfrm>
                <a:off x="4096650" y="155340"/>
                <a:ext cx="72000" cy="39528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EFA0B34-C74C-B5B5-024B-9D2F7D7F0D57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4088010" y="146340"/>
                  <a:ext cx="89640" cy="39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5DFE6AA-FB72-76CC-196D-34E471D4C0EB}"/>
                    </a:ext>
                  </a:extLst>
                </p14:cNvPr>
                <p14:cNvContentPartPr/>
                <p14:nvPr/>
              </p14:nvContentPartPr>
              <p14:xfrm>
                <a:off x="3490050" y="510300"/>
                <a:ext cx="3076560" cy="691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5DFE6AA-FB72-76CC-196D-34E471D4C0EB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3481410" y="501300"/>
                  <a:ext cx="30942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F6ABE80-8E5F-BBE6-88C8-5A2D8ABAD3B0}"/>
                    </a:ext>
                  </a:extLst>
                </p14:cNvPr>
                <p14:cNvContentPartPr/>
                <p14:nvPr/>
              </p14:nvContentPartPr>
              <p14:xfrm>
                <a:off x="4286730" y="295380"/>
                <a:ext cx="162360" cy="1321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F6ABE80-8E5F-BBE6-88C8-5A2D8ABAD3B0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4278090" y="286740"/>
                  <a:ext cx="1800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DE2665F-FAB7-F56E-83B3-E80457585FDC}"/>
                    </a:ext>
                  </a:extLst>
                </p14:cNvPr>
                <p14:cNvContentPartPr/>
                <p14:nvPr/>
              </p14:nvContentPartPr>
              <p14:xfrm>
                <a:off x="4473570" y="386460"/>
                <a:ext cx="13320" cy="874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DE2665F-FAB7-F56E-83B3-E80457585FDC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4464930" y="377820"/>
                  <a:ext cx="309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D348478-E517-E38B-47FC-A55A7C7C94FA}"/>
                    </a:ext>
                  </a:extLst>
                </p14:cNvPr>
                <p14:cNvContentPartPr/>
                <p14:nvPr/>
              </p14:nvContentPartPr>
              <p14:xfrm>
                <a:off x="4487610" y="317700"/>
                <a:ext cx="19080" cy="421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D348478-E517-E38B-47FC-A55A7C7C94FA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4478610" y="309060"/>
                  <a:ext cx="367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56E1E3B-52AC-9724-6709-71C1694F5E2C}"/>
                    </a:ext>
                  </a:extLst>
                </p14:cNvPr>
                <p14:cNvContentPartPr/>
                <p14:nvPr/>
              </p14:nvContentPartPr>
              <p14:xfrm>
                <a:off x="4548090" y="412380"/>
                <a:ext cx="64440" cy="129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56E1E3B-52AC-9724-6709-71C1694F5E2C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4539450" y="403740"/>
                  <a:ext cx="820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5F388CA7-707C-5EBD-61C7-FF0AD85EB2FA}"/>
                    </a:ext>
                  </a:extLst>
                </p14:cNvPr>
                <p14:cNvContentPartPr/>
                <p14:nvPr/>
              </p14:nvContentPartPr>
              <p14:xfrm>
                <a:off x="4640250" y="367380"/>
                <a:ext cx="7200" cy="1155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5F388CA7-707C-5EBD-61C7-FF0AD85EB2FA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4631250" y="358740"/>
                  <a:ext cx="248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02F87313-ACB3-4497-0DB5-E47C67E286FF}"/>
                    </a:ext>
                  </a:extLst>
                </p14:cNvPr>
                <p14:cNvContentPartPr/>
                <p14:nvPr/>
              </p14:nvContentPartPr>
              <p14:xfrm>
                <a:off x="4731330" y="136260"/>
                <a:ext cx="81000" cy="39416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02F87313-ACB3-4497-0DB5-E47C67E286FF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4722330" y="127260"/>
                  <a:ext cx="98640" cy="39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8DDE58B-3785-19C8-FC2D-F84CD4AFE457}"/>
                    </a:ext>
                  </a:extLst>
                </p14:cNvPr>
                <p14:cNvContentPartPr/>
                <p14:nvPr/>
              </p14:nvContentPartPr>
              <p14:xfrm>
                <a:off x="4951650" y="215460"/>
                <a:ext cx="145440" cy="1771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8DDE58B-3785-19C8-FC2D-F84CD4AFE457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4942650" y="206460"/>
                  <a:ext cx="1630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825EDB6-08BB-3398-82A4-FAA737A88582}"/>
                    </a:ext>
                  </a:extLst>
                </p14:cNvPr>
                <p14:cNvContentPartPr/>
                <p14:nvPr/>
              </p14:nvContentPartPr>
              <p14:xfrm>
                <a:off x="5117610" y="269460"/>
                <a:ext cx="22680" cy="1555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825EDB6-08BB-3398-82A4-FAA737A88582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5108610" y="260820"/>
                  <a:ext cx="403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5462B77-C871-1722-69AC-7D6200007198}"/>
                    </a:ext>
                  </a:extLst>
                </p14:cNvPr>
                <p14:cNvContentPartPr/>
                <p14:nvPr/>
              </p14:nvContentPartPr>
              <p14:xfrm>
                <a:off x="5188530" y="164700"/>
                <a:ext cx="111960" cy="39445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5462B77-C871-1722-69AC-7D6200007198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5179890" y="156060"/>
                  <a:ext cx="129600" cy="39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4B32D52-D41B-6AFA-1E4E-F9E627AE0A1E}"/>
                    </a:ext>
                  </a:extLst>
                </p14:cNvPr>
                <p14:cNvContentPartPr/>
                <p14:nvPr/>
              </p14:nvContentPartPr>
              <p14:xfrm>
                <a:off x="5447010" y="237420"/>
                <a:ext cx="147600" cy="1656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4B32D52-D41B-6AFA-1E4E-F9E627AE0A1E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5438370" y="228420"/>
                  <a:ext cx="1652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041C0BBC-7029-D01D-575C-FF64AC9E2AE4}"/>
                    </a:ext>
                  </a:extLst>
                </p14:cNvPr>
                <p14:cNvContentPartPr/>
                <p14:nvPr/>
              </p14:nvContentPartPr>
              <p14:xfrm>
                <a:off x="5402370" y="298980"/>
                <a:ext cx="279720" cy="421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041C0BBC-7029-D01D-575C-FF64AC9E2AE4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5393730" y="289980"/>
                  <a:ext cx="2973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A4B56348-D5B8-4259-AA83-6E00031C871B}"/>
                    </a:ext>
                  </a:extLst>
                </p14:cNvPr>
                <p14:cNvContentPartPr/>
                <p14:nvPr/>
              </p14:nvContentPartPr>
              <p14:xfrm>
                <a:off x="5688210" y="361620"/>
                <a:ext cx="6120" cy="651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A4B56348-D5B8-4259-AA83-6E00031C871B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5679570" y="352980"/>
                  <a:ext cx="237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3F03C85-5752-5D65-89ED-BBAC43E11B0E}"/>
                    </a:ext>
                  </a:extLst>
                </p14:cNvPr>
                <p14:cNvContentPartPr/>
                <p14:nvPr/>
              </p14:nvContentPartPr>
              <p14:xfrm>
                <a:off x="5671650" y="295380"/>
                <a:ext cx="20880" cy="216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3F03C85-5752-5D65-89ED-BBAC43E11B0E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5662650" y="286740"/>
                  <a:ext cx="38520" cy="3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0F8C3D11-12D0-9906-F408-F88A391C85C2}"/>
                  </a:ext>
                </a:extLst>
              </p14:cNvPr>
              <p14:cNvContentPartPr/>
              <p14:nvPr/>
            </p14:nvContentPartPr>
            <p14:xfrm>
              <a:off x="3700650" y="721620"/>
              <a:ext cx="133920" cy="12060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0F8C3D11-12D0-9906-F408-F88A391C85C2}"/>
                  </a:ext>
                </a:extLst>
              </p:cNvPr>
              <p:cNvPicPr/>
              <p:nvPr/>
            </p:nvPicPr>
            <p:blipFill>
              <a:blip r:embed="rId703"/>
              <a:stretch>
                <a:fillRect/>
              </a:stretch>
            </p:blipFill>
            <p:spPr>
              <a:xfrm>
                <a:off x="3692010" y="712620"/>
                <a:ext cx="15156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F7E7D23B-827A-11E1-A96A-AE09DEB8D63C}"/>
                  </a:ext>
                </a:extLst>
              </p14:cNvPr>
              <p14:cNvContentPartPr/>
              <p14:nvPr/>
            </p14:nvContentPartPr>
            <p14:xfrm>
              <a:off x="4460970" y="730980"/>
              <a:ext cx="95760" cy="11376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F7E7D23B-827A-11E1-A96A-AE09DEB8D63C}"/>
                  </a:ext>
                </a:extLst>
              </p:cNvPr>
              <p:cNvPicPr/>
              <p:nvPr/>
            </p:nvPicPr>
            <p:blipFill>
              <a:blip r:embed="rId705"/>
              <a:stretch>
                <a:fillRect/>
              </a:stretch>
            </p:blipFill>
            <p:spPr>
              <a:xfrm>
                <a:off x="4452330" y="721980"/>
                <a:ext cx="113400" cy="13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D3A4112-312B-AD81-D52F-93F0CB1BB32C}"/>
              </a:ext>
            </a:extLst>
          </p:cNvPr>
          <p:cNvGrpSpPr/>
          <p:nvPr/>
        </p:nvGrpSpPr>
        <p:grpSpPr>
          <a:xfrm>
            <a:off x="4975770" y="688140"/>
            <a:ext cx="153360" cy="202680"/>
            <a:chOff x="4975770" y="688140"/>
            <a:chExt cx="153360" cy="20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C25948A-5918-EA84-F3D9-18EC5CBF6B85}"/>
                    </a:ext>
                  </a:extLst>
                </p14:cNvPr>
                <p14:cNvContentPartPr/>
                <p14:nvPr/>
              </p14:nvContentPartPr>
              <p14:xfrm>
                <a:off x="4975770" y="688140"/>
                <a:ext cx="101880" cy="1864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C25948A-5918-EA84-F3D9-18EC5CBF6B85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4966770" y="679140"/>
                  <a:ext cx="1195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56D82FE-B4BC-3F81-DDF4-E6359640AB72}"/>
                    </a:ext>
                  </a:extLst>
                </p14:cNvPr>
                <p14:cNvContentPartPr/>
                <p14:nvPr/>
              </p14:nvContentPartPr>
              <p14:xfrm>
                <a:off x="5114730" y="797220"/>
                <a:ext cx="14400" cy="936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56D82FE-B4BC-3F81-DDF4-E6359640AB72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5105730" y="788220"/>
                  <a:ext cx="3204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CD9642F3-6172-A042-884A-AA8138A5B2FB}"/>
              </a:ext>
            </a:extLst>
          </p:cNvPr>
          <p:cNvGrpSpPr/>
          <p:nvPr/>
        </p:nvGrpSpPr>
        <p:grpSpPr>
          <a:xfrm>
            <a:off x="5428290" y="680220"/>
            <a:ext cx="587160" cy="219600"/>
            <a:chOff x="5428290" y="680220"/>
            <a:chExt cx="587160" cy="21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DA5A4DAA-3036-A74C-0A9B-AF7EA11F5B7A}"/>
                    </a:ext>
                  </a:extLst>
                </p14:cNvPr>
                <p14:cNvContentPartPr/>
                <p14:nvPr/>
              </p14:nvContentPartPr>
              <p14:xfrm>
                <a:off x="5428290" y="690300"/>
                <a:ext cx="136800" cy="223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DA5A4DAA-3036-A74C-0A9B-AF7EA11F5B7A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5419650" y="681300"/>
                  <a:ext cx="154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ADC325D-5C5F-C4D0-D203-B1B4F02129EB}"/>
                    </a:ext>
                  </a:extLst>
                </p14:cNvPr>
                <p14:cNvContentPartPr/>
                <p14:nvPr/>
              </p14:nvContentPartPr>
              <p14:xfrm>
                <a:off x="5446650" y="712980"/>
                <a:ext cx="42480" cy="1144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ADC325D-5C5F-C4D0-D203-B1B4F02129EB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5437650" y="704340"/>
                  <a:ext cx="601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56E4288-087E-5D7C-BCCB-E83AE75C0E77}"/>
                    </a:ext>
                  </a:extLst>
                </p14:cNvPr>
                <p14:cNvContentPartPr/>
                <p14:nvPr/>
              </p14:nvContentPartPr>
              <p14:xfrm>
                <a:off x="5479050" y="706860"/>
                <a:ext cx="54360" cy="1216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56E4288-087E-5D7C-BCCB-E83AE75C0E77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5470050" y="698220"/>
                  <a:ext cx="720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24FBAC0-C037-76A1-97E4-0627A6B12FF4}"/>
                    </a:ext>
                  </a:extLst>
                </p14:cNvPr>
                <p14:cNvContentPartPr/>
                <p14:nvPr/>
              </p14:nvContentPartPr>
              <p14:xfrm>
                <a:off x="5660130" y="680220"/>
                <a:ext cx="13320" cy="1587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24FBAC0-C037-76A1-97E4-0627A6B12FF4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5651490" y="671580"/>
                  <a:ext cx="309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8242812-B6CD-2242-BD32-E7144742D886}"/>
                    </a:ext>
                  </a:extLst>
                </p14:cNvPr>
                <p14:cNvContentPartPr/>
                <p14:nvPr/>
              </p14:nvContentPartPr>
              <p14:xfrm>
                <a:off x="5617650" y="770220"/>
                <a:ext cx="108360" cy="172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8242812-B6CD-2242-BD32-E7144742D886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5609010" y="761220"/>
                  <a:ext cx="1260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4A97ECB9-F1E6-F4FA-81CF-DBC2512DE19A}"/>
                    </a:ext>
                  </a:extLst>
                </p14:cNvPr>
                <p14:cNvContentPartPr/>
                <p14:nvPr/>
              </p14:nvContentPartPr>
              <p14:xfrm>
                <a:off x="5818530" y="700740"/>
                <a:ext cx="133920" cy="1508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4A97ECB9-F1E6-F4FA-81CF-DBC2512DE19A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5809890" y="691740"/>
                  <a:ext cx="1515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F67D8ACA-D87E-B8B9-D206-FC311C2FF60D}"/>
                    </a:ext>
                  </a:extLst>
                </p14:cNvPr>
                <p14:cNvContentPartPr/>
                <p14:nvPr/>
              </p14:nvContentPartPr>
              <p14:xfrm>
                <a:off x="5786490" y="757980"/>
                <a:ext cx="206280" cy="270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F67D8ACA-D87E-B8B9-D206-FC311C2FF60D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5777850" y="748980"/>
                  <a:ext cx="2239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DF80508-2242-1AF9-9C0D-3CA190FCAC10}"/>
                    </a:ext>
                  </a:extLst>
                </p14:cNvPr>
                <p14:cNvContentPartPr/>
                <p14:nvPr/>
              </p14:nvContentPartPr>
              <p14:xfrm>
                <a:off x="6007170" y="820620"/>
                <a:ext cx="8280" cy="792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DF80508-2242-1AF9-9C0D-3CA190FCAC10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5998530" y="811620"/>
                  <a:ext cx="25920" cy="9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6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856C8F5D-8603-50D2-304E-AE26622089DD}"/>
                  </a:ext>
                </a:extLst>
              </p14:cNvPr>
              <p14:cNvContentPartPr/>
              <p14:nvPr/>
            </p14:nvContentPartPr>
            <p14:xfrm>
              <a:off x="3707850" y="1044900"/>
              <a:ext cx="117720" cy="13896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856C8F5D-8603-50D2-304E-AE26622089DD}"/>
                  </a:ext>
                </a:extLst>
              </p:cNvPr>
              <p:cNvPicPr/>
              <p:nvPr/>
            </p:nvPicPr>
            <p:blipFill>
              <a:blip r:embed="rId727"/>
              <a:stretch>
                <a:fillRect/>
              </a:stretch>
            </p:blipFill>
            <p:spPr>
              <a:xfrm>
                <a:off x="3698850" y="1035900"/>
                <a:ext cx="135360" cy="15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7" name="Group 236">
            <a:extLst>
              <a:ext uri="{FF2B5EF4-FFF2-40B4-BE49-F238E27FC236}">
                <a16:creationId xmlns:a16="http://schemas.microsoft.com/office/drawing/2014/main" id="{40FBB27C-14FD-B6ED-1DE5-C669F6D40CA7}"/>
              </a:ext>
            </a:extLst>
          </p:cNvPr>
          <p:cNvGrpSpPr/>
          <p:nvPr/>
        </p:nvGrpSpPr>
        <p:grpSpPr>
          <a:xfrm>
            <a:off x="4291410" y="987660"/>
            <a:ext cx="358560" cy="245880"/>
            <a:chOff x="4291410" y="987660"/>
            <a:chExt cx="358560" cy="24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58ADD0BE-7C90-8B74-A754-2E90079E1CE1}"/>
                    </a:ext>
                  </a:extLst>
                </p14:cNvPr>
                <p14:cNvContentPartPr/>
                <p14:nvPr/>
              </p14:nvContentPartPr>
              <p14:xfrm>
                <a:off x="4291410" y="1067580"/>
                <a:ext cx="99720" cy="79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58ADD0BE-7C90-8B74-A754-2E90079E1CE1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4282770" y="1058580"/>
                  <a:ext cx="1173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9E32F231-FF84-D697-FAB2-37890DE4E6AB}"/>
                    </a:ext>
                  </a:extLst>
                </p14:cNvPr>
                <p14:cNvContentPartPr/>
                <p14:nvPr/>
              </p14:nvContentPartPr>
              <p14:xfrm>
                <a:off x="4446930" y="1016460"/>
                <a:ext cx="76320" cy="61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9E32F231-FF84-D697-FAB2-37890DE4E6AB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4437930" y="1007460"/>
                  <a:ext cx="939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841A5E0-4F13-9E70-BE72-5855D89750CF}"/>
                    </a:ext>
                  </a:extLst>
                </p14:cNvPr>
                <p14:cNvContentPartPr/>
                <p14:nvPr/>
              </p14:nvContentPartPr>
              <p14:xfrm>
                <a:off x="4464930" y="999180"/>
                <a:ext cx="43560" cy="896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841A5E0-4F13-9E70-BE72-5855D89750CF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4456290" y="990180"/>
                  <a:ext cx="612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97E2FD54-4266-2C99-AD0A-A8A26EB245DC}"/>
                    </a:ext>
                  </a:extLst>
                </p14:cNvPr>
                <p14:cNvContentPartPr/>
                <p14:nvPr/>
              </p14:nvContentPartPr>
              <p14:xfrm>
                <a:off x="4496250" y="1011420"/>
                <a:ext cx="32040" cy="655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97E2FD54-4266-2C99-AD0A-A8A26EB245DC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4487250" y="1002780"/>
                  <a:ext cx="496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C0F14D14-062E-A9F3-183E-15EED7A2B96B}"/>
                    </a:ext>
                  </a:extLst>
                </p14:cNvPr>
                <p14:cNvContentPartPr/>
                <p14:nvPr/>
              </p14:nvContentPartPr>
              <p14:xfrm>
                <a:off x="4468530" y="987660"/>
                <a:ext cx="163800" cy="2458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C0F14D14-062E-A9F3-183E-15EED7A2B96B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4459890" y="979020"/>
                  <a:ext cx="1814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ABAEBBD5-F083-5AED-A096-98853F549C99}"/>
                    </a:ext>
                  </a:extLst>
                </p14:cNvPr>
                <p14:cNvContentPartPr/>
                <p14:nvPr/>
              </p14:nvContentPartPr>
              <p14:xfrm>
                <a:off x="4576530" y="1107540"/>
                <a:ext cx="73440" cy="1015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ABAEBBD5-F083-5AED-A096-98853F549C99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4567530" y="1098900"/>
                  <a:ext cx="91080" cy="11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0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5C3C166F-C672-A484-DE41-528E329BD80C}"/>
                  </a:ext>
                </a:extLst>
              </p14:cNvPr>
              <p14:cNvContentPartPr/>
              <p14:nvPr/>
            </p14:nvContentPartPr>
            <p14:xfrm>
              <a:off x="4969290" y="1074780"/>
              <a:ext cx="110520" cy="13248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5C3C166F-C672-A484-DE41-528E329BD80C}"/>
                  </a:ext>
                </a:extLst>
              </p:cNvPr>
              <p:cNvPicPr/>
              <p:nvPr/>
            </p:nvPicPr>
            <p:blipFill>
              <a:blip r:embed="rId741"/>
              <a:stretch>
                <a:fillRect/>
              </a:stretch>
            </p:blipFill>
            <p:spPr>
              <a:xfrm>
                <a:off x="4960650" y="1066140"/>
                <a:ext cx="128160" cy="15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2" name="Group 241">
            <a:extLst>
              <a:ext uri="{FF2B5EF4-FFF2-40B4-BE49-F238E27FC236}">
                <a16:creationId xmlns:a16="http://schemas.microsoft.com/office/drawing/2014/main" id="{35CFE9E2-97CF-8A9F-6A41-5C319B228025}"/>
              </a:ext>
            </a:extLst>
          </p:cNvPr>
          <p:cNvGrpSpPr/>
          <p:nvPr/>
        </p:nvGrpSpPr>
        <p:grpSpPr>
          <a:xfrm>
            <a:off x="5433330" y="1049580"/>
            <a:ext cx="277200" cy="204840"/>
            <a:chOff x="5433330" y="1049580"/>
            <a:chExt cx="277200" cy="20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7763FA5-C15F-0A0B-1E14-0DE237F23BBA}"/>
                    </a:ext>
                  </a:extLst>
                </p14:cNvPr>
                <p14:cNvContentPartPr/>
                <p14:nvPr/>
              </p14:nvContentPartPr>
              <p14:xfrm>
                <a:off x="5475810" y="1049580"/>
                <a:ext cx="108000" cy="1566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7763FA5-C15F-0A0B-1E14-0DE237F23BBA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5466810" y="1040580"/>
                  <a:ext cx="1256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2B92E4FB-7373-C6A3-FE4B-4FC6D9F50930}"/>
                    </a:ext>
                  </a:extLst>
                </p14:cNvPr>
                <p14:cNvContentPartPr/>
                <p14:nvPr/>
              </p14:nvContentPartPr>
              <p14:xfrm>
                <a:off x="5433330" y="1104660"/>
                <a:ext cx="210600" cy="500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2B92E4FB-7373-C6A3-FE4B-4FC6D9F50930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5424690" y="1095660"/>
                  <a:ext cx="2282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1E4BD638-DE35-E027-0031-AFE428C01AD5}"/>
                    </a:ext>
                  </a:extLst>
                </p14:cNvPr>
                <p14:cNvContentPartPr/>
                <p14:nvPr/>
              </p14:nvContentPartPr>
              <p14:xfrm>
                <a:off x="5622690" y="1179900"/>
                <a:ext cx="87840" cy="745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E4BD638-DE35-E027-0031-AFE428C01AD5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5614050" y="1171260"/>
                  <a:ext cx="105480" cy="9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380CB526-6E33-15E2-15DB-A9162A0B7682}"/>
              </a:ext>
            </a:extLst>
          </p:cNvPr>
          <p:cNvGrpSpPr/>
          <p:nvPr/>
        </p:nvGrpSpPr>
        <p:grpSpPr>
          <a:xfrm>
            <a:off x="3661050" y="1408500"/>
            <a:ext cx="228240" cy="233640"/>
            <a:chOff x="3661050" y="1408500"/>
            <a:chExt cx="228240" cy="23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2ECFD39-E867-74D1-A4BA-994478544D02}"/>
                    </a:ext>
                  </a:extLst>
                </p14:cNvPr>
                <p14:cNvContentPartPr/>
                <p14:nvPr/>
              </p14:nvContentPartPr>
              <p14:xfrm>
                <a:off x="3661050" y="1408500"/>
                <a:ext cx="132120" cy="1789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2ECFD39-E867-74D1-A4BA-994478544D02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3652050" y="1399860"/>
                  <a:ext cx="1497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C24EE4BF-86D0-EA41-EA18-2FA687D4B1C2}"/>
                    </a:ext>
                  </a:extLst>
                </p14:cNvPr>
                <p14:cNvContentPartPr/>
                <p14:nvPr/>
              </p14:nvContentPartPr>
              <p14:xfrm>
                <a:off x="3802530" y="1532340"/>
                <a:ext cx="86760" cy="1098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C24EE4BF-86D0-EA41-EA18-2FA687D4B1C2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3793530" y="1523700"/>
                  <a:ext cx="104400" cy="12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52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8A59DE12-13CE-2FD3-C7FD-35AA3D37EF70}"/>
                  </a:ext>
                </a:extLst>
              </p14:cNvPr>
              <p14:cNvContentPartPr/>
              <p14:nvPr/>
            </p14:nvContentPartPr>
            <p14:xfrm>
              <a:off x="4426410" y="1480140"/>
              <a:ext cx="112680" cy="13320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8A59DE12-13CE-2FD3-C7FD-35AA3D37EF70}"/>
                  </a:ext>
                </a:extLst>
              </p:cNvPr>
              <p:cNvPicPr/>
              <p:nvPr/>
            </p:nvPicPr>
            <p:blipFill>
              <a:blip r:embed="rId753"/>
              <a:stretch>
                <a:fillRect/>
              </a:stretch>
            </p:blipFill>
            <p:spPr>
              <a:xfrm>
                <a:off x="4417410" y="1471500"/>
                <a:ext cx="13032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4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77310661-DE0E-AC03-E614-FC991B63E0FE}"/>
                  </a:ext>
                </a:extLst>
              </p14:cNvPr>
              <p14:cNvContentPartPr/>
              <p14:nvPr/>
            </p14:nvContentPartPr>
            <p14:xfrm>
              <a:off x="4970730" y="1450260"/>
              <a:ext cx="118080" cy="14544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77310661-DE0E-AC03-E614-FC991B63E0FE}"/>
                  </a:ext>
                </a:extLst>
              </p:cNvPr>
              <p:cNvPicPr/>
              <p:nvPr/>
            </p:nvPicPr>
            <p:blipFill>
              <a:blip r:embed="rId755"/>
              <a:stretch>
                <a:fillRect/>
              </a:stretch>
            </p:blipFill>
            <p:spPr>
              <a:xfrm>
                <a:off x="4961730" y="1441620"/>
                <a:ext cx="135720" cy="16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6" name="Group 255">
            <a:extLst>
              <a:ext uri="{FF2B5EF4-FFF2-40B4-BE49-F238E27FC236}">
                <a16:creationId xmlns:a16="http://schemas.microsoft.com/office/drawing/2014/main" id="{E80BDEF5-4F8C-DCAD-0FE7-F0AA43848727}"/>
              </a:ext>
            </a:extLst>
          </p:cNvPr>
          <p:cNvGrpSpPr/>
          <p:nvPr/>
        </p:nvGrpSpPr>
        <p:grpSpPr>
          <a:xfrm>
            <a:off x="5395530" y="1467180"/>
            <a:ext cx="330480" cy="241920"/>
            <a:chOff x="5395530" y="1467180"/>
            <a:chExt cx="330480" cy="24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DB2ED9E6-087E-09B7-45E7-46596C10C156}"/>
                    </a:ext>
                  </a:extLst>
                </p14:cNvPr>
                <p14:cNvContentPartPr/>
                <p14:nvPr/>
              </p14:nvContentPartPr>
              <p14:xfrm>
                <a:off x="5439810" y="1467180"/>
                <a:ext cx="147960" cy="15408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DB2ED9E6-087E-09B7-45E7-46596C10C156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5431170" y="1458180"/>
                  <a:ext cx="1656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637479B7-51D2-2B9D-F8B2-DC494329304D}"/>
                    </a:ext>
                  </a:extLst>
                </p14:cNvPr>
                <p14:cNvContentPartPr/>
                <p14:nvPr/>
              </p14:nvContentPartPr>
              <p14:xfrm>
                <a:off x="5395530" y="1531260"/>
                <a:ext cx="253800" cy="306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637479B7-51D2-2B9D-F8B2-DC494329304D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5386890" y="1522260"/>
                  <a:ext cx="2714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92524CE3-979D-8F6B-2BB6-B7B71CE09446}"/>
                    </a:ext>
                  </a:extLst>
                </p14:cNvPr>
                <p14:cNvContentPartPr/>
                <p14:nvPr/>
              </p14:nvContentPartPr>
              <p14:xfrm>
                <a:off x="5651130" y="1606500"/>
                <a:ext cx="74880" cy="10260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92524CE3-979D-8F6B-2BB6-B7B71CE09446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5642130" y="1597860"/>
                  <a:ext cx="9252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C48C1FAB-5631-B7FC-E9A2-F04AE4AA014C}"/>
              </a:ext>
            </a:extLst>
          </p:cNvPr>
          <p:cNvGrpSpPr/>
          <p:nvPr/>
        </p:nvGrpSpPr>
        <p:grpSpPr>
          <a:xfrm>
            <a:off x="3693450" y="1849140"/>
            <a:ext cx="271440" cy="331560"/>
            <a:chOff x="3693450" y="1849140"/>
            <a:chExt cx="271440" cy="3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C296AD62-4C0F-15B3-F5FA-B79E6691F9D8}"/>
                    </a:ext>
                  </a:extLst>
                </p14:cNvPr>
                <p14:cNvContentPartPr/>
                <p14:nvPr/>
              </p14:nvContentPartPr>
              <p14:xfrm>
                <a:off x="3693450" y="1849140"/>
                <a:ext cx="140040" cy="19764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C296AD62-4C0F-15B3-F5FA-B79E6691F9D8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3684810" y="1840500"/>
                  <a:ext cx="1576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6103E813-B6C0-A9B1-AB71-AC4412A8A45E}"/>
                    </a:ext>
                  </a:extLst>
                </p14:cNvPr>
                <p14:cNvContentPartPr/>
                <p14:nvPr/>
              </p14:nvContentPartPr>
              <p14:xfrm>
                <a:off x="3866250" y="1960020"/>
                <a:ext cx="82800" cy="8748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6103E813-B6C0-A9B1-AB71-AC4412A8A45E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3857250" y="1951020"/>
                  <a:ext cx="100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DF1A35C5-B7D4-0BD3-3E44-0D73EB68A35C}"/>
                    </a:ext>
                  </a:extLst>
                </p14:cNvPr>
                <p14:cNvContentPartPr/>
                <p14:nvPr/>
              </p14:nvContentPartPr>
              <p14:xfrm>
                <a:off x="3943650" y="1954260"/>
                <a:ext cx="21240" cy="22644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DF1A35C5-B7D4-0BD3-3E44-0D73EB68A35C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3934650" y="1945620"/>
                  <a:ext cx="38880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6F907085-40A6-4640-FB3E-4564AE42FBC5}"/>
              </a:ext>
            </a:extLst>
          </p:cNvPr>
          <p:cNvGrpSpPr/>
          <p:nvPr/>
        </p:nvGrpSpPr>
        <p:grpSpPr>
          <a:xfrm>
            <a:off x="4297890" y="1848780"/>
            <a:ext cx="250560" cy="217800"/>
            <a:chOff x="4297890" y="1848780"/>
            <a:chExt cx="250560" cy="21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96744A58-9845-F801-7634-2B04BBD73431}"/>
                    </a:ext>
                  </a:extLst>
                </p14:cNvPr>
                <p14:cNvContentPartPr/>
                <p14:nvPr/>
              </p14:nvContentPartPr>
              <p14:xfrm>
                <a:off x="4297890" y="1858140"/>
                <a:ext cx="121320" cy="1368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96744A58-9845-F801-7634-2B04BBD73431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4289250" y="1849500"/>
                  <a:ext cx="1389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73418969-EAEE-E350-4E5F-DAA3584204F4}"/>
                    </a:ext>
                  </a:extLst>
                </p14:cNvPr>
                <p14:cNvContentPartPr/>
                <p14:nvPr/>
              </p14:nvContentPartPr>
              <p14:xfrm>
                <a:off x="4306530" y="1875420"/>
                <a:ext cx="60480" cy="954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73418969-EAEE-E350-4E5F-DAA3584204F4}"/>
                    </a:ext>
                  </a:extLst>
                </p:cNvPr>
                <p:cNvPicPr/>
                <p:nvPr/>
              </p:nvPicPr>
              <p:blipFill>
                <a:blip r:embed="rId771"/>
                <a:stretch>
                  <a:fillRect/>
                </a:stretch>
              </p:blipFill>
              <p:spPr>
                <a:xfrm>
                  <a:off x="4297530" y="1866780"/>
                  <a:ext cx="781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88DE9122-C263-9829-8FAE-027722911E78}"/>
                    </a:ext>
                  </a:extLst>
                </p14:cNvPr>
                <p14:cNvContentPartPr/>
                <p14:nvPr/>
              </p14:nvContentPartPr>
              <p14:xfrm>
                <a:off x="4349730" y="1857060"/>
                <a:ext cx="56880" cy="10224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88DE9122-C263-9829-8FAE-027722911E78}"/>
                    </a:ext>
                  </a:extLst>
                </p:cNvPr>
                <p:cNvPicPr/>
                <p:nvPr/>
              </p:nvPicPr>
              <p:blipFill>
                <a:blip r:embed="rId773"/>
                <a:stretch>
                  <a:fillRect/>
                </a:stretch>
              </p:blipFill>
              <p:spPr>
                <a:xfrm>
                  <a:off x="4340730" y="1848060"/>
                  <a:ext cx="745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D9DC37D-37C1-396D-20C3-03341D00EC98}"/>
                    </a:ext>
                  </a:extLst>
                </p14:cNvPr>
                <p14:cNvContentPartPr/>
                <p14:nvPr/>
              </p14:nvContentPartPr>
              <p14:xfrm>
                <a:off x="4334970" y="1848780"/>
                <a:ext cx="155520" cy="21780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D9DC37D-37C1-396D-20C3-03341D00EC98}"/>
                    </a:ext>
                  </a:extLst>
                </p:cNvPr>
                <p:cNvPicPr/>
                <p:nvPr/>
              </p:nvPicPr>
              <p:blipFill>
                <a:blip r:embed="rId775"/>
                <a:stretch>
                  <a:fillRect/>
                </a:stretch>
              </p:blipFill>
              <p:spPr>
                <a:xfrm>
                  <a:off x="4326330" y="1839780"/>
                  <a:ext cx="1731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0E2D8DFE-1FC0-2572-AB15-D1A02C541CDF}"/>
                    </a:ext>
                  </a:extLst>
                </p14:cNvPr>
                <p14:cNvContentPartPr/>
                <p14:nvPr/>
              </p14:nvContentPartPr>
              <p14:xfrm>
                <a:off x="4435050" y="1949220"/>
                <a:ext cx="113400" cy="9144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0E2D8DFE-1FC0-2572-AB15-D1A02C541CDF}"/>
                    </a:ext>
                  </a:extLst>
                </p:cNvPr>
                <p:cNvPicPr/>
                <p:nvPr/>
              </p:nvPicPr>
              <p:blipFill>
                <a:blip r:embed="rId777"/>
                <a:stretch>
                  <a:fillRect/>
                </a:stretch>
              </p:blipFill>
              <p:spPr>
                <a:xfrm>
                  <a:off x="4426050" y="1940220"/>
                  <a:ext cx="13104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240D98D0-793A-7605-1E54-532D06CDFFBA}"/>
              </a:ext>
            </a:extLst>
          </p:cNvPr>
          <p:cNvGrpSpPr/>
          <p:nvPr/>
        </p:nvGrpSpPr>
        <p:grpSpPr>
          <a:xfrm>
            <a:off x="4881090" y="1813860"/>
            <a:ext cx="191160" cy="472680"/>
            <a:chOff x="4881090" y="1813860"/>
            <a:chExt cx="191160" cy="47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08669FB7-329B-8169-9244-88A2B3B69098}"/>
                    </a:ext>
                  </a:extLst>
                </p14:cNvPr>
                <p14:cNvContentPartPr/>
                <p14:nvPr/>
              </p14:nvContentPartPr>
              <p14:xfrm>
                <a:off x="4909890" y="1813860"/>
                <a:ext cx="100080" cy="12240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08669FB7-329B-8169-9244-88A2B3B69098}"/>
                    </a:ext>
                  </a:extLst>
                </p:cNvPr>
                <p:cNvPicPr/>
                <p:nvPr/>
              </p:nvPicPr>
              <p:blipFill>
                <a:blip r:embed="rId779"/>
                <a:stretch>
                  <a:fillRect/>
                </a:stretch>
              </p:blipFill>
              <p:spPr>
                <a:xfrm>
                  <a:off x="4900890" y="1805220"/>
                  <a:ext cx="1177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E2111283-B385-4F10-7DDA-C1DBB1547951}"/>
                    </a:ext>
                  </a:extLst>
                </p14:cNvPr>
                <p14:cNvContentPartPr/>
                <p14:nvPr/>
              </p14:nvContentPartPr>
              <p14:xfrm>
                <a:off x="5026890" y="1878300"/>
                <a:ext cx="45360" cy="11160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E2111283-B385-4F10-7DDA-C1DBB1547951}"/>
                    </a:ext>
                  </a:extLst>
                </p:cNvPr>
                <p:cNvPicPr/>
                <p:nvPr/>
              </p:nvPicPr>
              <p:blipFill>
                <a:blip r:embed="rId781"/>
                <a:stretch>
                  <a:fillRect/>
                </a:stretch>
              </p:blipFill>
              <p:spPr>
                <a:xfrm>
                  <a:off x="5017890" y="1869660"/>
                  <a:ext cx="63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3AF08D83-33D6-6316-10D7-2AE8D72A0ACA}"/>
                    </a:ext>
                  </a:extLst>
                </p14:cNvPr>
                <p14:cNvContentPartPr/>
                <p14:nvPr/>
              </p14:nvContentPartPr>
              <p14:xfrm>
                <a:off x="4966410" y="2032020"/>
                <a:ext cx="3240" cy="144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3AF08D83-33D6-6316-10D7-2AE8D72A0ACA}"/>
                    </a:ext>
                  </a:extLst>
                </p:cNvPr>
                <p:cNvPicPr/>
                <p:nvPr/>
              </p:nvPicPr>
              <p:blipFill>
                <a:blip r:embed="rId783"/>
                <a:stretch>
                  <a:fillRect/>
                </a:stretch>
              </p:blipFill>
              <p:spPr>
                <a:xfrm>
                  <a:off x="4957770" y="2023020"/>
                  <a:ext cx="208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6BBADE5C-2B28-1CB8-1EFF-79C23CC2AF96}"/>
                    </a:ext>
                  </a:extLst>
                </p14:cNvPr>
                <p14:cNvContentPartPr/>
                <p14:nvPr/>
              </p14:nvContentPartPr>
              <p14:xfrm>
                <a:off x="4939410" y="2023380"/>
                <a:ext cx="22680" cy="11268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6BBADE5C-2B28-1CB8-1EFF-79C23CC2AF96}"/>
                    </a:ext>
                  </a:extLst>
                </p:cNvPr>
                <p:cNvPicPr/>
                <p:nvPr/>
              </p:nvPicPr>
              <p:blipFill>
                <a:blip r:embed="rId785"/>
                <a:stretch>
                  <a:fillRect/>
                </a:stretch>
              </p:blipFill>
              <p:spPr>
                <a:xfrm>
                  <a:off x="4930410" y="2014380"/>
                  <a:ext cx="403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2D5CBEBA-8738-31CE-F24D-142E2C335031}"/>
                    </a:ext>
                  </a:extLst>
                </p14:cNvPr>
                <p14:cNvContentPartPr/>
                <p14:nvPr/>
              </p14:nvContentPartPr>
              <p14:xfrm>
                <a:off x="4907370" y="2092500"/>
                <a:ext cx="95040" cy="1152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2D5CBEBA-8738-31CE-F24D-142E2C335031}"/>
                    </a:ext>
                  </a:extLst>
                </p:cNvPr>
                <p:cNvPicPr/>
                <p:nvPr/>
              </p:nvPicPr>
              <p:blipFill>
                <a:blip r:embed="rId787"/>
                <a:stretch>
                  <a:fillRect/>
                </a:stretch>
              </p:blipFill>
              <p:spPr>
                <a:xfrm>
                  <a:off x="4898370" y="2083860"/>
                  <a:ext cx="1126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BFC4791A-E333-590E-7AE9-A68AEEB7DD2D}"/>
                    </a:ext>
                  </a:extLst>
                </p14:cNvPr>
                <p14:cNvContentPartPr/>
                <p14:nvPr/>
              </p14:nvContentPartPr>
              <p14:xfrm>
                <a:off x="4881090" y="2161980"/>
                <a:ext cx="76680" cy="8748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BFC4791A-E333-590E-7AE9-A68AEEB7DD2D}"/>
                    </a:ext>
                  </a:extLst>
                </p:cNvPr>
                <p:cNvPicPr/>
                <p:nvPr/>
              </p:nvPicPr>
              <p:blipFill>
                <a:blip r:embed="rId789"/>
                <a:stretch>
                  <a:fillRect/>
                </a:stretch>
              </p:blipFill>
              <p:spPr>
                <a:xfrm>
                  <a:off x="4872450" y="2153340"/>
                  <a:ext cx="943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87261883-DB3C-FBE3-682B-11DF9A09768B}"/>
                    </a:ext>
                  </a:extLst>
                </p14:cNvPr>
                <p14:cNvContentPartPr/>
                <p14:nvPr/>
              </p14:nvContentPartPr>
              <p14:xfrm>
                <a:off x="5008170" y="2167380"/>
                <a:ext cx="53640" cy="792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87261883-DB3C-FBE3-682B-11DF9A09768B}"/>
                    </a:ext>
                  </a:extLst>
                </p:cNvPr>
                <p:cNvPicPr/>
                <p:nvPr/>
              </p:nvPicPr>
              <p:blipFill>
                <a:blip r:embed="rId791"/>
                <a:stretch>
                  <a:fillRect/>
                </a:stretch>
              </p:blipFill>
              <p:spPr>
                <a:xfrm>
                  <a:off x="4999170" y="2158380"/>
                  <a:ext cx="712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F4ADAB11-42F3-6E17-8C6D-0E9EF28A835E}"/>
                    </a:ext>
                  </a:extLst>
                </p14:cNvPr>
                <p14:cNvContentPartPr/>
                <p14:nvPr/>
              </p14:nvContentPartPr>
              <p14:xfrm>
                <a:off x="5007090" y="2176740"/>
                <a:ext cx="60840" cy="10980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F4ADAB11-42F3-6E17-8C6D-0E9EF28A835E}"/>
                    </a:ext>
                  </a:extLst>
                </p:cNvPr>
                <p:cNvPicPr/>
                <p:nvPr/>
              </p:nvPicPr>
              <p:blipFill>
                <a:blip r:embed="rId793"/>
                <a:stretch>
                  <a:fillRect/>
                </a:stretch>
              </p:blipFill>
              <p:spPr>
                <a:xfrm>
                  <a:off x="4998450" y="2168100"/>
                  <a:ext cx="7848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C7904B70-DD2F-70BB-CEA7-9FB8DBBF058F}"/>
              </a:ext>
            </a:extLst>
          </p:cNvPr>
          <p:cNvGrpSpPr/>
          <p:nvPr/>
        </p:nvGrpSpPr>
        <p:grpSpPr>
          <a:xfrm>
            <a:off x="5389770" y="1950300"/>
            <a:ext cx="720720" cy="261360"/>
            <a:chOff x="5389770" y="1950300"/>
            <a:chExt cx="720720" cy="26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296FE151-BA15-93A4-50D5-9C4F0D0C238A}"/>
                    </a:ext>
                  </a:extLst>
                </p14:cNvPr>
                <p14:cNvContentPartPr/>
                <p14:nvPr/>
              </p14:nvContentPartPr>
              <p14:xfrm>
                <a:off x="5389770" y="1950300"/>
                <a:ext cx="135000" cy="2196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296FE151-BA15-93A4-50D5-9C4F0D0C238A}"/>
                    </a:ext>
                  </a:extLst>
                </p:cNvPr>
                <p:cNvPicPr/>
                <p:nvPr/>
              </p:nvPicPr>
              <p:blipFill>
                <a:blip r:embed="rId795"/>
                <a:stretch>
                  <a:fillRect/>
                </a:stretch>
              </p:blipFill>
              <p:spPr>
                <a:xfrm>
                  <a:off x="5380770" y="1941660"/>
                  <a:ext cx="1526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775AA4B2-EBB3-4D42-8D40-260A7C0A2BA3}"/>
                    </a:ext>
                  </a:extLst>
                </p14:cNvPr>
                <p14:cNvContentPartPr/>
                <p14:nvPr/>
              </p14:nvContentPartPr>
              <p14:xfrm>
                <a:off x="5407410" y="1961820"/>
                <a:ext cx="62640" cy="12420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775AA4B2-EBB3-4D42-8D40-260A7C0A2BA3}"/>
                    </a:ext>
                  </a:extLst>
                </p:cNvPr>
                <p:cNvPicPr/>
                <p:nvPr/>
              </p:nvPicPr>
              <p:blipFill>
                <a:blip r:embed="rId797"/>
                <a:stretch>
                  <a:fillRect/>
                </a:stretch>
              </p:blipFill>
              <p:spPr>
                <a:xfrm>
                  <a:off x="5398770" y="1952820"/>
                  <a:ext cx="802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0B3522B3-4E45-D704-989C-98203D3EDABD}"/>
                    </a:ext>
                  </a:extLst>
                </p14:cNvPr>
                <p14:cNvContentPartPr/>
                <p14:nvPr/>
              </p14:nvContentPartPr>
              <p14:xfrm>
                <a:off x="5452050" y="1957860"/>
                <a:ext cx="69840" cy="12996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0B3522B3-4E45-D704-989C-98203D3EDABD}"/>
                    </a:ext>
                  </a:extLst>
                </p:cNvPr>
                <p:cNvPicPr/>
                <p:nvPr/>
              </p:nvPicPr>
              <p:blipFill>
                <a:blip r:embed="rId799"/>
                <a:stretch>
                  <a:fillRect/>
                </a:stretch>
              </p:blipFill>
              <p:spPr>
                <a:xfrm>
                  <a:off x="5443410" y="1949220"/>
                  <a:ext cx="874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C5825786-E5F0-47D2-CAE7-0F4892055FC1}"/>
                    </a:ext>
                  </a:extLst>
                </p14:cNvPr>
                <p14:cNvContentPartPr/>
                <p14:nvPr/>
              </p14:nvContentPartPr>
              <p14:xfrm>
                <a:off x="5450250" y="1950660"/>
                <a:ext cx="165600" cy="23148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C5825786-E5F0-47D2-CAE7-0F4892055FC1}"/>
                    </a:ext>
                  </a:extLst>
                </p:cNvPr>
                <p:cNvPicPr/>
                <p:nvPr/>
              </p:nvPicPr>
              <p:blipFill>
                <a:blip r:embed="rId801"/>
                <a:stretch>
                  <a:fillRect/>
                </a:stretch>
              </p:blipFill>
              <p:spPr>
                <a:xfrm>
                  <a:off x="5441610" y="1942020"/>
                  <a:ext cx="1832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C48D77AC-9E50-80CB-EDA6-2E2570742ABA}"/>
                    </a:ext>
                  </a:extLst>
                </p14:cNvPr>
                <p14:cNvContentPartPr/>
                <p14:nvPr/>
              </p14:nvContentPartPr>
              <p14:xfrm>
                <a:off x="5551770" y="2070540"/>
                <a:ext cx="112680" cy="10836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C48D77AC-9E50-80CB-EDA6-2E2570742ABA}"/>
                    </a:ext>
                  </a:extLst>
                </p:cNvPr>
                <p:cNvPicPr/>
                <p:nvPr/>
              </p:nvPicPr>
              <p:blipFill>
                <a:blip r:embed="rId803"/>
                <a:stretch>
                  <a:fillRect/>
                </a:stretch>
              </p:blipFill>
              <p:spPr>
                <a:xfrm>
                  <a:off x="5543130" y="2061900"/>
                  <a:ext cx="1303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B00C0AB4-C7E0-58A5-3D9F-E08223435728}"/>
                    </a:ext>
                  </a:extLst>
                </p14:cNvPr>
                <p14:cNvContentPartPr/>
                <p14:nvPr/>
              </p14:nvContentPartPr>
              <p14:xfrm>
                <a:off x="5748330" y="1992420"/>
                <a:ext cx="26640" cy="11664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B00C0AB4-C7E0-58A5-3D9F-E08223435728}"/>
                    </a:ext>
                  </a:extLst>
                </p:cNvPr>
                <p:cNvPicPr/>
                <p:nvPr/>
              </p:nvPicPr>
              <p:blipFill>
                <a:blip r:embed="rId805"/>
                <a:stretch>
                  <a:fillRect/>
                </a:stretch>
              </p:blipFill>
              <p:spPr>
                <a:xfrm>
                  <a:off x="5739690" y="1983780"/>
                  <a:ext cx="442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1CF7E419-138C-A640-F67B-48D8162827D6}"/>
                    </a:ext>
                  </a:extLst>
                </p14:cNvPr>
                <p14:cNvContentPartPr/>
                <p14:nvPr/>
              </p14:nvContentPartPr>
              <p14:xfrm>
                <a:off x="5724210" y="2059740"/>
                <a:ext cx="75240" cy="1368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1CF7E419-138C-A640-F67B-48D8162827D6}"/>
                    </a:ext>
                  </a:extLst>
                </p:cNvPr>
                <p:cNvPicPr/>
                <p:nvPr/>
              </p:nvPicPr>
              <p:blipFill>
                <a:blip r:embed="rId807"/>
                <a:stretch>
                  <a:fillRect/>
                </a:stretch>
              </p:blipFill>
              <p:spPr>
                <a:xfrm>
                  <a:off x="5715570" y="2051100"/>
                  <a:ext cx="928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8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9D3E31EF-245D-E9C4-FFA0-630F46275133}"/>
                    </a:ext>
                  </a:extLst>
                </p14:cNvPr>
                <p14:cNvContentPartPr/>
                <p14:nvPr/>
              </p14:nvContentPartPr>
              <p14:xfrm>
                <a:off x="5904930" y="1970100"/>
                <a:ext cx="89640" cy="12996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9D3E31EF-245D-E9C4-FFA0-630F46275133}"/>
                    </a:ext>
                  </a:extLst>
                </p:cNvPr>
                <p:cNvPicPr/>
                <p:nvPr/>
              </p:nvPicPr>
              <p:blipFill>
                <a:blip r:embed="rId809"/>
                <a:stretch>
                  <a:fillRect/>
                </a:stretch>
              </p:blipFill>
              <p:spPr>
                <a:xfrm>
                  <a:off x="5895930" y="1961460"/>
                  <a:ext cx="1072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050D812C-8308-46FF-E933-5C8C0D5FB9C9}"/>
                    </a:ext>
                  </a:extLst>
                </p14:cNvPr>
                <p14:cNvContentPartPr/>
                <p14:nvPr/>
              </p14:nvContentPartPr>
              <p14:xfrm>
                <a:off x="5858490" y="2003940"/>
                <a:ext cx="175680" cy="3888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050D812C-8308-46FF-E933-5C8C0D5FB9C9}"/>
                    </a:ext>
                  </a:extLst>
                </p:cNvPr>
                <p:cNvPicPr/>
                <p:nvPr/>
              </p:nvPicPr>
              <p:blipFill>
                <a:blip r:embed="rId811"/>
                <a:stretch>
                  <a:fillRect/>
                </a:stretch>
              </p:blipFill>
              <p:spPr>
                <a:xfrm>
                  <a:off x="5849850" y="1995300"/>
                  <a:ext cx="1933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161EAA3D-165B-FC23-BC8B-65AF8F43CDA0}"/>
                    </a:ext>
                  </a:extLst>
                </p14:cNvPr>
                <p14:cNvContentPartPr/>
                <p14:nvPr/>
              </p14:nvContentPartPr>
              <p14:xfrm>
                <a:off x="6031290" y="2048580"/>
                <a:ext cx="65160" cy="9180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161EAA3D-165B-FC23-BC8B-65AF8F43CDA0}"/>
                    </a:ext>
                  </a:extLst>
                </p:cNvPr>
                <p:cNvPicPr/>
                <p:nvPr/>
              </p:nvPicPr>
              <p:blipFill>
                <a:blip r:embed="rId813"/>
                <a:stretch>
                  <a:fillRect/>
                </a:stretch>
              </p:blipFill>
              <p:spPr>
                <a:xfrm>
                  <a:off x="6022650" y="2039580"/>
                  <a:ext cx="828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0213A492-8B99-C0D8-3DC9-620CB62E5A00}"/>
                    </a:ext>
                  </a:extLst>
                </p14:cNvPr>
                <p14:cNvContentPartPr/>
                <p14:nvPr/>
              </p14:nvContentPartPr>
              <p14:xfrm>
                <a:off x="6095010" y="2059740"/>
                <a:ext cx="15480" cy="15192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0213A492-8B99-C0D8-3DC9-620CB62E5A00}"/>
                    </a:ext>
                  </a:extLst>
                </p:cNvPr>
                <p:cNvPicPr/>
                <p:nvPr/>
              </p:nvPicPr>
              <p:blipFill>
                <a:blip r:embed="rId815"/>
                <a:stretch>
                  <a:fillRect/>
                </a:stretch>
              </p:blipFill>
              <p:spPr>
                <a:xfrm>
                  <a:off x="6086370" y="2051100"/>
                  <a:ext cx="33120" cy="16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16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D48CFF37-FB0A-7BB6-DA8C-CB5828E8D155}"/>
                  </a:ext>
                </a:extLst>
              </p14:cNvPr>
              <p14:cNvContentPartPr/>
              <p14:nvPr/>
            </p14:nvContentPartPr>
            <p14:xfrm>
              <a:off x="3745650" y="2381940"/>
              <a:ext cx="113760" cy="13968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D48CFF37-FB0A-7BB6-DA8C-CB5828E8D155}"/>
                  </a:ext>
                </a:extLst>
              </p:cNvPr>
              <p:cNvPicPr/>
              <p:nvPr/>
            </p:nvPicPr>
            <p:blipFill>
              <a:blip r:embed="rId817"/>
              <a:stretch>
                <a:fillRect/>
              </a:stretch>
            </p:blipFill>
            <p:spPr>
              <a:xfrm>
                <a:off x="3737010" y="2372940"/>
                <a:ext cx="131400" cy="15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4" name="Group 303">
            <a:extLst>
              <a:ext uri="{FF2B5EF4-FFF2-40B4-BE49-F238E27FC236}">
                <a16:creationId xmlns:a16="http://schemas.microsoft.com/office/drawing/2014/main" id="{7F3EFEBF-3DED-0CE3-055D-DDB5C1374880}"/>
              </a:ext>
            </a:extLst>
          </p:cNvPr>
          <p:cNvGrpSpPr/>
          <p:nvPr/>
        </p:nvGrpSpPr>
        <p:grpSpPr>
          <a:xfrm>
            <a:off x="4263690" y="2369700"/>
            <a:ext cx="345960" cy="196560"/>
            <a:chOff x="4263690" y="2369700"/>
            <a:chExt cx="345960" cy="19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8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1F5A7443-A1BB-626B-C5CF-5CFFEBA14C63}"/>
                    </a:ext>
                  </a:extLst>
                </p14:cNvPr>
                <p14:cNvContentPartPr/>
                <p14:nvPr/>
              </p14:nvContentPartPr>
              <p14:xfrm>
                <a:off x="4263690" y="2452500"/>
                <a:ext cx="71280" cy="900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1F5A7443-A1BB-626B-C5CF-5CFFEBA14C63}"/>
                    </a:ext>
                  </a:extLst>
                </p:cNvPr>
                <p:cNvPicPr/>
                <p:nvPr/>
              </p:nvPicPr>
              <p:blipFill>
                <a:blip r:embed="rId819"/>
                <a:stretch>
                  <a:fillRect/>
                </a:stretch>
              </p:blipFill>
              <p:spPr>
                <a:xfrm>
                  <a:off x="4254690" y="2443500"/>
                  <a:ext cx="889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0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05DBB497-8D78-26EB-CCA4-35BC9BE20D01}"/>
                    </a:ext>
                  </a:extLst>
                </p14:cNvPr>
                <p14:cNvContentPartPr/>
                <p14:nvPr/>
              </p14:nvContentPartPr>
              <p14:xfrm>
                <a:off x="4375290" y="2377620"/>
                <a:ext cx="92880" cy="1476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05DBB497-8D78-26EB-CCA4-35BC9BE20D01}"/>
                    </a:ext>
                  </a:extLst>
                </p:cNvPr>
                <p:cNvPicPr/>
                <p:nvPr/>
              </p:nvPicPr>
              <p:blipFill>
                <a:blip r:embed="rId821"/>
                <a:stretch>
                  <a:fillRect/>
                </a:stretch>
              </p:blipFill>
              <p:spPr>
                <a:xfrm>
                  <a:off x="4366290" y="2368620"/>
                  <a:ext cx="1105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2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92E12D34-C25C-CC43-2DE0-E7875719BD8F}"/>
                    </a:ext>
                  </a:extLst>
                </p14:cNvPr>
                <p14:cNvContentPartPr/>
                <p14:nvPr/>
              </p14:nvContentPartPr>
              <p14:xfrm>
                <a:off x="4382490" y="2388060"/>
                <a:ext cx="59400" cy="7920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92E12D34-C25C-CC43-2DE0-E7875719BD8F}"/>
                    </a:ext>
                  </a:extLst>
                </p:cNvPr>
                <p:cNvPicPr/>
                <p:nvPr/>
              </p:nvPicPr>
              <p:blipFill>
                <a:blip r:embed="rId823"/>
                <a:stretch>
                  <a:fillRect/>
                </a:stretch>
              </p:blipFill>
              <p:spPr>
                <a:xfrm>
                  <a:off x="4373490" y="2379420"/>
                  <a:ext cx="770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4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A7DE7710-32A4-66E2-767C-7686FA30D8ED}"/>
                    </a:ext>
                  </a:extLst>
                </p14:cNvPr>
                <p14:cNvContentPartPr/>
                <p14:nvPr/>
              </p14:nvContentPartPr>
              <p14:xfrm>
                <a:off x="4405170" y="2384460"/>
                <a:ext cx="65160" cy="10296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A7DE7710-32A4-66E2-767C-7686FA30D8ED}"/>
                    </a:ext>
                  </a:extLst>
                </p:cNvPr>
                <p:cNvPicPr/>
                <p:nvPr/>
              </p:nvPicPr>
              <p:blipFill>
                <a:blip r:embed="rId825"/>
                <a:stretch>
                  <a:fillRect/>
                </a:stretch>
              </p:blipFill>
              <p:spPr>
                <a:xfrm>
                  <a:off x="4396170" y="2375820"/>
                  <a:ext cx="828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6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7150FB4D-FD36-D036-D1DC-BFDA442AAA89}"/>
                    </a:ext>
                  </a:extLst>
                </p14:cNvPr>
                <p14:cNvContentPartPr/>
                <p14:nvPr/>
              </p14:nvContentPartPr>
              <p14:xfrm>
                <a:off x="4424970" y="2369700"/>
                <a:ext cx="130680" cy="19044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7150FB4D-FD36-D036-D1DC-BFDA442AAA89}"/>
                    </a:ext>
                  </a:extLst>
                </p:cNvPr>
                <p:cNvPicPr/>
                <p:nvPr/>
              </p:nvPicPr>
              <p:blipFill>
                <a:blip r:embed="rId827"/>
                <a:stretch>
                  <a:fillRect/>
                </a:stretch>
              </p:blipFill>
              <p:spPr>
                <a:xfrm>
                  <a:off x="4415970" y="2361060"/>
                  <a:ext cx="1483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8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7C76A0FA-EC51-753F-353C-485CF722632E}"/>
                    </a:ext>
                  </a:extLst>
                </p14:cNvPr>
                <p14:cNvContentPartPr/>
                <p14:nvPr/>
              </p14:nvContentPartPr>
              <p14:xfrm>
                <a:off x="4494810" y="2451780"/>
                <a:ext cx="114840" cy="11448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7C76A0FA-EC51-753F-353C-485CF722632E}"/>
                    </a:ext>
                  </a:extLst>
                </p:cNvPr>
                <p:cNvPicPr/>
                <p:nvPr/>
              </p:nvPicPr>
              <p:blipFill>
                <a:blip r:embed="rId829"/>
                <a:stretch>
                  <a:fillRect/>
                </a:stretch>
              </p:blipFill>
              <p:spPr>
                <a:xfrm>
                  <a:off x="4486170" y="2443140"/>
                  <a:ext cx="132480" cy="13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30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38692543-35C6-68D5-BC35-8BF037B8A720}"/>
                  </a:ext>
                </a:extLst>
              </p14:cNvPr>
              <p14:cNvContentPartPr/>
              <p14:nvPr/>
            </p14:nvContentPartPr>
            <p14:xfrm>
              <a:off x="4898730" y="2434140"/>
              <a:ext cx="119160" cy="14040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38692543-35C6-68D5-BC35-8BF037B8A720}"/>
                  </a:ext>
                </a:extLst>
              </p:cNvPr>
              <p:cNvPicPr/>
              <p:nvPr/>
            </p:nvPicPr>
            <p:blipFill>
              <a:blip r:embed="rId831"/>
              <a:stretch>
                <a:fillRect/>
              </a:stretch>
            </p:blipFill>
            <p:spPr>
              <a:xfrm>
                <a:off x="4889730" y="2425500"/>
                <a:ext cx="136800" cy="15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0" name="Group 309">
            <a:extLst>
              <a:ext uri="{FF2B5EF4-FFF2-40B4-BE49-F238E27FC236}">
                <a16:creationId xmlns:a16="http://schemas.microsoft.com/office/drawing/2014/main" id="{BCE39529-DD4E-DF02-15F1-0C1354EBC384}"/>
              </a:ext>
            </a:extLst>
          </p:cNvPr>
          <p:cNvGrpSpPr/>
          <p:nvPr/>
        </p:nvGrpSpPr>
        <p:grpSpPr>
          <a:xfrm>
            <a:off x="5435850" y="2489580"/>
            <a:ext cx="296280" cy="208080"/>
            <a:chOff x="5435850" y="2489580"/>
            <a:chExt cx="296280" cy="20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2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93DD0B85-B413-DCDA-9CDC-655C56C27D0E}"/>
                    </a:ext>
                  </a:extLst>
                </p14:cNvPr>
                <p14:cNvContentPartPr/>
                <p14:nvPr/>
              </p14:nvContentPartPr>
              <p14:xfrm>
                <a:off x="5455290" y="2489580"/>
                <a:ext cx="113040" cy="13212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93DD0B85-B413-DCDA-9CDC-655C56C27D0E}"/>
                    </a:ext>
                  </a:extLst>
                </p:cNvPr>
                <p:cNvPicPr/>
                <p:nvPr/>
              </p:nvPicPr>
              <p:blipFill>
                <a:blip r:embed="rId833"/>
                <a:stretch>
                  <a:fillRect/>
                </a:stretch>
              </p:blipFill>
              <p:spPr>
                <a:xfrm>
                  <a:off x="5446290" y="2480940"/>
                  <a:ext cx="1306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4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5DC4A062-3533-3C1E-2177-E7D84E19D6FE}"/>
                    </a:ext>
                  </a:extLst>
                </p14:cNvPr>
                <p14:cNvContentPartPr/>
                <p14:nvPr/>
              </p14:nvContentPartPr>
              <p14:xfrm>
                <a:off x="5435850" y="2529540"/>
                <a:ext cx="227520" cy="4212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5DC4A062-3533-3C1E-2177-E7D84E19D6FE}"/>
                    </a:ext>
                  </a:extLst>
                </p:cNvPr>
                <p:cNvPicPr/>
                <p:nvPr/>
              </p:nvPicPr>
              <p:blipFill>
                <a:blip r:embed="rId835"/>
                <a:stretch>
                  <a:fillRect/>
                </a:stretch>
              </p:blipFill>
              <p:spPr>
                <a:xfrm>
                  <a:off x="5427210" y="2520540"/>
                  <a:ext cx="2451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6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DD210679-7A6D-2E3A-1FBE-6C45AF8AA8CA}"/>
                    </a:ext>
                  </a:extLst>
                </p14:cNvPr>
                <p14:cNvContentPartPr/>
                <p14:nvPr/>
              </p14:nvContentPartPr>
              <p14:xfrm>
                <a:off x="5672730" y="2571660"/>
                <a:ext cx="59400" cy="900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DD210679-7A6D-2E3A-1FBE-6C45AF8AA8CA}"/>
                    </a:ext>
                  </a:extLst>
                </p:cNvPr>
                <p:cNvPicPr/>
                <p:nvPr/>
              </p:nvPicPr>
              <p:blipFill>
                <a:blip r:embed="rId837"/>
                <a:stretch>
                  <a:fillRect/>
                </a:stretch>
              </p:blipFill>
              <p:spPr>
                <a:xfrm>
                  <a:off x="5663730" y="2562660"/>
                  <a:ext cx="770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8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79DC0038-DB8C-6F03-5149-3F8F3EEB589E}"/>
                    </a:ext>
                  </a:extLst>
                </p14:cNvPr>
                <p14:cNvContentPartPr/>
                <p14:nvPr/>
              </p14:nvContentPartPr>
              <p14:xfrm>
                <a:off x="5643930" y="2581020"/>
                <a:ext cx="70920" cy="11664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79DC0038-DB8C-6F03-5149-3F8F3EEB589E}"/>
                    </a:ext>
                  </a:extLst>
                </p:cNvPr>
                <p:cNvPicPr/>
                <p:nvPr/>
              </p:nvPicPr>
              <p:blipFill>
                <a:blip r:embed="rId839"/>
                <a:stretch>
                  <a:fillRect/>
                </a:stretch>
              </p:blipFill>
              <p:spPr>
                <a:xfrm>
                  <a:off x="5634930" y="2572020"/>
                  <a:ext cx="88560" cy="13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0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481A637E-4277-EC4C-1628-D20DCE34CDA8}"/>
                  </a:ext>
                </a:extLst>
              </p14:cNvPr>
              <p14:cNvContentPartPr/>
              <p14:nvPr/>
            </p14:nvContentPartPr>
            <p14:xfrm>
              <a:off x="3722610" y="2753820"/>
              <a:ext cx="140040" cy="16560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481A637E-4277-EC4C-1628-D20DCE34CDA8}"/>
                  </a:ext>
                </a:extLst>
              </p:cNvPr>
              <p:cNvPicPr/>
              <p:nvPr/>
            </p:nvPicPr>
            <p:blipFill>
              <a:blip r:embed="rId841"/>
              <a:stretch>
                <a:fillRect/>
              </a:stretch>
            </p:blipFill>
            <p:spPr>
              <a:xfrm>
                <a:off x="3713970" y="2745180"/>
                <a:ext cx="157680" cy="18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7" name="Group 316">
            <a:extLst>
              <a:ext uri="{FF2B5EF4-FFF2-40B4-BE49-F238E27FC236}">
                <a16:creationId xmlns:a16="http://schemas.microsoft.com/office/drawing/2014/main" id="{21772B8A-EECC-66F5-E276-ADAA89DDE465}"/>
              </a:ext>
            </a:extLst>
          </p:cNvPr>
          <p:cNvGrpSpPr/>
          <p:nvPr/>
        </p:nvGrpSpPr>
        <p:grpSpPr>
          <a:xfrm>
            <a:off x="4334970" y="2738340"/>
            <a:ext cx="255240" cy="248400"/>
            <a:chOff x="4334970" y="2738340"/>
            <a:chExt cx="255240" cy="24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2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98FAE5F7-6467-A497-70DB-FC1AC9E59EBB}"/>
                    </a:ext>
                  </a:extLst>
                </p14:cNvPr>
                <p14:cNvContentPartPr/>
                <p14:nvPr/>
              </p14:nvContentPartPr>
              <p14:xfrm>
                <a:off x="4334970" y="2743740"/>
                <a:ext cx="133200" cy="1692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98FAE5F7-6467-A497-70DB-FC1AC9E59EBB}"/>
                    </a:ext>
                  </a:extLst>
                </p:cNvPr>
                <p:cNvPicPr/>
                <p:nvPr/>
              </p:nvPicPr>
              <p:blipFill>
                <a:blip r:embed="rId843"/>
                <a:stretch>
                  <a:fillRect/>
                </a:stretch>
              </p:blipFill>
              <p:spPr>
                <a:xfrm>
                  <a:off x="4325970" y="2735100"/>
                  <a:ext cx="1508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4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96EAFC18-76AA-058A-3B1C-9FACB0BC7315}"/>
                    </a:ext>
                  </a:extLst>
                </p14:cNvPr>
                <p14:cNvContentPartPr/>
                <p14:nvPr/>
              </p14:nvContentPartPr>
              <p14:xfrm>
                <a:off x="4361970" y="2764980"/>
                <a:ext cx="50040" cy="9756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96EAFC18-76AA-058A-3B1C-9FACB0BC7315}"/>
                    </a:ext>
                  </a:extLst>
                </p:cNvPr>
                <p:cNvPicPr/>
                <p:nvPr/>
              </p:nvPicPr>
              <p:blipFill>
                <a:blip r:embed="rId845"/>
                <a:stretch>
                  <a:fillRect/>
                </a:stretch>
              </p:blipFill>
              <p:spPr>
                <a:xfrm>
                  <a:off x="4353330" y="2755980"/>
                  <a:ext cx="676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6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296B18FD-C8BE-374A-216B-16F4A1D74A5D}"/>
                    </a:ext>
                  </a:extLst>
                </p14:cNvPr>
                <p14:cNvContentPartPr/>
                <p14:nvPr/>
              </p14:nvContentPartPr>
              <p14:xfrm>
                <a:off x="4409490" y="2738340"/>
                <a:ext cx="57600" cy="11304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296B18FD-C8BE-374A-216B-16F4A1D74A5D}"/>
                    </a:ext>
                  </a:extLst>
                </p:cNvPr>
                <p:cNvPicPr/>
                <p:nvPr/>
              </p:nvPicPr>
              <p:blipFill>
                <a:blip r:embed="rId847"/>
                <a:stretch>
                  <a:fillRect/>
                </a:stretch>
              </p:blipFill>
              <p:spPr>
                <a:xfrm>
                  <a:off x="4400850" y="2729340"/>
                  <a:ext cx="752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8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863FDF62-5055-746F-ACD9-46C5F48F0703}"/>
                    </a:ext>
                  </a:extLst>
                </p14:cNvPr>
                <p14:cNvContentPartPr/>
                <p14:nvPr/>
              </p14:nvContentPartPr>
              <p14:xfrm>
                <a:off x="4371690" y="2740140"/>
                <a:ext cx="153000" cy="24660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863FDF62-5055-746F-ACD9-46C5F48F0703}"/>
                    </a:ext>
                  </a:extLst>
                </p:cNvPr>
                <p:cNvPicPr/>
                <p:nvPr/>
              </p:nvPicPr>
              <p:blipFill>
                <a:blip r:embed="rId849"/>
                <a:stretch>
                  <a:fillRect/>
                </a:stretch>
              </p:blipFill>
              <p:spPr>
                <a:xfrm>
                  <a:off x="4362690" y="2731500"/>
                  <a:ext cx="1706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0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7A3BB822-5F73-3B36-30E1-59C5DBE8317C}"/>
                    </a:ext>
                  </a:extLst>
                </p14:cNvPr>
                <p14:cNvContentPartPr/>
                <p14:nvPr/>
              </p14:nvContentPartPr>
              <p14:xfrm>
                <a:off x="4484730" y="2860380"/>
                <a:ext cx="105480" cy="9756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7A3BB822-5F73-3B36-30E1-59C5DBE8317C}"/>
                    </a:ext>
                  </a:extLst>
                </p:cNvPr>
                <p:cNvPicPr/>
                <p:nvPr/>
              </p:nvPicPr>
              <p:blipFill>
                <a:blip r:embed="rId851"/>
                <a:stretch>
                  <a:fillRect/>
                </a:stretch>
              </p:blipFill>
              <p:spPr>
                <a:xfrm>
                  <a:off x="4475730" y="2851740"/>
                  <a:ext cx="123120" cy="11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896B2DEE-62CD-D1A0-4377-5931C531C730}"/>
              </a:ext>
            </a:extLst>
          </p:cNvPr>
          <p:cNvGrpSpPr/>
          <p:nvPr/>
        </p:nvGrpSpPr>
        <p:grpSpPr>
          <a:xfrm>
            <a:off x="4904490" y="2778660"/>
            <a:ext cx="193320" cy="247320"/>
            <a:chOff x="4904490" y="2778660"/>
            <a:chExt cx="193320" cy="24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2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A024513E-530C-FC58-B1B7-9FF3EF32FCD6}"/>
                    </a:ext>
                  </a:extLst>
                </p14:cNvPr>
                <p14:cNvContentPartPr/>
                <p14:nvPr/>
              </p14:nvContentPartPr>
              <p14:xfrm>
                <a:off x="4904490" y="2778660"/>
                <a:ext cx="92160" cy="18936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A024513E-530C-FC58-B1B7-9FF3EF32FCD6}"/>
                    </a:ext>
                  </a:extLst>
                </p:cNvPr>
                <p:cNvPicPr/>
                <p:nvPr/>
              </p:nvPicPr>
              <p:blipFill>
                <a:blip r:embed="rId853"/>
                <a:stretch>
                  <a:fillRect/>
                </a:stretch>
              </p:blipFill>
              <p:spPr>
                <a:xfrm>
                  <a:off x="4895850" y="2770020"/>
                  <a:ext cx="1098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4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BACF9709-FD63-B625-A252-656BB7ACD43F}"/>
                    </a:ext>
                  </a:extLst>
                </p14:cNvPr>
                <p14:cNvContentPartPr/>
                <p14:nvPr/>
              </p14:nvContentPartPr>
              <p14:xfrm>
                <a:off x="5023650" y="2887380"/>
                <a:ext cx="74160" cy="13860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BACF9709-FD63-B625-A252-656BB7ACD43F}"/>
                    </a:ext>
                  </a:extLst>
                </p:cNvPr>
                <p:cNvPicPr/>
                <p:nvPr/>
              </p:nvPicPr>
              <p:blipFill>
                <a:blip r:embed="rId855"/>
                <a:stretch>
                  <a:fillRect/>
                </a:stretch>
              </p:blipFill>
              <p:spPr>
                <a:xfrm>
                  <a:off x="5015010" y="2878740"/>
                  <a:ext cx="9180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7C9099EE-14BC-6C05-98CD-FFDF70063597}"/>
              </a:ext>
            </a:extLst>
          </p:cNvPr>
          <p:cNvGrpSpPr/>
          <p:nvPr/>
        </p:nvGrpSpPr>
        <p:grpSpPr>
          <a:xfrm>
            <a:off x="5371770" y="2830500"/>
            <a:ext cx="280440" cy="228600"/>
            <a:chOff x="5371770" y="2830500"/>
            <a:chExt cx="280440" cy="22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6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85F5CC72-86B8-3AE1-EB6C-9C0D3C98C200}"/>
                    </a:ext>
                  </a:extLst>
                </p14:cNvPr>
                <p14:cNvContentPartPr/>
                <p14:nvPr/>
              </p14:nvContentPartPr>
              <p14:xfrm>
                <a:off x="5389410" y="2832660"/>
                <a:ext cx="122040" cy="1764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85F5CC72-86B8-3AE1-EB6C-9C0D3C98C200}"/>
                    </a:ext>
                  </a:extLst>
                </p:cNvPr>
                <p:cNvPicPr/>
                <p:nvPr/>
              </p:nvPicPr>
              <p:blipFill>
                <a:blip r:embed="rId857"/>
                <a:stretch>
                  <a:fillRect/>
                </a:stretch>
              </p:blipFill>
              <p:spPr>
                <a:xfrm>
                  <a:off x="5380770" y="2823660"/>
                  <a:ext cx="1396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8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51F8A2DA-5869-F31E-1DB7-EF1441488210}"/>
                    </a:ext>
                  </a:extLst>
                </p14:cNvPr>
                <p14:cNvContentPartPr/>
                <p14:nvPr/>
              </p14:nvContentPartPr>
              <p14:xfrm>
                <a:off x="5371770" y="2845620"/>
                <a:ext cx="73440" cy="11844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51F8A2DA-5869-F31E-1DB7-EF1441488210}"/>
                    </a:ext>
                  </a:extLst>
                </p:cNvPr>
                <p:cNvPicPr/>
                <p:nvPr/>
              </p:nvPicPr>
              <p:blipFill>
                <a:blip r:embed="rId859"/>
                <a:stretch>
                  <a:fillRect/>
                </a:stretch>
              </p:blipFill>
              <p:spPr>
                <a:xfrm>
                  <a:off x="5362770" y="2836980"/>
                  <a:ext cx="910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0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1466A8FB-57C1-0309-BD35-53D0659D52E3}"/>
                    </a:ext>
                  </a:extLst>
                </p14:cNvPr>
                <p14:cNvContentPartPr/>
                <p14:nvPr/>
              </p14:nvContentPartPr>
              <p14:xfrm>
                <a:off x="5425410" y="2848860"/>
                <a:ext cx="58680" cy="10116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1466A8FB-57C1-0309-BD35-53D0659D52E3}"/>
                    </a:ext>
                  </a:extLst>
                </p:cNvPr>
                <p:cNvPicPr/>
                <p:nvPr/>
              </p:nvPicPr>
              <p:blipFill>
                <a:blip r:embed="rId861"/>
                <a:stretch>
                  <a:fillRect/>
                </a:stretch>
              </p:blipFill>
              <p:spPr>
                <a:xfrm>
                  <a:off x="5416770" y="2839860"/>
                  <a:ext cx="763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2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2AEBEFE2-9658-C962-58C5-C16E26BE6F32}"/>
                    </a:ext>
                  </a:extLst>
                </p14:cNvPr>
                <p14:cNvContentPartPr/>
                <p14:nvPr/>
              </p14:nvContentPartPr>
              <p14:xfrm>
                <a:off x="5436570" y="2830500"/>
                <a:ext cx="155880" cy="22860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2AEBEFE2-9658-C962-58C5-C16E26BE6F32}"/>
                    </a:ext>
                  </a:extLst>
                </p:cNvPr>
                <p:cNvPicPr/>
                <p:nvPr/>
              </p:nvPicPr>
              <p:blipFill>
                <a:blip r:embed="rId863"/>
                <a:stretch>
                  <a:fillRect/>
                </a:stretch>
              </p:blipFill>
              <p:spPr>
                <a:xfrm>
                  <a:off x="5427570" y="2821860"/>
                  <a:ext cx="1735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4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609322A2-A5DE-A81E-8AD6-DA840C83C661}"/>
                    </a:ext>
                  </a:extLst>
                </p14:cNvPr>
                <p14:cNvContentPartPr/>
                <p14:nvPr/>
              </p14:nvContentPartPr>
              <p14:xfrm>
                <a:off x="5556090" y="2931300"/>
                <a:ext cx="96120" cy="12420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609322A2-A5DE-A81E-8AD6-DA840C83C661}"/>
                    </a:ext>
                  </a:extLst>
                </p:cNvPr>
                <p:cNvPicPr/>
                <p:nvPr/>
              </p:nvPicPr>
              <p:blipFill>
                <a:blip r:embed="rId865"/>
                <a:stretch>
                  <a:fillRect/>
                </a:stretch>
              </p:blipFill>
              <p:spPr>
                <a:xfrm>
                  <a:off x="5547090" y="2922300"/>
                  <a:ext cx="113760" cy="14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6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0B2AA72C-2BA3-14E7-79A7-A1443FF237C8}"/>
                  </a:ext>
                </a:extLst>
              </p14:cNvPr>
              <p14:cNvContentPartPr/>
              <p14:nvPr/>
            </p14:nvContentPartPr>
            <p14:xfrm>
              <a:off x="706140" y="4459860"/>
              <a:ext cx="103320" cy="1368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0B2AA72C-2BA3-14E7-79A7-A1443FF237C8}"/>
                  </a:ext>
                </a:extLst>
              </p:cNvPr>
              <p:cNvPicPr/>
              <p:nvPr/>
            </p:nvPicPr>
            <p:blipFill>
              <a:blip r:embed="rId867"/>
              <a:stretch>
                <a:fillRect/>
              </a:stretch>
            </p:blipFill>
            <p:spPr>
              <a:xfrm>
                <a:off x="697140" y="4450860"/>
                <a:ext cx="12096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8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229CA91C-39DB-5BF7-C90D-940FF404D85C}"/>
                  </a:ext>
                </a:extLst>
              </p14:cNvPr>
              <p14:cNvContentPartPr/>
              <p14:nvPr/>
            </p14:nvContentPartPr>
            <p14:xfrm>
              <a:off x="1017540" y="4512780"/>
              <a:ext cx="82080" cy="254880"/>
            </p14:xfrm>
          </p:contentPart>
        </mc:Choice>
        <mc:Fallback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229CA91C-39DB-5BF7-C90D-940FF404D85C}"/>
                  </a:ext>
                </a:extLst>
              </p:cNvPr>
              <p:cNvPicPr/>
              <p:nvPr/>
            </p:nvPicPr>
            <p:blipFill>
              <a:blip r:embed="rId869"/>
              <a:stretch>
                <a:fillRect/>
              </a:stretch>
            </p:blipFill>
            <p:spPr>
              <a:xfrm>
                <a:off x="1008900" y="4503780"/>
                <a:ext cx="9972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0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26E3EE4A-EFC6-56CB-F9DC-CCE23E892E1C}"/>
                  </a:ext>
                </a:extLst>
              </p14:cNvPr>
              <p14:cNvContentPartPr/>
              <p14:nvPr/>
            </p14:nvContentPartPr>
            <p14:xfrm>
              <a:off x="3405780" y="4652100"/>
              <a:ext cx="125640" cy="129240"/>
            </p14:xfrm>
          </p:contentPart>
        </mc:Choice>
        <mc:Fallback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26E3EE4A-EFC6-56CB-F9DC-CCE23E892E1C}"/>
                  </a:ext>
                </a:extLst>
              </p:cNvPr>
              <p:cNvPicPr/>
              <p:nvPr/>
            </p:nvPicPr>
            <p:blipFill>
              <a:blip r:embed="rId871"/>
              <a:stretch>
                <a:fillRect/>
              </a:stretch>
            </p:blipFill>
            <p:spPr>
              <a:xfrm>
                <a:off x="3396780" y="4643100"/>
                <a:ext cx="14328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2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B327BE39-A8D0-63C1-7559-C940DCA56994}"/>
                  </a:ext>
                </a:extLst>
              </p14:cNvPr>
              <p14:cNvContentPartPr/>
              <p14:nvPr/>
            </p14:nvContentPartPr>
            <p14:xfrm>
              <a:off x="4100940" y="4670460"/>
              <a:ext cx="139320" cy="140400"/>
            </p14:xfrm>
          </p:contentPart>
        </mc:Choice>
        <mc:Fallback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B327BE39-A8D0-63C1-7559-C940DCA56994}"/>
                  </a:ext>
                </a:extLst>
              </p:cNvPr>
              <p:cNvPicPr/>
              <p:nvPr/>
            </p:nvPicPr>
            <p:blipFill>
              <a:blip r:embed="rId873"/>
              <a:stretch>
                <a:fillRect/>
              </a:stretch>
            </p:blipFill>
            <p:spPr>
              <a:xfrm>
                <a:off x="4091940" y="4661820"/>
                <a:ext cx="156960" cy="15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19" name="Group 418">
            <a:extLst>
              <a:ext uri="{FF2B5EF4-FFF2-40B4-BE49-F238E27FC236}">
                <a16:creationId xmlns:a16="http://schemas.microsoft.com/office/drawing/2014/main" id="{EA50860B-09B8-071F-A0CE-BBB8A567F123}"/>
              </a:ext>
            </a:extLst>
          </p:cNvPr>
          <p:cNvGrpSpPr/>
          <p:nvPr/>
        </p:nvGrpSpPr>
        <p:grpSpPr>
          <a:xfrm>
            <a:off x="229860" y="4445820"/>
            <a:ext cx="1542960" cy="1443960"/>
            <a:chOff x="229860" y="4445820"/>
            <a:chExt cx="1542960" cy="144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D1ABAC0D-1048-73C6-F1E7-312231D94E5F}"/>
                    </a:ext>
                  </a:extLst>
                </p14:cNvPr>
                <p14:cNvContentPartPr/>
                <p14:nvPr/>
              </p14:nvContentPartPr>
              <p14:xfrm>
                <a:off x="229860" y="4445820"/>
                <a:ext cx="77760" cy="12276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D1ABAC0D-1048-73C6-F1E7-312231D94E5F}"/>
                    </a:ext>
                  </a:extLst>
                </p:cNvPr>
                <p:cNvPicPr/>
                <p:nvPr/>
              </p:nvPicPr>
              <p:blipFill>
                <a:blip r:embed="rId875"/>
                <a:stretch>
                  <a:fillRect/>
                </a:stretch>
              </p:blipFill>
              <p:spPr>
                <a:xfrm>
                  <a:off x="221220" y="4436820"/>
                  <a:ext cx="95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B3ED74EF-1CB2-9A3F-EA5E-15A859D62446}"/>
                    </a:ext>
                  </a:extLst>
                </p14:cNvPr>
                <p14:cNvContentPartPr/>
                <p14:nvPr/>
              </p14:nvContentPartPr>
              <p14:xfrm>
                <a:off x="254700" y="4617540"/>
                <a:ext cx="22680" cy="11628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B3ED74EF-1CB2-9A3F-EA5E-15A859D62446}"/>
                    </a:ext>
                  </a:extLst>
                </p:cNvPr>
                <p:cNvPicPr/>
                <p:nvPr/>
              </p:nvPicPr>
              <p:blipFill>
                <a:blip r:embed="rId877"/>
                <a:stretch>
                  <a:fillRect/>
                </a:stretch>
              </p:blipFill>
              <p:spPr>
                <a:xfrm>
                  <a:off x="245700" y="4608900"/>
                  <a:ext cx="403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8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3E7B96C8-3855-79EF-CD80-AB91B5B96AD1}"/>
                    </a:ext>
                  </a:extLst>
                </p14:cNvPr>
                <p14:cNvContentPartPr/>
                <p14:nvPr/>
              </p14:nvContentPartPr>
              <p14:xfrm>
                <a:off x="368100" y="4514940"/>
                <a:ext cx="81000" cy="1908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3E7B96C8-3855-79EF-CD80-AB91B5B96AD1}"/>
                    </a:ext>
                  </a:extLst>
                </p:cNvPr>
                <p:cNvPicPr/>
                <p:nvPr/>
              </p:nvPicPr>
              <p:blipFill>
                <a:blip r:embed="rId879"/>
                <a:stretch>
                  <a:fillRect/>
                </a:stretch>
              </p:blipFill>
              <p:spPr>
                <a:xfrm>
                  <a:off x="359460" y="4506300"/>
                  <a:ext cx="986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0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DCA1E756-8F6C-A0E9-EF20-DEFA01A7F85E}"/>
                    </a:ext>
                  </a:extLst>
                </p14:cNvPr>
                <p14:cNvContentPartPr/>
                <p14:nvPr/>
              </p14:nvContentPartPr>
              <p14:xfrm>
                <a:off x="387180" y="4525380"/>
                <a:ext cx="33120" cy="16632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DCA1E756-8F6C-A0E9-EF20-DEFA01A7F85E}"/>
                    </a:ext>
                  </a:extLst>
                </p:cNvPr>
                <p:cNvPicPr/>
                <p:nvPr/>
              </p:nvPicPr>
              <p:blipFill>
                <a:blip r:embed="rId881"/>
                <a:stretch>
                  <a:fillRect/>
                </a:stretch>
              </p:blipFill>
              <p:spPr>
                <a:xfrm>
                  <a:off x="378540" y="4516740"/>
                  <a:ext cx="507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2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7B716FA3-9F7B-4D33-360D-639B1471A175}"/>
                    </a:ext>
                  </a:extLst>
                </p14:cNvPr>
                <p14:cNvContentPartPr/>
                <p14:nvPr/>
              </p14:nvContentPartPr>
              <p14:xfrm>
                <a:off x="534060" y="4594500"/>
                <a:ext cx="34920" cy="1224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7B716FA3-9F7B-4D33-360D-639B1471A175}"/>
                    </a:ext>
                  </a:extLst>
                </p:cNvPr>
                <p:cNvPicPr/>
                <p:nvPr/>
              </p:nvPicPr>
              <p:blipFill>
                <a:blip r:embed="rId883"/>
                <a:stretch>
                  <a:fillRect/>
                </a:stretch>
              </p:blipFill>
              <p:spPr>
                <a:xfrm>
                  <a:off x="525060" y="4585860"/>
                  <a:ext cx="525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4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A1722EAF-C939-D384-AD74-A3E5DA94A338}"/>
                    </a:ext>
                  </a:extLst>
                </p14:cNvPr>
                <p14:cNvContentPartPr/>
                <p14:nvPr/>
              </p14:nvContentPartPr>
              <p14:xfrm>
                <a:off x="527580" y="4637340"/>
                <a:ext cx="48960" cy="3024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A1722EAF-C939-D384-AD74-A3E5DA94A338}"/>
                    </a:ext>
                  </a:extLst>
                </p:cNvPr>
                <p:cNvPicPr/>
                <p:nvPr/>
              </p:nvPicPr>
              <p:blipFill>
                <a:blip r:embed="rId885"/>
                <a:stretch>
                  <a:fillRect/>
                </a:stretch>
              </p:blipFill>
              <p:spPr>
                <a:xfrm>
                  <a:off x="518940" y="4628340"/>
                  <a:ext cx="666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6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5D14C879-0FA2-1226-8574-FB2C3E0743C3}"/>
                    </a:ext>
                  </a:extLst>
                </p14:cNvPr>
                <p14:cNvContentPartPr/>
                <p14:nvPr/>
              </p14:nvContentPartPr>
              <p14:xfrm>
                <a:off x="669780" y="4465620"/>
                <a:ext cx="99000" cy="142416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5D14C879-0FA2-1226-8574-FB2C3E0743C3}"/>
                    </a:ext>
                  </a:extLst>
                </p:cNvPr>
                <p:cNvPicPr/>
                <p:nvPr/>
              </p:nvPicPr>
              <p:blipFill>
                <a:blip r:embed="rId887"/>
                <a:stretch>
                  <a:fillRect/>
                </a:stretch>
              </p:blipFill>
              <p:spPr>
                <a:xfrm>
                  <a:off x="660780" y="4456620"/>
                  <a:ext cx="116640" cy="14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8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B1C88158-66DA-DB74-9596-2D11B63CC5E6}"/>
                    </a:ext>
                  </a:extLst>
                </p14:cNvPr>
                <p14:cNvContentPartPr/>
                <p14:nvPr/>
              </p14:nvContentPartPr>
              <p14:xfrm>
                <a:off x="849060" y="4559940"/>
                <a:ext cx="96480" cy="10188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B1C88158-66DA-DB74-9596-2D11B63CC5E6}"/>
                    </a:ext>
                  </a:extLst>
                </p:cNvPr>
                <p:cNvPicPr/>
                <p:nvPr/>
              </p:nvPicPr>
              <p:blipFill>
                <a:blip r:embed="rId889"/>
                <a:stretch>
                  <a:fillRect/>
                </a:stretch>
              </p:blipFill>
              <p:spPr>
                <a:xfrm>
                  <a:off x="840420" y="4550940"/>
                  <a:ext cx="1141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0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D402663F-3D68-8B54-BC25-ECBB6E9FBCF2}"/>
                    </a:ext>
                  </a:extLst>
                </p14:cNvPr>
                <p14:cNvContentPartPr/>
                <p14:nvPr/>
              </p14:nvContentPartPr>
              <p14:xfrm>
                <a:off x="1123380" y="4559940"/>
                <a:ext cx="146880" cy="1296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D402663F-3D68-8B54-BC25-ECBB6E9FBCF2}"/>
                    </a:ext>
                  </a:extLst>
                </p:cNvPr>
                <p:cNvPicPr/>
                <p:nvPr/>
              </p:nvPicPr>
              <p:blipFill>
                <a:blip r:embed="rId891"/>
                <a:stretch>
                  <a:fillRect/>
                </a:stretch>
              </p:blipFill>
              <p:spPr>
                <a:xfrm>
                  <a:off x="1114740" y="4551300"/>
                  <a:ext cx="164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2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84F1799C-362D-6AD0-BDFC-DC9E21FD32DF}"/>
                    </a:ext>
                  </a:extLst>
                </p14:cNvPr>
                <p14:cNvContentPartPr/>
                <p14:nvPr/>
              </p14:nvContentPartPr>
              <p14:xfrm>
                <a:off x="1123740" y="4566780"/>
                <a:ext cx="69120" cy="12312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84F1799C-362D-6AD0-BDFC-DC9E21FD32DF}"/>
                    </a:ext>
                  </a:extLst>
                </p:cNvPr>
                <p:cNvPicPr/>
                <p:nvPr/>
              </p:nvPicPr>
              <p:blipFill>
                <a:blip r:embed="rId893"/>
                <a:stretch>
                  <a:fillRect/>
                </a:stretch>
              </p:blipFill>
              <p:spPr>
                <a:xfrm>
                  <a:off x="1115100" y="4557780"/>
                  <a:ext cx="867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4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194AC23D-3E6C-4209-80E2-D8D5D3C09DAF}"/>
                    </a:ext>
                  </a:extLst>
                </p14:cNvPr>
                <p14:cNvContentPartPr/>
                <p14:nvPr/>
              </p14:nvContentPartPr>
              <p14:xfrm>
                <a:off x="1162620" y="4576500"/>
                <a:ext cx="68760" cy="12744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194AC23D-3E6C-4209-80E2-D8D5D3C09DAF}"/>
                    </a:ext>
                  </a:extLst>
                </p:cNvPr>
                <p:cNvPicPr/>
                <p:nvPr/>
              </p:nvPicPr>
              <p:blipFill>
                <a:blip r:embed="rId895"/>
                <a:stretch>
                  <a:fillRect/>
                </a:stretch>
              </p:blipFill>
              <p:spPr>
                <a:xfrm>
                  <a:off x="1153620" y="4567860"/>
                  <a:ext cx="864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6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C620CF99-98E4-6609-5E33-7C5DAA90B56F}"/>
                    </a:ext>
                  </a:extLst>
                </p14:cNvPr>
                <p14:cNvContentPartPr/>
                <p14:nvPr/>
              </p14:nvContentPartPr>
              <p14:xfrm>
                <a:off x="1335780" y="4566060"/>
                <a:ext cx="27360" cy="10944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C620CF99-98E4-6609-5E33-7C5DAA90B56F}"/>
                    </a:ext>
                  </a:extLst>
                </p:cNvPr>
                <p:cNvPicPr/>
                <p:nvPr/>
              </p:nvPicPr>
              <p:blipFill>
                <a:blip r:embed="rId897"/>
                <a:stretch>
                  <a:fillRect/>
                </a:stretch>
              </p:blipFill>
              <p:spPr>
                <a:xfrm>
                  <a:off x="1326780" y="4557060"/>
                  <a:ext cx="450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8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4E3AD009-DA32-52D6-0F2D-DB8CA9B106F3}"/>
                    </a:ext>
                  </a:extLst>
                </p14:cNvPr>
                <p14:cNvContentPartPr/>
                <p14:nvPr/>
              </p14:nvContentPartPr>
              <p14:xfrm>
                <a:off x="1304460" y="4617180"/>
                <a:ext cx="108000" cy="2268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4E3AD009-DA32-52D6-0F2D-DB8CA9B106F3}"/>
                    </a:ext>
                  </a:extLst>
                </p:cNvPr>
                <p:cNvPicPr/>
                <p:nvPr/>
              </p:nvPicPr>
              <p:blipFill>
                <a:blip r:embed="rId899"/>
                <a:stretch>
                  <a:fillRect/>
                </a:stretch>
              </p:blipFill>
              <p:spPr>
                <a:xfrm>
                  <a:off x="1295460" y="4608180"/>
                  <a:ext cx="1256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0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9BF53056-9622-3643-B51F-4213522BEDAA}"/>
                    </a:ext>
                  </a:extLst>
                </p14:cNvPr>
                <p14:cNvContentPartPr/>
                <p14:nvPr/>
              </p14:nvContentPartPr>
              <p14:xfrm>
                <a:off x="1475100" y="4553460"/>
                <a:ext cx="125640" cy="14580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9BF53056-9622-3643-B51F-4213522BEDAA}"/>
                    </a:ext>
                  </a:extLst>
                </p:cNvPr>
                <p:cNvPicPr/>
                <p:nvPr/>
              </p:nvPicPr>
              <p:blipFill>
                <a:blip r:embed="rId901"/>
                <a:stretch>
                  <a:fillRect/>
                </a:stretch>
              </p:blipFill>
              <p:spPr>
                <a:xfrm>
                  <a:off x="1466100" y="4544460"/>
                  <a:ext cx="1432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2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44EB12C9-FD8C-3DD0-BF1D-737534AB0AB8}"/>
                    </a:ext>
                  </a:extLst>
                </p14:cNvPr>
                <p14:cNvContentPartPr/>
                <p14:nvPr/>
              </p14:nvContentPartPr>
              <p14:xfrm>
                <a:off x="1427940" y="4622220"/>
                <a:ext cx="252360" cy="1620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44EB12C9-FD8C-3DD0-BF1D-737534AB0AB8}"/>
                    </a:ext>
                  </a:extLst>
                </p:cNvPr>
                <p:cNvPicPr/>
                <p:nvPr/>
              </p:nvPicPr>
              <p:blipFill>
                <a:blip r:embed="rId903"/>
                <a:stretch>
                  <a:fillRect/>
                </a:stretch>
              </p:blipFill>
              <p:spPr>
                <a:xfrm>
                  <a:off x="1418940" y="4613220"/>
                  <a:ext cx="2700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4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30DB8946-6865-34E9-5A4D-955A4A165762}"/>
                    </a:ext>
                  </a:extLst>
                </p14:cNvPr>
                <p14:cNvContentPartPr/>
                <p14:nvPr/>
              </p14:nvContentPartPr>
              <p14:xfrm>
                <a:off x="1664820" y="4667580"/>
                <a:ext cx="14040" cy="8964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30DB8946-6865-34E9-5A4D-955A4A165762}"/>
                    </a:ext>
                  </a:extLst>
                </p:cNvPr>
                <p:cNvPicPr/>
                <p:nvPr/>
              </p:nvPicPr>
              <p:blipFill>
                <a:blip r:embed="rId905"/>
                <a:stretch>
                  <a:fillRect/>
                </a:stretch>
              </p:blipFill>
              <p:spPr>
                <a:xfrm>
                  <a:off x="1656180" y="4658580"/>
                  <a:ext cx="316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6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0B68812A-2AF3-17DF-82C7-20A5AB7B6851}"/>
                    </a:ext>
                  </a:extLst>
                </p14:cNvPr>
                <p14:cNvContentPartPr/>
                <p14:nvPr/>
              </p14:nvContentPartPr>
              <p14:xfrm>
                <a:off x="1697940" y="4511700"/>
                <a:ext cx="74880" cy="28440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0B68812A-2AF3-17DF-82C7-20A5AB7B6851}"/>
                    </a:ext>
                  </a:extLst>
                </p:cNvPr>
                <p:cNvPicPr/>
                <p:nvPr/>
              </p:nvPicPr>
              <p:blipFill>
                <a:blip r:embed="rId907"/>
                <a:stretch>
                  <a:fillRect/>
                </a:stretch>
              </p:blipFill>
              <p:spPr>
                <a:xfrm>
                  <a:off x="1688940" y="4503060"/>
                  <a:ext cx="925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8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72C1DE01-B63B-9CAD-0E84-0F08778C6838}"/>
                    </a:ext>
                  </a:extLst>
                </p14:cNvPr>
                <p14:cNvContentPartPr/>
                <p14:nvPr/>
              </p14:nvContentPartPr>
              <p14:xfrm>
                <a:off x="845820" y="4860540"/>
                <a:ext cx="84240" cy="12420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72C1DE01-B63B-9CAD-0E84-0F08778C6838}"/>
                    </a:ext>
                  </a:extLst>
                </p:cNvPr>
                <p:cNvPicPr/>
                <p:nvPr/>
              </p:nvPicPr>
              <p:blipFill>
                <a:blip r:embed="rId909"/>
                <a:stretch>
                  <a:fillRect/>
                </a:stretch>
              </p:blipFill>
              <p:spPr>
                <a:xfrm>
                  <a:off x="837180" y="4851540"/>
                  <a:ext cx="1018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0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670080CF-9F11-3504-336A-DBB1F35D2133}"/>
                    </a:ext>
                  </a:extLst>
                </p14:cNvPr>
                <p14:cNvContentPartPr/>
                <p14:nvPr/>
              </p14:nvContentPartPr>
              <p14:xfrm>
                <a:off x="990540" y="4792500"/>
                <a:ext cx="114840" cy="25884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670080CF-9F11-3504-336A-DBB1F35D2133}"/>
                    </a:ext>
                  </a:extLst>
                </p:cNvPr>
                <p:cNvPicPr/>
                <p:nvPr/>
              </p:nvPicPr>
              <p:blipFill>
                <a:blip r:embed="rId911"/>
                <a:stretch>
                  <a:fillRect/>
                </a:stretch>
              </p:blipFill>
              <p:spPr>
                <a:xfrm>
                  <a:off x="981900" y="4783860"/>
                  <a:ext cx="132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2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C0A0C10E-062F-D769-60D7-576DD34B434D}"/>
                    </a:ext>
                  </a:extLst>
                </p14:cNvPr>
                <p14:cNvContentPartPr/>
                <p14:nvPr/>
              </p14:nvContentPartPr>
              <p14:xfrm>
                <a:off x="1089180" y="4855860"/>
                <a:ext cx="85680" cy="1404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C0A0C10E-062F-D769-60D7-576DD34B434D}"/>
                    </a:ext>
                  </a:extLst>
                </p:cNvPr>
                <p:cNvPicPr/>
                <p:nvPr/>
              </p:nvPicPr>
              <p:blipFill>
                <a:blip r:embed="rId913"/>
                <a:stretch>
                  <a:fillRect/>
                </a:stretch>
              </p:blipFill>
              <p:spPr>
                <a:xfrm>
                  <a:off x="1080180" y="4847220"/>
                  <a:ext cx="1033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4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B7C380DF-3675-90A7-9D94-C4122244465C}"/>
                    </a:ext>
                  </a:extLst>
                </p14:cNvPr>
                <p14:cNvContentPartPr/>
                <p14:nvPr/>
              </p14:nvContentPartPr>
              <p14:xfrm>
                <a:off x="1108620" y="4868460"/>
                <a:ext cx="60840" cy="9144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B7C380DF-3675-90A7-9D94-C4122244465C}"/>
                    </a:ext>
                  </a:extLst>
                </p:cNvPr>
                <p:cNvPicPr/>
                <p:nvPr/>
              </p:nvPicPr>
              <p:blipFill>
                <a:blip r:embed="rId915"/>
                <a:stretch>
                  <a:fillRect/>
                </a:stretch>
              </p:blipFill>
              <p:spPr>
                <a:xfrm>
                  <a:off x="1099620" y="4859820"/>
                  <a:ext cx="784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6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5B516560-E368-41B8-6282-DD6954EB9840}"/>
                    </a:ext>
                  </a:extLst>
                </p14:cNvPr>
                <p14:cNvContentPartPr/>
                <p14:nvPr/>
              </p14:nvContentPartPr>
              <p14:xfrm>
                <a:off x="1134900" y="4842540"/>
                <a:ext cx="39240" cy="11916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5B516560-E368-41B8-6282-DD6954EB9840}"/>
                    </a:ext>
                  </a:extLst>
                </p:cNvPr>
                <p:cNvPicPr/>
                <p:nvPr/>
              </p:nvPicPr>
              <p:blipFill>
                <a:blip r:embed="rId917"/>
                <a:stretch>
                  <a:fillRect/>
                </a:stretch>
              </p:blipFill>
              <p:spPr>
                <a:xfrm>
                  <a:off x="1126260" y="4833900"/>
                  <a:ext cx="568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8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2481C1A4-A666-22AC-7D79-654A421D0C06}"/>
                    </a:ext>
                  </a:extLst>
                </p14:cNvPr>
                <p14:cNvContentPartPr/>
                <p14:nvPr/>
              </p14:nvContentPartPr>
              <p14:xfrm>
                <a:off x="1264860" y="4840020"/>
                <a:ext cx="45720" cy="13428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2481C1A4-A666-22AC-7D79-654A421D0C06}"/>
                    </a:ext>
                  </a:extLst>
                </p:cNvPr>
                <p:cNvPicPr/>
                <p:nvPr/>
              </p:nvPicPr>
              <p:blipFill>
                <a:blip r:embed="rId919"/>
                <a:stretch>
                  <a:fillRect/>
                </a:stretch>
              </p:blipFill>
              <p:spPr>
                <a:xfrm>
                  <a:off x="1255860" y="4831380"/>
                  <a:ext cx="633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0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BA5AE16B-C178-C2C5-AB2E-A58ADCB403B2}"/>
                    </a:ext>
                  </a:extLst>
                </p14:cNvPr>
                <p14:cNvContentPartPr/>
                <p14:nvPr/>
              </p14:nvContentPartPr>
              <p14:xfrm>
                <a:off x="1258020" y="4904100"/>
                <a:ext cx="137520" cy="2484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BA5AE16B-C178-C2C5-AB2E-A58ADCB403B2}"/>
                    </a:ext>
                  </a:extLst>
                </p:cNvPr>
                <p:cNvPicPr/>
                <p:nvPr/>
              </p:nvPicPr>
              <p:blipFill>
                <a:blip r:embed="rId921"/>
                <a:stretch>
                  <a:fillRect/>
                </a:stretch>
              </p:blipFill>
              <p:spPr>
                <a:xfrm>
                  <a:off x="1249020" y="4895100"/>
                  <a:ext cx="1551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2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6FE6720C-13AA-C05C-8BD9-1DEAABC4F6F8}"/>
                    </a:ext>
                  </a:extLst>
                </p14:cNvPr>
                <p14:cNvContentPartPr/>
                <p14:nvPr/>
              </p14:nvContentPartPr>
              <p14:xfrm>
                <a:off x="1462140" y="4851540"/>
                <a:ext cx="96120" cy="13104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6FE6720C-13AA-C05C-8BD9-1DEAABC4F6F8}"/>
                    </a:ext>
                  </a:extLst>
                </p:cNvPr>
                <p:cNvPicPr/>
                <p:nvPr/>
              </p:nvPicPr>
              <p:blipFill>
                <a:blip r:embed="rId923"/>
                <a:stretch>
                  <a:fillRect/>
                </a:stretch>
              </p:blipFill>
              <p:spPr>
                <a:xfrm>
                  <a:off x="1453500" y="4842900"/>
                  <a:ext cx="1137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4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7D614D68-212B-96E0-9143-E7F46EFBCB2E}"/>
                    </a:ext>
                  </a:extLst>
                </p14:cNvPr>
                <p14:cNvContentPartPr/>
                <p14:nvPr/>
              </p14:nvContentPartPr>
              <p14:xfrm>
                <a:off x="1444860" y="4918140"/>
                <a:ext cx="170280" cy="2124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7D614D68-212B-96E0-9143-E7F46EFBCB2E}"/>
                    </a:ext>
                  </a:extLst>
                </p:cNvPr>
                <p:cNvPicPr/>
                <p:nvPr/>
              </p:nvPicPr>
              <p:blipFill>
                <a:blip r:embed="rId925"/>
                <a:stretch>
                  <a:fillRect/>
                </a:stretch>
              </p:blipFill>
              <p:spPr>
                <a:xfrm>
                  <a:off x="1435860" y="4909500"/>
                  <a:ext cx="1879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6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D9D2B505-16D3-1443-1202-8738E93AF6A6}"/>
                    </a:ext>
                  </a:extLst>
                </p14:cNvPr>
                <p14:cNvContentPartPr/>
                <p14:nvPr/>
              </p14:nvContentPartPr>
              <p14:xfrm>
                <a:off x="1628100" y="4945860"/>
                <a:ext cx="14040" cy="7884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D9D2B505-16D3-1443-1202-8738E93AF6A6}"/>
                    </a:ext>
                  </a:extLst>
                </p:cNvPr>
                <p:cNvPicPr/>
                <p:nvPr/>
              </p:nvPicPr>
              <p:blipFill>
                <a:blip r:embed="rId927"/>
                <a:stretch>
                  <a:fillRect/>
                </a:stretch>
              </p:blipFill>
              <p:spPr>
                <a:xfrm>
                  <a:off x="1619100" y="4937220"/>
                  <a:ext cx="316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8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CCD38914-5630-7B8A-7D22-093F06436616}"/>
                    </a:ext>
                  </a:extLst>
                </p14:cNvPr>
                <p14:cNvContentPartPr/>
                <p14:nvPr/>
              </p14:nvContentPartPr>
              <p14:xfrm>
                <a:off x="1695780" y="4826700"/>
                <a:ext cx="75240" cy="27864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CCD38914-5630-7B8A-7D22-093F06436616}"/>
                    </a:ext>
                  </a:extLst>
                </p:cNvPr>
                <p:cNvPicPr/>
                <p:nvPr/>
              </p:nvPicPr>
              <p:blipFill>
                <a:blip r:embed="rId929"/>
                <a:stretch>
                  <a:fillRect/>
                </a:stretch>
              </p:blipFill>
              <p:spPr>
                <a:xfrm>
                  <a:off x="1686780" y="4817700"/>
                  <a:ext cx="92880" cy="29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8E5BDCFB-20A0-40AE-D8E7-71C00BE2FF44}"/>
              </a:ext>
            </a:extLst>
          </p:cNvPr>
          <p:cNvGrpSpPr/>
          <p:nvPr/>
        </p:nvGrpSpPr>
        <p:grpSpPr>
          <a:xfrm>
            <a:off x="2089260" y="4574340"/>
            <a:ext cx="1022040" cy="635760"/>
            <a:chOff x="2089260" y="4574340"/>
            <a:chExt cx="1022040" cy="63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0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C55D6A42-24B6-EDCA-2A00-CD05F0C67896}"/>
                    </a:ext>
                  </a:extLst>
                </p14:cNvPr>
                <p14:cNvContentPartPr/>
                <p14:nvPr/>
              </p14:nvContentPartPr>
              <p14:xfrm>
                <a:off x="2089260" y="4680540"/>
                <a:ext cx="103680" cy="1584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C55D6A42-24B6-EDCA-2A00-CD05F0C67896}"/>
                    </a:ext>
                  </a:extLst>
                </p:cNvPr>
                <p:cNvPicPr/>
                <p:nvPr/>
              </p:nvPicPr>
              <p:blipFill>
                <a:blip r:embed="rId931"/>
                <a:stretch>
                  <a:fillRect/>
                </a:stretch>
              </p:blipFill>
              <p:spPr>
                <a:xfrm>
                  <a:off x="2080620" y="4671900"/>
                  <a:ext cx="1213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2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B2118143-E8CB-C6F9-9C2E-ADBA015FE9B1}"/>
                    </a:ext>
                  </a:extLst>
                </p14:cNvPr>
                <p14:cNvContentPartPr/>
                <p14:nvPr/>
              </p14:nvContentPartPr>
              <p14:xfrm>
                <a:off x="2233260" y="4643100"/>
                <a:ext cx="55440" cy="13860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B2118143-E8CB-C6F9-9C2E-ADBA015FE9B1}"/>
                    </a:ext>
                  </a:extLst>
                </p:cNvPr>
                <p:cNvPicPr/>
                <p:nvPr/>
              </p:nvPicPr>
              <p:blipFill>
                <a:blip r:embed="rId933"/>
                <a:stretch>
                  <a:fillRect/>
                </a:stretch>
              </p:blipFill>
              <p:spPr>
                <a:xfrm>
                  <a:off x="2224260" y="4634460"/>
                  <a:ext cx="730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4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EB40B3B7-A4E9-30BA-25BE-1053BFA93AB8}"/>
                    </a:ext>
                  </a:extLst>
                </p14:cNvPr>
                <p14:cNvContentPartPr/>
                <p14:nvPr/>
              </p14:nvContentPartPr>
              <p14:xfrm>
                <a:off x="2328300" y="4580100"/>
                <a:ext cx="89640" cy="24624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EB40B3B7-A4E9-30BA-25BE-1053BFA93AB8}"/>
                    </a:ext>
                  </a:extLst>
                </p:cNvPr>
                <p:cNvPicPr/>
                <p:nvPr/>
              </p:nvPicPr>
              <p:blipFill>
                <a:blip r:embed="rId935"/>
                <a:stretch>
                  <a:fillRect/>
                </a:stretch>
              </p:blipFill>
              <p:spPr>
                <a:xfrm>
                  <a:off x="2319660" y="4571460"/>
                  <a:ext cx="1072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6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25F49FF7-783B-1443-4457-B607338A552B}"/>
                    </a:ext>
                  </a:extLst>
                </p14:cNvPr>
                <p14:cNvContentPartPr/>
                <p14:nvPr/>
              </p14:nvContentPartPr>
              <p14:xfrm>
                <a:off x="2431260" y="4628700"/>
                <a:ext cx="107280" cy="2232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25F49FF7-783B-1443-4457-B607338A552B}"/>
                    </a:ext>
                  </a:extLst>
                </p:cNvPr>
                <p:cNvPicPr/>
                <p:nvPr/>
              </p:nvPicPr>
              <p:blipFill>
                <a:blip r:embed="rId937"/>
                <a:stretch>
                  <a:fillRect/>
                </a:stretch>
              </p:blipFill>
              <p:spPr>
                <a:xfrm>
                  <a:off x="2422620" y="4619700"/>
                  <a:ext cx="1249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8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C98E9A49-E226-876E-EA0C-B94873F2D55E}"/>
                    </a:ext>
                  </a:extLst>
                </p14:cNvPr>
                <p14:cNvContentPartPr/>
                <p14:nvPr/>
              </p14:nvContentPartPr>
              <p14:xfrm>
                <a:off x="2451420" y="4618620"/>
                <a:ext cx="71280" cy="10872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C98E9A49-E226-876E-EA0C-B94873F2D55E}"/>
                    </a:ext>
                  </a:extLst>
                </p:cNvPr>
                <p:cNvPicPr/>
                <p:nvPr/>
              </p:nvPicPr>
              <p:blipFill>
                <a:blip r:embed="rId939"/>
                <a:stretch>
                  <a:fillRect/>
                </a:stretch>
              </p:blipFill>
              <p:spPr>
                <a:xfrm>
                  <a:off x="2442420" y="4609980"/>
                  <a:ext cx="889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0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662377D0-681F-1676-9026-AE498BE1A38E}"/>
                    </a:ext>
                  </a:extLst>
                </p14:cNvPr>
                <p14:cNvContentPartPr/>
                <p14:nvPr/>
              </p14:nvContentPartPr>
              <p14:xfrm>
                <a:off x="2471940" y="4618620"/>
                <a:ext cx="70920" cy="14904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662377D0-681F-1676-9026-AE498BE1A38E}"/>
                    </a:ext>
                  </a:extLst>
                </p:cNvPr>
                <p:cNvPicPr/>
                <p:nvPr/>
              </p:nvPicPr>
              <p:blipFill>
                <a:blip r:embed="rId941"/>
                <a:stretch>
                  <a:fillRect/>
                </a:stretch>
              </p:blipFill>
              <p:spPr>
                <a:xfrm>
                  <a:off x="2463300" y="4609620"/>
                  <a:ext cx="88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2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DEECDAB7-9924-FB90-E61D-6B13E56B6E9C}"/>
                    </a:ext>
                  </a:extLst>
                </p14:cNvPr>
                <p14:cNvContentPartPr/>
                <p14:nvPr/>
              </p14:nvContentPartPr>
              <p14:xfrm>
                <a:off x="2632860" y="4644180"/>
                <a:ext cx="15480" cy="11772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DEECDAB7-9924-FB90-E61D-6B13E56B6E9C}"/>
                    </a:ext>
                  </a:extLst>
                </p:cNvPr>
                <p:cNvPicPr/>
                <p:nvPr/>
              </p:nvPicPr>
              <p:blipFill>
                <a:blip r:embed="rId943"/>
                <a:stretch>
                  <a:fillRect/>
                </a:stretch>
              </p:blipFill>
              <p:spPr>
                <a:xfrm>
                  <a:off x="2623860" y="4635180"/>
                  <a:ext cx="331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4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2696C9FF-0A26-24DE-3A25-253F5F8FABE4}"/>
                    </a:ext>
                  </a:extLst>
                </p14:cNvPr>
                <p14:cNvContentPartPr/>
                <p14:nvPr/>
              </p14:nvContentPartPr>
              <p14:xfrm>
                <a:off x="2591820" y="4701420"/>
                <a:ext cx="132480" cy="2016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2696C9FF-0A26-24DE-3A25-253F5F8FABE4}"/>
                    </a:ext>
                  </a:extLst>
                </p:cNvPr>
                <p:cNvPicPr/>
                <p:nvPr/>
              </p:nvPicPr>
              <p:blipFill>
                <a:blip r:embed="rId945"/>
                <a:stretch>
                  <a:fillRect/>
                </a:stretch>
              </p:blipFill>
              <p:spPr>
                <a:xfrm>
                  <a:off x="2582820" y="4692420"/>
                  <a:ext cx="150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6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2B5BCF1C-6199-6D6B-3938-01DD47E495EF}"/>
                    </a:ext>
                  </a:extLst>
                </p14:cNvPr>
                <p14:cNvContentPartPr/>
                <p14:nvPr/>
              </p14:nvContentPartPr>
              <p14:xfrm>
                <a:off x="2807820" y="4630140"/>
                <a:ext cx="123120" cy="14508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2B5BCF1C-6199-6D6B-3938-01DD47E495EF}"/>
                    </a:ext>
                  </a:extLst>
                </p:cNvPr>
                <p:cNvPicPr/>
                <p:nvPr/>
              </p:nvPicPr>
              <p:blipFill>
                <a:blip r:embed="rId947"/>
                <a:stretch>
                  <a:fillRect/>
                </a:stretch>
              </p:blipFill>
              <p:spPr>
                <a:xfrm>
                  <a:off x="2798820" y="4621500"/>
                  <a:ext cx="1407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8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B2D6F458-425A-9B2A-22AC-B9F6883D04CA}"/>
                    </a:ext>
                  </a:extLst>
                </p14:cNvPr>
                <p14:cNvContentPartPr/>
                <p14:nvPr/>
              </p14:nvContentPartPr>
              <p14:xfrm>
                <a:off x="2768940" y="4693500"/>
                <a:ext cx="214200" cy="3384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B2D6F458-425A-9B2A-22AC-B9F6883D04CA}"/>
                    </a:ext>
                  </a:extLst>
                </p:cNvPr>
                <p:cNvPicPr/>
                <p:nvPr/>
              </p:nvPicPr>
              <p:blipFill>
                <a:blip r:embed="rId949"/>
                <a:stretch>
                  <a:fillRect/>
                </a:stretch>
              </p:blipFill>
              <p:spPr>
                <a:xfrm>
                  <a:off x="2759940" y="4684860"/>
                  <a:ext cx="2318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0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CA3C922C-D0B4-750B-D57B-E6061F15D9F4}"/>
                    </a:ext>
                  </a:extLst>
                </p14:cNvPr>
                <p14:cNvContentPartPr/>
                <p14:nvPr/>
              </p14:nvContentPartPr>
              <p14:xfrm>
                <a:off x="2982420" y="4738500"/>
                <a:ext cx="8640" cy="7380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CA3C922C-D0B4-750B-D57B-E6061F15D9F4}"/>
                    </a:ext>
                  </a:extLst>
                </p:cNvPr>
                <p:cNvPicPr/>
                <p:nvPr/>
              </p:nvPicPr>
              <p:blipFill>
                <a:blip r:embed="rId951"/>
                <a:stretch>
                  <a:fillRect/>
                </a:stretch>
              </p:blipFill>
              <p:spPr>
                <a:xfrm>
                  <a:off x="2973780" y="4729860"/>
                  <a:ext cx="262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2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851439F2-7F94-CF83-1B98-C44CB4B9252F}"/>
                    </a:ext>
                  </a:extLst>
                </p14:cNvPr>
                <p14:cNvContentPartPr/>
                <p14:nvPr/>
              </p14:nvContentPartPr>
              <p14:xfrm>
                <a:off x="3011940" y="4574340"/>
                <a:ext cx="67320" cy="26640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851439F2-7F94-CF83-1B98-C44CB4B9252F}"/>
                    </a:ext>
                  </a:extLst>
                </p:cNvPr>
                <p:cNvPicPr/>
                <p:nvPr/>
              </p:nvPicPr>
              <p:blipFill>
                <a:blip r:embed="rId953"/>
                <a:stretch>
                  <a:fillRect/>
                </a:stretch>
              </p:blipFill>
              <p:spPr>
                <a:xfrm>
                  <a:off x="3003300" y="4565340"/>
                  <a:ext cx="849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4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25AFA7D1-AADB-2D84-0955-65C18BB208AE}"/>
                    </a:ext>
                  </a:extLst>
                </p14:cNvPr>
                <p14:cNvContentPartPr/>
                <p14:nvPr/>
              </p14:nvContentPartPr>
              <p14:xfrm>
                <a:off x="2132820" y="4943340"/>
                <a:ext cx="126720" cy="12312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25AFA7D1-AADB-2D84-0955-65C18BB208AE}"/>
                    </a:ext>
                  </a:extLst>
                </p:cNvPr>
                <p:cNvPicPr/>
                <p:nvPr/>
              </p:nvPicPr>
              <p:blipFill>
                <a:blip r:embed="rId955"/>
                <a:stretch>
                  <a:fillRect/>
                </a:stretch>
              </p:blipFill>
              <p:spPr>
                <a:xfrm>
                  <a:off x="2123820" y="4934340"/>
                  <a:ext cx="1443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6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CC1C7843-5143-96C6-417A-3E0B4E16B471}"/>
                    </a:ext>
                  </a:extLst>
                </p14:cNvPr>
                <p14:cNvContentPartPr/>
                <p14:nvPr/>
              </p14:nvContentPartPr>
              <p14:xfrm>
                <a:off x="2348100" y="4876740"/>
                <a:ext cx="81360" cy="24660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CC1C7843-5143-96C6-417A-3E0B4E16B471}"/>
                    </a:ext>
                  </a:extLst>
                </p:cNvPr>
                <p:cNvPicPr/>
                <p:nvPr/>
              </p:nvPicPr>
              <p:blipFill>
                <a:blip r:embed="rId957"/>
                <a:stretch>
                  <a:fillRect/>
                </a:stretch>
              </p:blipFill>
              <p:spPr>
                <a:xfrm>
                  <a:off x="2339100" y="4867740"/>
                  <a:ext cx="990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8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D126D42F-50EE-EA53-B492-9C778AE665FA}"/>
                    </a:ext>
                  </a:extLst>
                </p14:cNvPr>
                <p14:cNvContentPartPr/>
                <p14:nvPr/>
              </p14:nvContentPartPr>
              <p14:xfrm>
                <a:off x="2452140" y="4930380"/>
                <a:ext cx="115920" cy="2592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D126D42F-50EE-EA53-B492-9C778AE665FA}"/>
                    </a:ext>
                  </a:extLst>
                </p:cNvPr>
                <p:cNvPicPr/>
                <p:nvPr/>
              </p:nvPicPr>
              <p:blipFill>
                <a:blip r:embed="rId959"/>
                <a:stretch>
                  <a:fillRect/>
                </a:stretch>
              </p:blipFill>
              <p:spPr>
                <a:xfrm>
                  <a:off x="2443500" y="4921380"/>
                  <a:ext cx="1335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0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AA56A6AE-D5BC-A4BE-6AA5-74AAD38E34E3}"/>
                    </a:ext>
                  </a:extLst>
                </p14:cNvPr>
                <p14:cNvContentPartPr/>
                <p14:nvPr/>
              </p14:nvContentPartPr>
              <p14:xfrm>
                <a:off x="2468340" y="4936500"/>
                <a:ext cx="71280" cy="11772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AA56A6AE-D5BC-A4BE-6AA5-74AAD38E34E3}"/>
                    </a:ext>
                  </a:extLst>
                </p:cNvPr>
                <p:cNvPicPr/>
                <p:nvPr/>
              </p:nvPicPr>
              <p:blipFill>
                <a:blip r:embed="rId961"/>
                <a:stretch>
                  <a:fillRect/>
                </a:stretch>
              </p:blipFill>
              <p:spPr>
                <a:xfrm>
                  <a:off x="2459700" y="4927860"/>
                  <a:ext cx="889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2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CB7A92E0-4190-48CE-3A55-3F939F3EF6BD}"/>
                    </a:ext>
                  </a:extLst>
                </p14:cNvPr>
                <p14:cNvContentPartPr/>
                <p14:nvPr/>
              </p14:nvContentPartPr>
              <p14:xfrm>
                <a:off x="2505780" y="4942260"/>
                <a:ext cx="59760" cy="12024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CB7A92E0-4190-48CE-3A55-3F939F3EF6BD}"/>
                    </a:ext>
                  </a:extLst>
                </p:cNvPr>
                <p:cNvPicPr/>
                <p:nvPr/>
              </p:nvPicPr>
              <p:blipFill>
                <a:blip r:embed="rId963"/>
                <a:stretch>
                  <a:fillRect/>
                </a:stretch>
              </p:blipFill>
              <p:spPr>
                <a:xfrm>
                  <a:off x="2497140" y="4933620"/>
                  <a:ext cx="77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4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4457694B-517C-2F57-A095-0F49A4E63B28}"/>
                    </a:ext>
                  </a:extLst>
                </p14:cNvPr>
                <p14:cNvContentPartPr/>
                <p14:nvPr/>
              </p14:nvContentPartPr>
              <p14:xfrm>
                <a:off x="2636460" y="4929660"/>
                <a:ext cx="14760" cy="12420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4457694B-517C-2F57-A095-0F49A4E63B28}"/>
                    </a:ext>
                  </a:extLst>
                </p:cNvPr>
                <p:cNvPicPr/>
                <p:nvPr/>
              </p:nvPicPr>
              <p:blipFill>
                <a:blip r:embed="rId965"/>
                <a:stretch>
                  <a:fillRect/>
                </a:stretch>
              </p:blipFill>
              <p:spPr>
                <a:xfrm>
                  <a:off x="2627460" y="4921020"/>
                  <a:ext cx="324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6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81BF8310-17DB-D93D-3AC1-965C2EB08580}"/>
                    </a:ext>
                  </a:extLst>
                </p14:cNvPr>
                <p14:cNvContentPartPr/>
                <p14:nvPr/>
              </p14:nvContentPartPr>
              <p14:xfrm>
                <a:off x="2615940" y="4989780"/>
                <a:ext cx="107280" cy="1080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81BF8310-17DB-D93D-3AC1-965C2EB08580}"/>
                    </a:ext>
                  </a:extLst>
                </p:cNvPr>
                <p:cNvPicPr/>
                <p:nvPr/>
              </p:nvPicPr>
              <p:blipFill>
                <a:blip r:embed="rId967"/>
                <a:stretch>
                  <a:fillRect/>
                </a:stretch>
              </p:blipFill>
              <p:spPr>
                <a:xfrm>
                  <a:off x="2606940" y="4980780"/>
                  <a:ext cx="1249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8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D3AF05BF-783E-205F-066B-E2F57E2A46DA}"/>
                    </a:ext>
                  </a:extLst>
                </p14:cNvPr>
                <p14:cNvContentPartPr/>
                <p14:nvPr/>
              </p14:nvContentPartPr>
              <p14:xfrm>
                <a:off x="2795580" y="4963500"/>
                <a:ext cx="119160" cy="15660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D3AF05BF-783E-205F-066B-E2F57E2A46DA}"/>
                    </a:ext>
                  </a:extLst>
                </p:cNvPr>
                <p:cNvPicPr/>
                <p:nvPr/>
              </p:nvPicPr>
              <p:blipFill>
                <a:blip r:embed="rId969"/>
                <a:stretch>
                  <a:fillRect/>
                </a:stretch>
              </p:blipFill>
              <p:spPr>
                <a:xfrm>
                  <a:off x="2786940" y="4954500"/>
                  <a:ext cx="1368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0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AB6A81A8-9A54-DE57-2FF0-143DEA128A59}"/>
                    </a:ext>
                  </a:extLst>
                </p14:cNvPr>
                <p14:cNvContentPartPr/>
                <p14:nvPr/>
              </p14:nvContentPartPr>
              <p14:xfrm>
                <a:off x="2773260" y="5038020"/>
                <a:ext cx="200160" cy="2700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AB6A81A8-9A54-DE57-2FF0-143DEA128A59}"/>
                    </a:ext>
                  </a:extLst>
                </p:cNvPr>
                <p:cNvPicPr/>
                <p:nvPr/>
              </p:nvPicPr>
              <p:blipFill>
                <a:blip r:embed="rId971"/>
                <a:stretch>
                  <a:fillRect/>
                </a:stretch>
              </p:blipFill>
              <p:spPr>
                <a:xfrm>
                  <a:off x="2764620" y="5029380"/>
                  <a:ext cx="2178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2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784B6D88-C0B6-3822-4D17-CE55C50BE1D6}"/>
                    </a:ext>
                  </a:extLst>
                </p14:cNvPr>
                <p14:cNvContentPartPr/>
                <p14:nvPr/>
              </p14:nvContentPartPr>
              <p14:xfrm>
                <a:off x="2991780" y="5073660"/>
                <a:ext cx="11160" cy="9252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784B6D88-C0B6-3822-4D17-CE55C50BE1D6}"/>
                    </a:ext>
                  </a:extLst>
                </p:cNvPr>
                <p:cNvPicPr/>
                <p:nvPr/>
              </p:nvPicPr>
              <p:blipFill>
                <a:blip r:embed="rId973"/>
                <a:stretch>
                  <a:fillRect/>
                </a:stretch>
              </p:blipFill>
              <p:spPr>
                <a:xfrm>
                  <a:off x="2982780" y="5065020"/>
                  <a:ext cx="288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4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49B20CFB-99EA-C58F-4EED-D6CED8B7B524}"/>
                    </a:ext>
                  </a:extLst>
                </p14:cNvPr>
                <p14:cNvContentPartPr/>
                <p14:nvPr/>
              </p14:nvContentPartPr>
              <p14:xfrm>
                <a:off x="3052260" y="4914900"/>
                <a:ext cx="59040" cy="29520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49B20CFB-99EA-C58F-4EED-D6CED8B7B524}"/>
                    </a:ext>
                  </a:extLst>
                </p:cNvPr>
                <p:cNvPicPr/>
                <p:nvPr/>
              </p:nvPicPr>
              <p:blipFill>
                <a:blip r:embed="rId975"/>
                <a:stretch>
                  <a:fillRect/>
                </a:stretch>
              </p:blipFill>
              <p:spPr>
                <a:xfrm>
                  <a:off x="3043620" y="4905900"/>
                  <a:ext cx="76680" cy="31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76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E7C2C5E4-1F55-7926-9361-712E1689795F}"/>
                  </a:ext>
                </a:extLst>
              </p14:cNvPr>
              <p14:cNvContentPartPr/>
              <p14:nvPr/>
            </p14:nvContentPartPr>
            <p14:xfrm>
              <a:off x="3410100" y="4998060"/>
              <a:ext cx="139320" cy="162000"/>
            </p14:xfrm>
          </p:contentPart>
        </mc:Choice>
        <mc:Fallback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E7C2C5E4-1F55-7926-9361-712E1689795F}"/>
                  </a:ext>
                </a:extLst>
              </p:cNvPr>
              <p:cNvPicPr/>
              <p:nvPr/>
            </p:nvPicPr>
            <p:blipFill>
              <a:blip r:embed="rId977"/>
              <a:stretch>
                <a:fillRect/>
              </a:stretch>
            </p:blipFill>
            <p:spPr>
              <a:xfrm>
                <a:off x="3401460" y="4989060"/>
                <a:ext cx="15696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8">
            <p14:nvContentPartPr>
              <p14:cNvPr id="438" name="Ink 437">
                <a:extLst>
                  <a:ext uri="{FF2B5EF4-FFF2-40B4-BE49-F238E27FC236}">
                    <a16:creationId xmlns:a16="http://schemas.microsoft.com/office/drawing/2014/main" id="{229A72D2-1099-57A4-85B4-8620B6421175}"/>
                  </a:ext>
                </a:extLst>
              </p14:cNvPr>
              <p14:cNvContentPartPr/>
              <p14:nvPr/>
            </p14:nvContentPartPr>
            <p14:xfrm>
              <a:off x="3485700" y="5276700"/>
              <a:ext cx="20880" cy="169920"/>
            </p14:xfrm>
          </p:contentPart>
        </mc:Choice>
        <mc:Fallback>
          <p:pic>
            <p:nvPicPr>
              <p:cNvPr id="438" name="Ink 437">
                <a:extLst>
                  <a:ext uri="{FF2B5EF4-FFF2-40B4-BE49-F238E27FC236}">
                    <a16:creationId xmlns:a16="http://schemas.microsoft.com/office/drawing/2014/main" id="{229A72D2-1099-57A4-85B4-8620B6421175}"/>
                  </a:ext>
                </a:extLst>
              </p:cNvPr>
              <p:cNvPicPr/>
              <p:nvPr/>
            </p:nvPicPr>
            <p:blipFill>
              <a:blip r:embed="rId979"/>
              <a:stretch>
                <a:fillRect/>
              </a:stretch>
            </p:blipFill>
            <p:spPr>
              <a:xfrm>
                <a:off x="3476700" y="5268060"/>
                <a:ext cx="3852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0">
            <p14:nvContentPartPr>
              <p14:cNvPr id="440" name="Ink 439">
                <a:extLst>
                  <a:ext uri="{FF2B5EF4-FFF2-40B4-BE49-F238E27FC236}">
                    <a16:creationId xmlns:a16="http://schemas.microsoft.com/office/drawing/2014/main" id="{F2A5EBEE-85F6-859A-56F8-2F9EC3157EF6}"/>
                  </a:ext>
                </a:extLst>
              </p14:cNvPr>
              <p14:cNvContentPartPr/>
              <p14:nvPr/>
            </p14:nvContentPartPr>
            <p14:xfrm>
              <a:off x="1215540" y="5191740"/>
              <a:ext cx="151920" cy="152280"/>
            </p14:xfrm>
          </p:contentPart>
        </mc:Choice>
        <mc:Fallback>
          <p:pic>
            <p:nvPicPr>
              <p:cNvPr id="440" name="Ink 439">
                <a:extLst>
                  <a:ext uri="{FF2B5EF4-FFF2-40B4-BE49-F238E27FC236}">
                    <a16:creationId xmlns:a16="http://schemas.microsoft.com/office/drawing/2014/main" id="{F2A5EBEE-85F6-859A-56F8-2F9EC3157EF6}"/>
                  </a:ext>
                </a:extLst>
              </p:cNvPr>
              <p:cNvPicPr/>
              <p:nvPr/>
            </p:nvPicPr>
            <p:blipFill>
              <a:blip r:embed="rId981"/>
              <a:stretch>
                <a:fillRect/>
              </a:stretch>
            </p:blipFill>
            <p:spPr>
              <a:xfrm>
                <a:off x="1206540" y="5183100"/>
                <a:ext cx="16956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2">
            <p14:nvContentPartPr>
              <p14:cNvPr id="441" name="Ink 440">
                <a:extLst>
                  <a:ext uri="{FF2B5EF4-FFF2-40B4-BE49-F238E27FC236}">
                    <a16:creationId xmlns:a16="http://schemas.microsoft.com/office/drawing/2014/main" id="{E2C7FE8C-B16F-BDAE-23C0-04B8AD652C89}"/>
                  </a:ext>
                </a:extLst>
              </p14:cNvPr>
              <p14:cNvContentPartPr/>
              <p14:nvPr/>
            </p14:nvContentPartPr>
            <p14:xfrm>
              <a:off x="2532420" y="5265900"/>
              <a:ext cx="146160" cy="180000"/>
            </p14:xfrm>
          </p:contentPart>
        </mc:Choice>
        <mc:Fallback>
          <p:pic>
            <p:nvPicPr>
              <p:cNvPr id="441" name="Ink 440">
                <a:extLst>
                  <a:ext uri="{FF2B5EF4-FFF2-40B4-BE49-F238E27FC236}">
                    <a16:creationId xmlns:a16="http://schemas.microsoft.com/office/drawing/2014/main" id="{E2C7FE8C-B16F-BDAE-23C0-04B8AD652C89}"/>
                  </a:ext>
                </a:extLst>
              </p:cNvPr>
              <p:cNvPicPr/>
              <p:nvPr/>
            </p:nvPicPr>
            <p:blipFill>
              <a:blip r:embed="rId983"/>
              <a:stretch>
                <a:fillRect/>
              </a:stretch>
            </p:blipFill>
            <p:spPr>
              <a:xfrm>
                <a:off x="2523780" y="5257260"/>
                <a:ext cx="1638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4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343685AD-E203-1D1A-CB3D-5316FF3F44A9}"/>
                  </a:ext>
                </a:extLst>
              </p14:cNvPr>
              <p14:cNvContentPartPr/>
              <p14:nvPr/>
            </p14:nvContentPartPr>
            <p14:xfrm>
              <a:off x="1214100" y="5590980"/>
              <a:ext cx="164880" cy="162000"/>
            </p14:xfrm>
          </p:contentPart>
        </mc:Choice>
        <mc:Fallback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343685AD-E203-1D1A-CB3D-5316FF3F44A9}"/>
                  </a:ext>
                </a:extLst>
              </p:cNvPr>
              <p:cNvPicPr/>
              <p:nvPr/>
            </p:nvPicPr>
            <p:blipFill>
              <a:blip r:embed="rId985"/>
              <a:stretch>
                <a:fillRect/>
              </a:stretch>
            </p:blipFill>
            <p:spPr>
              <a:xfrm>
                <a:off x="1205460" y="5582340"/>
                <a:ext cx="1825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6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6E7E85FA-9823-9488-B555-FE7D80DEE21D}"/>
                  </a:ext>
                </a:extLst>
              </p14:cNvPr>
              <p14:cNvContentPartPr/>
              <p14:nvPr/>
            </p14:nvContentPartPr>
            <p14:xfrm>
              <a:off x="2518380" y="5625900"/>
              <a:ext cx="219240" cy="228600"/>
            </p14:xfrm>
          </p:contentPart>
        </mc:Choice>
        <mc:Fallback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6E7E85FA-9823-9488-B555-FE7D80DEE21D}"/>
                  </a:ext>
                </a:extLst>
              </p:cNvPr>
              <p:cNvPicPr/>
              <p:nvPr/>
            </p:nvPicPr>
            <p:blipFill>
              <a:blip r:embed="rId987"/>
              <a:stretch>
                <a:fillRect/>
              </a:stretch>
            </p:blipFill>
            <p:spPr>
              <a:xfrm>
                <a:off x="2509380" y="5617260"/>
                <a:ext cx="23688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8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C762E8C9-AB6D-D3A4-57F9-C88722708126}"/>
                  </a:ext>
                </a:extLst>
              </p14:cNvPr>
              <p14:cNvContentPartPr/>
              <p14:nvPr/>
            </p14:nvContentPartPr>
            <p14:xfrm>
              <a:off x="3464460" y="5566860"/>
              <a:ext cx="198720" cy="236160"/>
            </p14:xfrm>
          </p:contentPart>
        </mc:Choice>
        <mc:Fallback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C762E8C9-AB6D-D3A4-57F9-C88722708126}"/>
                  </a:ext>
                </a:extLst>
              </p:cNvPr>
              <p:cNvPicPr/>
              <p:nvPr/>
            </p:nvPicPr>
            <p:blipFill>
              <a:blip r:embed="rId989"/>
              <a:stretch>
                <a:fillRect/>
              </a:stretch>
            </p:blipFill>
            <p:spPr>
              <a:xfrm>
                <a:off x="3455460" y="5558220"/>
                <a:ext cx="21636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0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5EF57971-FFE3-1B97-2F93-D0AC313C68A5}"/>
                  </a:ext>
                </a:extLst>
              </p14:cNvPr>
              <p14:cNvContentPartPr/>
              <p14:nvPr/>
            </p14:nvContentPartPr>
            <p14:xfrm>
              <a:off x="4208580" y="5595300"/>
              <a:ext cx="13680" cy="142200"/>
            </p14:xfrm>
          </p:contentPart>
        </mc:Choice>
        <mc:Fallback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5EF57971-FFE3-1B97-2F93-D0AC313C68A5}"/>
                  </a:ext>
                </a:extLst>
              </p:cNvPr>
              <p:cNvPicPr/>
              <p:nvPr/>
            </p:nvPicPr>
            <p:blipFill>
              <a:blip r:embed="rId991"/>
              <a:stretch>
                <a:fillRect/>
              </a:stretch>
            </p:blipFill>
            <p:spPr>
              <a:xfrm>
                <a:off x="4199940" y="5586660"/>
                <a:ext cx="3132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2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4AD55319-20CF-5EC2-E25C-CBA295E7C394}"/>
                  </a:ext>
                </a:extLst>
              </p14:cNvPr>
              <p14:cNvContentPartPr/>
              <p14:nvPr/>
            </p14:nvContentPartPr>
            <p14:xfrm>
              <a:off x="4066380" y="4959900"/>
              <a:ext cx="156600" cy="162360"/>
            </p14:xfrm>
          </p:contentPart>
        </mc:Choice>
        <mc:Fallback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4AD55319-20CF-5EC2-E25C-CBA295E7C394}"/>
                  </a:ext>
                </a:extLst>
              </p:cNvPr>
              <p:cNvPicPr/>
              <p:nvPr/>
            </p:nvPicPr>
            <p:blipFill>
              <a:blip r:embed="rId993"/>
              <a:stretch>
                <a:fillRect/>
              </a:stretch>
            </p:blipFill>
            <p:spPr>
              <a:xfrm>
                <a:off x="4057380" y="4951260"/>
                <a:ext cx="17424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0" name="Group 449">
            <a:extLst>
              <a:ext uri="{FF2B5EF4-FFF2-40B4-BE49-F238E27FC236}">
                <a16:creationId xmlns:a16="http://schemas.microsoft.com/office/drawing/2014/main" id="{7E67A8BA-46BC-1C34-FB4A-3DDB264086E1}"/>
              </a:ext>
            </a:extLst>
          </p:cNvPr>
          <p:cNvGrpSpPr/>
          <p:nvPr/>
        </p:nvGrpSpPr>
        <p:grpSpPr>
          <a:xfrm>
            <a:off x="4073940" y="4602780"/>
            <a:ext cx="345600" cy="1358640"/>
            <a:chOff x="4073940" y="4602780"/>
            <a:chExt cx="345600" cy="135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4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B4F1D12C-75AB-32A8-264B-41C4B75F79F6}"/>
                    </a:ext>
                  </a:extLst>
                </p14:cNvPr>
                <p14:cNvContentPartPr/>
                <p14:nvPr/>
              </p14:nvContentPartPr>
              <p14:xfrm>
                <a:off x="4073940" y="5247540"/>
                <a:ext cx="85680" cy="16416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B4F1D12C-75AB-32A8-264B-41C4B75F79F6}"/>
                    </a:ext>
                  </a:extLst>
                </p:cNvPr>
                <p:cNvPicPr/>
                <p:nvPr/>
              </p:nvPicPr>
              <p:blipFill>
                <a:blip r:embed="rId995"/>
                <a:stretch>
                  <a:fillRect/>
                </a:stretch>
              </p:blipFill>
              <p:spPr>
                <a:xfrm>
                  <a:off x="4064940" y="5238540"/>
                  <a:ext cx="1033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6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F5CFFDC0-0FBB-44FE-98F3-4AE9BDFFA974}"/>
                    </a:ext>
                  </a:extLst>
                </p14:cNvPr>
                <p14:cNvContentPartPr/>
                <p14:nvPr/>
              </p14:nvContentPartPr>
              <p14:xfrm>
                <a:off x="4196340" y="5333940"/>
                <a:ext cx="11520" cy="12384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F5CFFDC0-0FBB-44FE-98F3-4AE9BDFFA974}"/>
                    </a:ext>
                  </a:extLst>
                </p:cNvPr>
                <p:cNvPicPr/>
                <p:nvPr/>
              </p:nvPicPr>
              <p:blipFill>
                <a:blip r:embed="rId997"/>
                <a:stretch>
                  <a:fillRect/>
                </a:stretch>
              </p:blipFill>
              <p:spPr>
                <a:xfrm>
                  <a:off x="4187700" y="5325300"/>
                  <a:ext cx="291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8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B06AB4F3-19DD-F793-7164-6FB769C86190}"/>
                    </a:ext>
                  </a:extLst>
                </p14:cNvPr>
                <p14:cNvContentPartPr/>
                <p14:nvPr/>
              </p14:nvContentPartPr>
              <p14:xfrm>
                <a:off x="4283460" y="4602780"/>
                <a:ext cx="136080" cy="135864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B06AB4F3-19DD-F793-7164-6FB769C86190}"/>
                    </a:ext>
                  </a:extLst>
                </p:cNvPr>
                <p:cNvPicPr/>
                <p:nvPr/>
              </p:nvPicPr>
              <p:blipFill>
                <a:blip r:embed="rId999"/>
                <a:stretch>
                  <a:fillRect/>
                </a:stretch>
              </p:blipFill>
              <p:spPr>
                <a:xfrm>
                  <a:off x="4274460" y="4593780"/>
                  <a:ext cx="153720" cy="137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2511B0BE-1D89-E48F-B3AB-81A05808FDEE}"/>
              </a:ext>
            </a:extLst>
          </p:cNvPr>
          <p:cNvGrpSpPr/>
          <p:nvPr/>
        </p:nvGrpSpPr>
        <p:grpSpPr>
          <a:xfrm>
            <a:off x="137700" y="6102900"/>
            <a:ext cx="612000" cy="1344960"/>
            <a:chOff x="137700" y="6102900"/>
            <a:chExt cx="612000" cy="134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0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93FDA346-59E3-77AE-50FA-220298A7930C}"/>
                    </a:ext>
                  </a:extLst>
                </p14:cNvPr>
                <p14:cNvContentPartPr/>
                <p14:nvPr/>
              </p14:nvContentPartPr>
              <p14:xfrm>
                <a:off x="192780" y="6102900"/>
                <a:ext cx="9360" cy="14976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93FDA346-59E3-77AE-50FA-220298A7930C}"/>
                    </a:ext>
                  </a:extLst>
                </p:cNvPr>
                <p:cNvPicPr/>
                <p:nvPr/>
              </p:nvPicPr>
              <p:blipFill>
                <a:blip r:embed="rId1001"/>
                <a:stretch>
                  <a:fillRect/>
                </a:stretch>
              </p:blipFill>
              <p:spPr>
                <a:xfrm>
                  <a:off x="184140" y="6094260"/>
                  <a:ext cx="27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2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C40CD9C0-1F06-969F-235F-5B5EEB9E1E17}"/>
                    </a:ext>
                  </a:extLst>
                </p14:cNvPr>
                <p14:cNvContentPartPr/>
                <p14:nvPr/>
              </p14:nvContentPartPr>
              <p14:xfrm>
                <a:off x="137700" y="6320700"/>
                <a:ext cx="110520" cy="10836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C40CD9C0-1F06-969F-235F-5B5EEB9E1E17}"/>
                    </a:ext>
                  </a:extLst>
                </p:cNvPr>
                <p:cNvPicPr/>
                <p:nvPr/>
              </p:nvPicPr>
              <p:blipFill>
                <a:blip r:embed="rId1003"/>
                <a:stretch>
                  <a:fillRect/>
                </a:stretch>
              </p:blipFill>
              <p:spPr>
                <a:xfrm>
                  <a:off x="128700" y="6311700"/>
                  <a:ext cx="1281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4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EDB25ABB-B12C-4899-7388-52289CBA4880}"/>
                    </a:ext>
                  </a:extLst>
                </p14:cNvPr>
                <p14:cNvContentPartPr/>
                <p14:nvPr/>
              </p14:nvContentPartPr>
              <p14:xfrm>
                <a:off x="288900" y="6168420"/>
                <a:ext cx="113040" cy="9360"/>
              </p14:xfrm>
            </p:contentPart>
          </mc:Choice>
          <mc:Fallback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EDB25ABB-B12C-4899-7388-52289CBA4880}"/>
                    </a:ext>
                  </a:extLst>
                </p:cNvPr>
                <p:cNvPicPr/>
                <p:nvPr/>
              </p:nvPicPr>
              <p:blipFill>
                <a:blip r:embed="rId1005"/>
                <a:stretch>
                  <a:fillRect/>
                </a:stretch>
              </p:blipFill>
              <p:spPr>
                <a:xfrm>
                  <a:off x="280260" y="6159780"/>
                  <a:ext cx="1306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6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536F36EE-2CAF-95A4-0B5A-2BB44CD6B776}"/>
                    </a:ext>
                  </a:extLst>
                </p14:cNvPr>
                <p14:cNvContentPartPr/>
                <p14:nvPr/>
              </p14:nvContentPartPr>
              <p14:xfrm>
                <a:off x="333540" y="6173820"/>
                <a:ext cx="30600" cy="132480"/>
              </p14:xfrm>
            </p:contentPart>
          </mc:Choice>
          <mc:Fallback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536F36EE-2CAF-95A4-0B5A-2BB44CD6B776}"/>
                    </a:ext>
                  </a:extLst>
                </p:cNvPr>
                <p:cNvPicPr/>
                <p:nvPr/>
              </p:nvPicPr>
              <p:blipFill>
                <a:blip r:embed="rId1007"/>
                <a:stretch>
                  <a:fillRect/>
                </a:stretch>
              </p:blipFill>
              <p:spPr>
                <a:xfrm>
                  <a:off x="324540" y="6164820"/>
                  <a:ext cx="482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8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DDD78218-9DCA-2563-5CA3-65DDF96AA555}"/>
                    </a:ext>
                  </a:extLst>
                </p14:cNvPr>
                <p14:cNvContentPartPr/>
                <p14:nvPr/>
              </p14:nvContentPartPr>
              <p14:xfrm>
                <a:off x="454860" y="6251580"/>
                <a:ext cx="31320" cy="540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DDD78218-9DCA-2563-5CA3-65DDF96AA555}"/>
                    </a:ext>
                  </a:extLst>
                </p:cNvPr>
                <p:cNvPicPr/>
                <p:nvPr/>
              </p:nvPicPr>
              <p:blipFill>
                <a:blip r:embed="rId1009"/>
                <a:stretch>
                  <a:fillRect/>
                </a:stretch>
              </p:blipFill>
              <p:spPr>
                <a:xfrm>
                  <a:off x="446220" y="6242940"/>
                  <a:ext cx="489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0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46E7EC1D-A09A-94D6-0A0C-40601AAAADCD}"/>
                    </a:ext>
                  </a:extLst>
                </p14:cNvPr>
                <p14:cNvContentPartPr/>
                <p14:nvPr/>
              </p14:nvContentPartPr>
              <p14:xfrm>
                <a:off x="458100" y="6289380"/>
                <a:ext cx="53280" cy="15480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46E7EC1D-A09A-94D6-0A0C-40601AAAADCD}"/>
                    </a:ext>
                  </a:extLst>
                </p:cNvPr>
                <p:cNvPicPr/>
                <p:nvPr/>
              </p:nvPicPr>
              <p:blipFill>
                <a:blip r:embed="rId1011"/>
                <a:stretch>
                  <a:fillRect/>
                </a:stretch>
              </p:blipFill>
              <p:spPr>
                <a:xfrm>
                  <a:off x="449460" y="6280380"/>
                  <a:ext cx="709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2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E4BA391D-EAFA-5559-A03B-7D2E981396C1}"/>
                    </a:ext>
                  </a:extLst>
                </p14:cNvPr>
                <p14:cNvContentPartPr/>
                <p14:nvPr/>
              </p14:nvContentPartPr>
              <p14:xfrm>
                <a:off x="634860" y="6129180"/>
                <a:ext cx="114840" cy="30600"/>
              </p14:xfrm>
            </p:contentPart>
          </mc:Choice>
          <mc:Fallback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E4BA391D-EAFA-5559-A03B-7D2E981396C1}"/>
                    </a:ext>
                  </a:extLst>
                </p:cNvPr>
                <p:cNvPicPr/>
                <p:nvPr/>
              </p:nvPicPr>
              <p:blipFill>
                <a:blip r:embed="rId1013"/>
                <a:stretch>
                  <a:fillRect/>
                </a:stretch>
              </p:blipFill>
              <p:spPr>
                <a:xfrm>
                  <a:off x="626220" y="6120540"/>
                  <a:ext cx="1324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4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BCCF4CA5-04EC-7CEC-F04E-7E915494EF80}"/>
                    </a:ext>
                  </a:extLst>
                </p14:cNvPr>
                <p14:cNvContentPartPr/>
                <p14:nvPr/>
              </p14:nvContentPartPr>
              <p14:xfrm>
                <a:off x="603900" y="6150060"/>
                <a:ext cx="25560" cy="1282320"/>
              </p14:xfrm>
            </p:contentPart>
          </mc:Choice>
          <mc:Fallback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BCCF4CA5-04EC-7CEC-F04E-7E915494EF80}"/>
                    </a:ext>
                  </a:extLst>
                </p:cNvPr>
                <p:cNvPicPr/>
                <p:nvPr/>
              </p:nvPicPr>
              <p:blipFill>
                <a:blip r:embed="rId1015"/>
                <a:stretch>
                  <a:fillRect/>
                </a:stretch>
              </p:blipFill>
              <p:spPr>
                <a:xfrm>
                  <a:off x="595260" y="6141060"/>
                  <a:ext cx="43200" cy="12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6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54F36406-77A1-C39B-94F3-4D032C99A422}"/>
                    </a:ext>
                  </a:extLst>
                </p14:cNvPr>
                <p14:cNvContentPartPr/>
                <p14:nvPr/>
              </p14:nvContentPartPr>
              <p14:xfrm>
                <a:off x="603540" y="7428420"/>
                <a:ext cx="89280" cy="19440"/>
              </p14:xfrm>
            </p:contentPart>
          </mc:Choice>
          <mc:Fallback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54F36406-77A1-C39B-94F3-4D032C99A422}"/>
                    </a:ext>
                  </a:extLst>
                </p:cNvPr>
                <p:cNvPicPr/>
                <p:nvPr/>
              </p:nvPicPr>
              <p:blipFill>
                <a:blip r:embed="rId1017"/>
                <a:stretch>
                  <a:fillRect/>
                </a:stretch>
              </p:blipFill>
              <p:spPr>
                <a:xfrm>
                  <a:off x="594540" y="7419780"/>
                  <a:ext cx="106920" cy="3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18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28056E61-0D66-D83F-6B2C-9C6675B27D0F}"/>
                  </a:ext>
                </a:extLst>
              </p14:cNvPr>
              <p14:cNvContentPartPr/>
              <p14:nvPr/>
            </p14:nvContentPartPr>
            <p14:xfrm>
              <a:off x="800100" y="6204780"/>
              <a:ext cx="142200" cy="138960"/>
            </p14:xfrm>
          </p:contentPart>
        </mc:Choice>
        <mc:Fallback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28056E61-0D66-D83F-6B2C-9C6675B27D0F}"/>
                  </a:ext>
                </a:extLst>
              </p:cNvPr>
              <p:cNvPicPr/>
              <p:nvPr/>
            </p:nvPicPr>
            <p:blipFill>
              <a:blip r:embed="rId1019"/>
              <a:stretch>
                <a:fillRect/>
              </a:stretch>
            </p:blipFill>
            <p:spPr>
              <a:xfrm>
                <a:off x="791460" y="6196140"/>
                <a:ext cx="159840" cy="15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3" name="Group 482">
            <a:extLst>
              <a:ext uri="{FF2B5EF4-FFF2-40B4-BE49-F238E27FC236}">
                <a16:creationId xmlns:a16="http://schemas.microsoft.com/office/drawing/2014/main" id="{99648507-0B77-C17D-952B-DE7EBDC957F6}"/>
              </a:ext>
            </a:extLst>
          </p:cNvPr>
          <p:cNvGrpSpPr/>
          <p:nvPr/>
        </p:nvGrpSpPr>
        <p:grpSpPr>
          <a:xfrm>
            <a:off x="992700" y="6174900"/>
            <a:ext cx="263880" cy="219600"/>
            <a:chOff x="992700" y="6174900"/>
            <a:chExt cx="263880" cy="21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0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C6CB5CD3-3B4D-E874-D850-50FCB53A7B6A}"/>
                    </a:ext>
                  </a:extLst>
                </p14:cNvPr>
                <p14:cNvContentPartPr/>
                <p14:nvPr/>
              </p14:nvContentPartPr>
              <p14:xfrm>
                <a:off x="1016460" y="6174900"/>
                <a:ext cx="112680" cy="144720"/>
              </p14:xfrm>
            </p:contentPart>
          </mc:Choice>
          <mc:Fallback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C6CB5CD3-3B4D-E874-D850-50FCB53A7B6A}"/>
                    </a:ext>
                  </a:extLst>
                </p:cNvPr>
                <p:cNvPicPr/>
                <p:nvPr/>
              </p:nvPicPr>
              <p:blipFill>
                <a:blip r:embed="rId1021"/>
                <a:stretch>
                  <a:fillRect/>
                </a:stretch>
              </p:blipFill>
              <p:spPr>
                <a:xfrm>
                  <a:off x="1007820" y="6166260"/>
                  <a:ext cx="130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2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76B0AB90-8BCA-1F28-09A2-E776DDEF1911}"/>
                    </a:ext>
                  </a:extLst>
                </p14:cNvPr>
                <p14:cNvContentPartPr/>
                <p14:nvPr/>
              </p14:nvContentPartPr>
              <p14:xfrm>
                <a:off x="992700" y="6235380"/>
                <a:ext cx="185400" cy="33120"/>
              </p14:xfrm>
            </p:contentPart>
          </mc:Choice>
          <mc:Fallback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76B0AB90-8BCA-1F28-09A2-E776DDEF1911}"/>
                    </a:ext>
                  </a:extLst>
                </p:cNvPr>
                <p:cNvPicPr/>
                <p:nvPr/>
              </p:nvPicPr>
              <p:blipFill>
                <a:blip r:embed="rId1023"/>
                <a:stretch>
                  <a:fillRect/>
                </a:stretch>
              </p:blipFill>
              <p:spPr>
                <a:xfrm>
                  <a:off x="984060" y="6226380"/>
                  <a:ext cx="2030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4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B31B90B8-7647-42A4-B624-BF61073E6CF8}"/>
                    </a:ext>
                  </a:extLst>
                </p14:cNvPr>
                <p14:cNvContentPartPr/>
                <p14:nvPr/>
              </p14:nvContentPartPr>
              <p14:xfrm>
                <a:off x="1162620" y="6293340"/>
                <a:ext cx="93960" cy="101160"/>
              </p14:xfrm>
            </p:contentPart>
          </mc:Choice>
          <mc:Fallback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B31B90B8-7647-42A4-B624-BF61073E6CF8}"/>
                    </a:ext>
                  </a:extLst>
                </p:cNvPr>
                <p:cNvPicPr/>
                <p:nvPr/>
              </p:nvPicPr>
              <p:blipFill>
                <a:blip r:embed="rId1025"/>
                <a:stretch>
                  <a:fillRect/>
                </a:stretch>
              </p:blipFill>
              <p:spPr>
                <a:xfrm>
                  <a:off x="1153620" y="6284340"/>
                  <a:ext cx="11160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E9DC5A8A-57A8-D6F4-644E-03E547600CD2}"/>
              </a:ext>
            </a:extLst>
          </p:cNvPr>
          <p:cNvGrpSpPr/>
          <p:nvPr/>
        </p:nvGrpSpPr>
        <p:grpSpPr>
          <a:xfrm>
            <a:off x="1875420" y="6169500"/>
            <a:ext cx="449640" cy="210960"/>
            <a:chOff x="1875420" y="6169500"/>
            <a:chExt cx="449640" cy="21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6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E87E02E2-B329-D28A-AC18-E8ED08EBC5C5}"/>
                    </a:ext>
                  </a:extLst>
                </p14:cNvPr>
                <p14:cNvContentPartPr/>
                <p14:nvPr/>
              </p14:nvContentPartPr>
              <p14:xfrm>
                <a:off x="1875420" y="6169500"/>
                <a:ext cx="110160" cy="141120"/>
              </p14:xfrm>
            </p:contentPart>
          </mc:Choice>
          <mc:Fallback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E87E02E2-B329-D28A-AC18-E8ED08EBC5C5}"/>
                    </a:ext>
                  </a:extLst>
                </p:cNvPr>
                <p:cNvPicPr/>
                <p:nvPr/>
              </p:nvPicPr>
              <p:blipFill>
                <a:blip r:embed="rId1027"/>
                <a:stretch>
                  <a:fillRect/>
                </a:stretch>
              </p:blipFill>
              <p:spPr>
                <a:xfrm>
                  <a:off x="1866780" y="6160860"/>
                  <a:ext cx="1278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8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339B3ED2-D7D8-5F27-25CF-5CE8D8BAB014}"/>
                    </a:ext>
                  </a:extLst>
                </p14:cNvPr>
                <p14:cNvContentPartPr/>
                <p14:nvPr/>
              </p14:nvContentPartPr>
              <p14:xfrm>
                <a:off x="2053620" y="6182460"/>
                <a:ext cx="129600" cy="135720"/>
              </p14:xfrm>
            </p:contentPart>
          </mc:Choice>
          <mc:Fallback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339B3ED2-D7D8-5F27-25CF-5CE8D8BAB014}"/>
                    </a:ext>
                  </a:extLst>
                </p:cNvPr>
                <p:cNvPicPr/>
                <p:nvPr/>
              </p:nvPicPr>
              <p:blipFill>
                <a:blip r:embed="rId1029"/>
                <a:stretch>
                  <a:fillRect/>
                </a:stretch>
              </p:blipFill>
              <p:spPr>
                <a:xfrm>
                  <a:off x="2044620" y="6173820"/>
                  <a:ext cx="1472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0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4FD96C2F-EFAD-3F61-7659-174CF9DE4F59}"/>
                    </a:ext>
                  </a:extLst>
                </p14:cNvPr>
                <p14:cNvContentPartPr/>
                <p14:nvPr/>
              </p14:nvContentPartPr>
              <p14:xfrm>
                <a:off x="1992420" y="6243300"/>
                <a:ext cx="272880" cy="30240"/>
              </p14:xfrm>
            </p:contentPart>
          </mc:Choice>
          <mc:Fallback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4FD96C2F-EFAD-3F61-7659-174CF9DE4F59}"/>
                    </a:ext>
                  </a:extLst>
                </p:cNvPr>
                <p:cNvPicPr/>
                <p:nvPr/>
              </p:nvPicPr>
              <p:blipFill>
                <a:blip r:embed="rId1031"/>
                <a:stretch>
                  <a:fillRect/>
                </a:stretch>
              </p:blipFill>
              <p:spPr>
                <a:xfrm>
                  <a:off x="1983780" y="6234300"/>
                  <a:ext cx="2905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2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BD760597-BFEF-C2F9-FFF6-6FB82DA43CDF}"/>
                    </a:ext>
                  </a:extLst>
                </p14:cNvPr>
                <p14:cNvContentPartPr/>
                <p14:nvPr/>
              </p14:nvContentPartPr>
              <p14:xfrm>
                <a:off x="2206620" y="6267060"/>
                <a:ext cx="118440" cy="113400"/>
              </p14:xfrm>
            </p:contentPart>
          </mc:Choice>
          <mc:Fallback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BD760597-BFEF-C2F9-FFF6-6FB82DA43CDF}"/>
                    </a:ext>
                  </a:extLst>
                </p:cNvPr>
                <p:cNvPicPr/>
                <p:nvPr/>
              </p:nvPicPr>
              <p:blipFill>
                <a:blip r:embed="rId1033"/>
                <a:stretch>
                  <a:fillRect/>
                </a:stretch>
              </p:blipFill>
              <p:spPr>
                <a:xfrm>
                  <a:off x="2197980" y="6258420"/>
                  <a:ext cx="136080" cy="13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34">
            <p14:nvContentPartPr>
              <p14:cNvPr id="489" name="Ink 488">
                <a:extLst>
                  <a:ext uri="{FF2B5EF4-FFF2-40B4-BE49-F238E27FC236}">
                    <a16:creationId xmlns:a16="http://schemas.microsoft.com/office/drawing/2014/main" id="{47193C1A-D31A-CCC1-ADCE-73BC1BE07352}"/>
                  </a:ext>
                </a:extLst>
              </p14:cNvPr>
              <p14:cNvContentPartPr/>
              <p14:nvPr/>
            </p14:nvContentPartPr>
            <p14:xfrm>
              <a:off x="2879460" y="6225300"/>
              <a:ext cx="162360" cy="176040"/>
            </p14:xfrm>
          </p:contentPart>
        </mc:Choice>
        <mc:Fallback>
          <p:pic>
            <p:nvPicPr>
              <p:cNvPr id="489" name="Ink 488">
                <a:extLst>
                  <a:ext uri="{FF2B5EF4-FFF2-40B4-BE49-F238E27FC236}">
                    <a16:creationId xmlns:a16="http://schemas.microsoft.com/office/drawing/2014/main" id="{47193C1A-D31A-CCC1-ADCE-73BC1BE07352}"/>
                  </a:ext>
                </a:extLst>
              </p:cNvPr>
              <p:cNvPicPr/>
              <p:nvPr/>
            </p:nvPicPr>
            <p:blipFill>
              <a:blip r:embed="rId1035"/>
              <a:stretch>
                <a:fillRect/>
              </a:stretch>
            </p:blipFill>
            <p:spPr>
              <a:xfrm>
                <a:off x="2870460" y="6216300"/>
                <a:ext cx="18000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6">
            <p14:nvContentPartPr>
              <p14:cNvPr id="491" name="Ink 490">
                <a:extLst>
                  <a:ext uri="{FF2B5EF4-FFF2-40B4-BE49-F238E27FC236}">
                    <a16:creationId xmlns:a16="http://schemas.microsoft.com/office/drawing/2014/main" id="{544E4CFF-B00A-77E7-CEEA-59AF5B0CB819}"/>
                  </a:ext>
                </a:extLst>
              </p14:cNvPr>
              <p14:cNvContentPartPr/>
              <p14:nvPr/>
            </p14:nvContentPartPr>
            <p14:xfrm>
              <a:off x="990180" y="6532020"/>
              <a:ext cx="123480" cy="138240"/>
            </p14:xfrm>
          </p:contentPart>
        </mc:Choice>
        <mc:Fallback>
          <p:pic>
            <p:nvPicPr>
              <p:cNvPr id="491" name="Ink 490">
                <a:extLst>
                  <a:ext uri="{FF2B5EF4-FFF2-40B4-BE49-F238E27FC236}">
                    <a16:creationId xmlns:a16="http://schemas.microsoft.com/office/drawing/2014/main" id="{544E4CFF-B00A-77E7-CEEA-59AF5B0CB819}"/>
                  </a:ext>
                </a:extLst>
              </p:cNvPr>
              <p:cNvPicPr/>
              <p:nvPr/>
            </p:nvPicPr>
            <p:blipFill>
              <a:blip r:embed="rId1037"/>
              <a:stretch>
                <a:fillRect/>
              </a:stretch>
            </p:blipFill>
            <p:spPr>
              <a:xfrm>
                <a:off x="981540" y="6523020"/>
                <a:ext cx="1411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8">
            <p14:nvContentPartPr>
              <p14:cNvPr id="492" name="Ink 491">
                <a:extLst>
                  <a:ext uri="{FF2B5EF4-FFF2-40B4-BE49-F238E27FC236}">
                    <a16:creationId xmlns:a16="http://schemas.microsoft.com/office/drawing/2014/main" id="{6DCE1DC2-7E96-0402-140E-4EDAC7735779}"/>
                  </a:ext>
                </a:extLst>
              </p14:cNvPr>
              <p14:cNvContentPartPr/>
              <p14:nvPr/>
            </p14:nvContentPartPr>
            <p14:xfrm>
              <a:off x="2010780" y="6526980"/>
              <a:ext cx="146520" cy="155880"/>
            </p14:xfrm>
          </p:contentPart>
        </mc:Choice>
        <mc:Fallback>
          <p:pic>
            <p:nvPicPr>
              <p:cNvPr id="492" name="Ink 491">
                <a:extLst>
                  <a:ext uri="{FF2B5EF4-FFF2-40B4-BE49-F238E27FC236}">
                    <a16:creationId xmlns:a16="http://schemas.microsoft.com/office/drawing/2014/main" id="{6DCE1DC2-7E96-0402-140E-4EDAC7735779}"/>
                  </a:ext>
                </a:extLst>
              </p:cNvPr>
              <p:cNvPicPr/>
              <p:nvPr/>
            </p:nvPicPr>
            <p:blipFill>
              <a:blip r:embed="rId1039"/>
              <a:stretch>
                <a:fillRect/>
              </a:stretch>
            </p:blipFill>
            <p:spPr>
              <a:xfrm>
                <a:off x="2002140" y="6517980"/>
                <a:ext cx="1641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0">
            <p14:nvContentPartPr>
              <p14:cNvPr id="493" name="Ink 492">
                <a:extLst>
                  <a:ext uri="{FF2B5EF4-FFF2-40B4-BE49-F238E27FC236}">
                    <a16:creationId xmlns:a16="http://schemas.microsoft.com/office/drawing/2014/main" id="{5F545DF3-043E-3CEC-E0AF-65E3BD03C698}"/>
                  </a:ext>
                </a:extLst>
              </p14:cNvPr>
              <p14:cNvContentPartPr/>
              <p14:nvPr/>
            </p14:nvContentPartPr>
            <p14:xfrm>
              <a:off x="2942100" y="6561180"/>
              <a:ext cx="20880" cy="146880"/>
            </p14:xfrm>
          </p:contentPart>
        </mc:Choice>
        <mc:Fallback>
          <p:pic>
            <p:nvPicPr>
              <p:cNvPr id="493" name="Ink 492">
                <a:extLst>
                  <a:ext uri="{FF2B5EF4-FFF2-40B4-BE49-F238E27FC236}">
                    <a16:creationId xmlns:a16="http://schemas.microsoft.com/office/drawing/2014/main" id="{5F545DF3-043E-3CEC-E0AF-65E3BD03C698}"/>
                  </a:ext>
                </a:extLst>
              </p:cNvPr>
              <p:cNvPicPr/>
              <p:nvPr/>
            </p:nvPicPr>
            <p:blipFill>
              <a:blip r:embed="rId1041"/>
              <a:stretch>
                <a:fillRect/>
              </a:stretch>
            </p:blipFill>
            <p:spPr>
              <a:xfrm>
                <a:off x="2933460" y="6552180"/>
                <a:ext cx="3852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2">
            <p14:nvContentPartPr>
              <p14:cNvPr id="496" name="Ink 495">
                <a:extLst>
                  <a:ext uri="{FF2B5EF4-FFF2-40B4-BE49-F238E27FC236}">
                    <a16:creationId xmlns:a16="http://schemas.microsoft.com/office/drawing/2014/main" id="{17B1B7DD-3A03-3572-143F-529CC3402186}"/>
                  </a:ext>
                </a:extLst>
              </p14:cNvPr>
              <p14:cNvContentPartPr/>
              <p14:nvPr/>
            </p14:nvContentPartPr>
            <p14:xfrm>
              <a:off x="757260" y="6881940"/>
              <a:ext cx="98280" cy="7920"/>
            </p14:xfrm>
          </p:contentPart>
        </mc:Choice>
        <mc:Fallback>
          <p:pic>
            <p:nvPicPr>
              <p:cNvPr id="496" name="Ink 495">
                <a:extLst>
                  <a:ext uri="{FF2B5EF4-FFF2-40B4-BE49-F238E27FC236}">
                    <a16:creationId xmlns:a16="http://schemas.microsoft.com/office/drawing/2014/main" id="{17B1B7DD-3A03-3572-143F-529CC3402186}"/>
                  </a:ext>
                </a:extLst>
              </p:cNvPr>
              <p:cNvPicPr/>
              <p:nvPr/>
            </p:nvPicPr>
            <p:blipFill>
              <a:blip r:embed="rId1043"/>
              <a:stretch>
                <a:fillRect/>
              </a:stretch>
            </p:blipFill>
            <p:spPr>
              <a:xfrm>
                <a:off x="748620" y="6872940"/>
                <a:ext cx="115920" cy="2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08" name="Group 507">
            <a:extLst>
              <a:ext uri="{FF2B5EF4-FFF2-40B4-BE49-F238E27FC236}">
                <a16:creationId xmlns:a16="http://schemas.microsoft.com/office/drawing/2014/main" id="{5C0857C1-FEEA-6DEC-24DF-4DCC549A3F3B}"/>
              </a:ext>
            </a:extLst>
          </p:cNvPr>
          <p:cNvGrpSpPr/>
          <p:nvPr/>
        </p:nvGrpSpPr>
        <p:grpSpPr>
          <a:xfrm>
            <a:off x="943740" y="6816060"/>
            <a:ext cx="376200" cy="224640"/>
            <a:chOff x="943740" y="6816060"/>
            <a:chExt cx="376200" cy="22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4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9162A453-8932-AB82-770F-E0D9B198D105}"/>
                    </a:ext>
                  </a:extLst>
                </p14:cNvPr>
                <p14:cNvContentPartPr/>
                <p14:nvPr/>
              </p14:nvContentPartPr>
              <p14:xfrm>
                <a:off x="943740" y="6816060"/>
                <a:ext cx="93600" cy="139680"/>
              </p14:xfrm>
            </p:contentPart>
          </mc:Choice>
          <mc:Fallback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9162A453-8932-AB82-770F-E0D9B198D105}"/>
                    </a:ext>
                  </a:extLst>
                </p:cNvPr>
                <p:cNvPicPr/>
                <p:nvPr/>
              </p:nvPicPr>
              <p:blipFill>
                <a:blip r:embed="rId1045"/>
                <a:stretch>
                  <a:fillRect/>
                </a:stretch>
              </p:blipFill>
              <p:spPr>
                <a:xfrm>
                  <a:off x="935100" y="6807420"/>
                  <a:ext cx="1112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6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CC801896-EF25-1D2B-C2C0-148855CADACB}"/>
                    </a:ext>
                  </a:extLst>
                </p14:cNvPr>
                <p14:cNvContentPartPr/>
                <p14:nvPr/>
              </p14:nvContentPartPr>
              <p14:xfrm>
                <a:off x="1076940" y="6829020"/>
                <a:ext cx="127440" cy="153720"/>
              </p14:xfrm>
            </p:contentPart>
          </mc:Choice>
          <mc:Fallback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CC801896-EF25-1D2B-C2C0-148855CADACB}"/>
                    </a:ext>
                  </a:extLst>
                </p:cNvPr>
                <p:cNvPicPr/>
                <p:nvPr/>
              </p:nvPicPr>
              <p:blipFill>
                <a:blip r:embed="rId1047"/>
                <a:stretch>
                  <a:fillRect/>
                </a:stretch>
              </p:blipFill>
              <p:spPr>
                <a:xfrm>
                  <a:off x="1068300" y="6820020"/>
                  <a:ext cx="1450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8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F0E42E8C-7A5B-2F44-13A1-CF358B393C2A}"/>
                    </a:ext>
                  </a:extLst>
                </p14:cNvPr>
                <p14:cNvContentPartPr/>
                <p14:nvPr/>
              </p14:nvContentPartPr>
              <p14:xfrm>
                <a:off x="1021500" y="6897060"/>
                <a:ext cx="209160" cy="15480"/>
              </p14:xfrm>
            </p:contentPart>
          </mc:Choice>
          <mc:Fallback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F0E42E8C-7A5B-2F44-13A1-CF358B393C2A}"/>
                    </a:ext>
                  </a:extLst>
                </p:cNvPr>
                <p:cNvPicPr/>
                <p:nvPr/>
              </p:nvPicPr>
              <p:blipFill>
                <a:blip r:embed="rId1049"/>
                <a:stretch>
                  <a:fillRect/>
                </a:stretch>
              </p:blipFill>
              <p:spPr>
                <a:xfrm>
                  <a:off x="1012860" y="6888420"/>
                  <a:ext cx="2268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0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3065FF79-3BF0-4CFF-35F6-6AA1FD5110C1}"/>
                    </a:ext>
                  </a:extLst>
                </p14:cNvPr>
                <p14:cNvContentPartPr/>
                <p14:nvPr/>
              </p14:nvContentPartPr>
              <p14:xfrm>
                <a:off x="1215900" y="6935220"/>
                <a:ext cx="104040" cy="105480"/>
              </p14:xfrm>
            </p:contentPart>
          </mc:Choice>
          <mc:Fallback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3065FF79-3BF0-4CFF-35F6-6AA1FD5110C1}"/>
                    </a:ext>
                  </a:extLst>
                </p:cNvPr>
                <p:cNvPicPr/>
                <p:nvPr/>
              </p:nvPicPr>
              <p:blipFill>
                <a:blip r:embed="rId1051"/>
                <a:stretch>
                  <a:fillRect/>
                </a:stretch>
              </p:blipFill>
              <p:spPr>
                <a:xfrm>
                  <a:off x="1206900" y="6926220"/>
                  <a:ext cx="121680" cy="12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52">
            <p14:nvContentPartPr>
              <p14:cNvPr id="509" name="Ink 508">
                <a:extLst>
                  <a:ext uri="{FF2B5EF4-FFF2-40B4-BE49-F238E27FC236}">
                    <a16:creationId xmlns:a16="http://schemas.microsoft.com/office/drawing/2014/main" id="{F2B21A5E-FF7A-C791-3A2B-A3CF3D2FB4C9}"/>
                  </a:ext>
                </a:extLst>
              </p14:cNvPr>
              <p14:cNvContentPartPr/>
              <p14:nvPr/>
            </p14:nvContentPartPr>
            <p14:xfrm>
              <a:off x="1815660" y="6948540"/>
              <a:ext cx="79560" cy="14760"/>
            </p14:xfrm>
          </p:contentPart>
        </mc:Choice>
        <mc:Fallback>
          <p:pic>
            <p:nvPicPr>
              <p:cNvPr id="509" name="Ink 508">
                <a:extLst>
                  <a:ext uri="{FF2B5EF4-FFF2-40B4-BE49-F238E27FC236}">
                    <a16:creationId xmlns:a16="http://schemas.microsoft.com/office/drawing/2014/main" id="{F2B21A5E-FF7A-C791-3A2B-A3CF3D2FB4C9}"/>
                  </a:ext>
                </a:extLst>
              </p:cNvPr>
              <p:cNvPicPr/>
              <p:nvPr/>
            </p:nvPicPr>
            <p:blipFill>
              <a:blip r:embed="rId1053"/>
              <a:stretch>
                <a:fillRect/>
              </a:stretch>
            </p:blipFill>
            <p:spPr>
              <a:xfrm>
                <a:off x="1807020" y="6939540"/>
                <a:ext cx="9720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4">
            <p14:nvContentPartPr>
              <p14:cNvPr id="510" name="Ink 509">
                <a:extLst>
                  <a:ext uri="{FF2B5EF4-FFF2-40B4-BE49-F238E27FC236}">
                    <a16:creationId xmlns:a16="http://schemas.microsoft.com/office/drawing/2014/main" id="{647FBE80-FD3A-0134-992B-C792F53EC14E}"/>
                  </a:ext>
                </a:extLst>
              </p14:cNvPr>
              <p14:cNvContentPartPr/>
              <p14:nvPr/>
            </p14:nvContentPartPr>
            <p14:xfrm>
              <a:off x="1962900" y="6910020"/>
              <a:ext cx="127800" cy="135720"/>
            </p14:xfrm>
          </p:contentPart>
        </mc:Choice>
        <mc:Fallback>
          <p:pic>
            <p:nvPicPr>
              <p:cNvPr id="510" name="Ink 509">
                <a:extLst>
                  <a:ext uri="{FF2B5EF4-FFF2-40B4-BE49-F238E27FC236}">
                    <a16:creationId xmlns:a16="http://schemas.microsoft.com/office/drawing/2014/main" id="{647FBE80-FD3A-0134-992B-C792F53EC14E}"/>
                  </a:ext>
                </a:extLst>
              </p:cNvPr>
              <p:cNvPicPr/>
              <p:nvPr/>
            </p:nvPicPr>
            <p:blipFill>
              <a:blip r:embed="rId1055"/>
              <a:stretch>
                <a:fillRect/>
              </a:stretch>
            </p:blipFill>
            <p:spPr>
              <a:xfrm>
                <a:off x="1954260" y="6901380"/>
                <a:ext cx="145440" cy="15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7" name="Group 516">
            <a:extLst>
              <a:ext uri="{FF2B5EF4-FFF2-40B4-BE49-F238E27FC236}">
                <a16:creationId xmlns:a16="http://schemas.microsoft.com/office/drawing/2014/main" id="{3730FB27-019A-20C3-1BAC-447ACE869428}"/>
              </a:ext>
            </a:extLst>
          </p:cNvPr>
          <p:cNvGrpSpPr/>
          <p:nvPr/>
        </p:nvGrpSpPr>
        <p:grpSpPr>
          <a:xfrm>
            <a:off x="2073420" y="6891660"/>
            <a:ext cx="285480" cy="204120"/>
            <a:chOff x="2073420" y="6891660"/>
            <a:chExt cx="285480" cy="20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6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98FA945A-DC70-CFEF-3616-07D03128FBD6}"/>
                    </a:ext>
                  </a:extLst>
                </p14:cNvPr>
                <p14:cNvContentPartPr/>
                <p14:nvPr/>
              </p14:nvContentPartPr>
              <p14:xfrm>
                <a:off x="2125980" y="6891660"/>
                <a:ext cx="109800" cy="142200"/>
              </p14:xfrm>
            </p:contentPart>
          </mc:Choice>
          <mc:Fallback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98FA945A-DC70-CFEF-3616-07D03128FBD6}"/>
                    </a:ext>
                  </a:extLst>
                </p:cNvPr>
                <p:cNvPicPr/>
                <p:nvPr/>
              </p:nvPicPr>
              <p:blipFill>
                <a:blip r:embed="rId1057"/>
                <a:stretch>
                  <a:fillRect/>
                </a:stretch>
              </p:blipFill>
              <p:spPr>
                <a:xfrm>
                  <a:off x="2116980" y="6882660"/>
                  <a:ext cx="1274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8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DD0D9111-E9F1-0124-212C-A9F7CC75E0D7}"/>
                    </a:ext>
                  </a:extLst>
                </p14:cNvPr>
                <p14:cNvContentPartPr/>
                <p14:nvPr/>
              </p14:nvContentPartPr>
              <p14:xfrm>
                <a:off x="2073420" y="6955020"/>
                <a:ext cx="221760" cy="32760"/>
              </p14:xfrm>
            </p:contentPart>
          </mc:Choice>
          <mc:Fallback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DD0D9111-E9F1-0124-212C-A9F7CC75E0D7}"/>
                    </a:ext>
                  </a:extLst>
                </p:cNvPr>
                <p:cNvPicPr/>
                <p:nvPr/>
              </p:nvPicPr>
              <p:blipFill>
                <a:blip r:embed="rId1059"/>
                <a:stretch>
                  <a:fillRect/>
                </a:stretch>
              </p:blipFill>
              <p:spPr>
                <a:xfrm>
                  <a:off x="2064780" y="6946020"/>
                  <a:ext cx="2394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0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6A1652BF-4C1E-E71B-150A-85494EEC83CD}"/>
                    </a:ext>
                  </a:extLst>
                </p14:cNvPr>
                <p14:cNvContentPartPr/>
                <p14:nvPr/>
              </p14:nvContentPartPr>
              <p14:xfrm>
                <a:off x="2274660" y="6999660"/>
                <a:ext cx="84240" cy="96120"/>
              </p14:xfrm>
            </p:contentPart>
          </mc:Choice>
          <mc:Fallback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6A1652BF-4C1E-E71B-150A-85494EEC83CD}"/>
                    </a:ext>
                  </a:extLst>
                </p:cNvPr>
                <p:cNvPicPr/>
                <p:nvPr/>
              </p:nvPicPr>
              <p:blipFill>
                <a:blip r:embed="rId1061"/>
                <a:stretch>
                  <a:fillRect/>
                </a:stretch>
              </p:blipFill>
              <p:spPr>
                <a:xfrm>
                  <a:off x="2265660" y="6991020"/>
                  <a:ext cx="101880" cy="11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2">
            <p14:nvContentPartPr>
              <p14:cNvPr id="519" name="Ink 518">
                <a:extLst>
                  <a:ext uri="{FF2B5EF4-FFF2-40B4-BE49-F238E27FC236}">
                    <a16:creationId xmlns:a16="http://schemas.microsoft.com/office/drawing/2014/main" id="{599A5028-F3B9-9C9B-9923-5245201D716E}"/>
                  </a:ext>
                </a:extLst>
              </p14:cNvPr>
              <p14:cNvContentPartPr/>
              <p14:nvPr/>
            </p14:nvContentPartPr>
            <p14:xfrm>
              <a:off x="2855700" y="6885900"/>
              <a:ext cx="185040" cy="189000"/>
            </p14:xfrm>
          </p:contentPart>
        </mc:Choice>
        <mc:Fallback>
          <p:pic>
            <p:nvPicPr>
              <p:cNvPr id="519" name="Ink 518">
                <a:extLst>
                  <a:ext uri="{FF2B5EF4-FFF2-40B4-BE49-F238E27FC236}">
                    <a16:creationId xmlns:a16="http://schemas.microsoft.com/office/drawing/2014/main" id="{599A5028-F3B9-9C9B-9923-5245201D716E}"/>
                  </a:ext>
                </a:extLst>
              </p:cNvPr>
              <p:cNvPicPr/>
              <p:nvPr/>
            </p:nvPicPr>
            <p:blipFill>
              <a:blip r:embed="rId1063"/>
              <a:stretch>
                <a:fillRect/>
              </a:stretch>
            </p:blipFill>
            <p:spPr>
              <a:xfrm>
                <a:off x="2847060" y="6877260"/>
                <a:ext cx="20268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4">
            <p14:nvContentPartPr>
              <p14:cNvPr id="520" name="Ink 519">
                <a:extLst>
                  <a:ext uri="{FF2B5EF4-FFF2-40B4-BE49-F238E27FC236}">
                    <a16:creationId xmlns:a16="http://schemas.microsoft.com/office/drawing/2014/main" id="{7F4334DC-1D92-608E-0D0F-5FC1EE83FE4D}"/>
                  </a:ext>
                </a:extLst>
              </p14:cNvPr>
              <p14:cNvContentPartPr/>
              <p14:nvPr/>
            </p14:nvContentPartPr>
            <p14:xfrm>
              <a:off x="1042740" y="7200540"/>
              <a:ext cx="169200" cy="181800"/>
            </p14:xfrm>
          </p:contentPart>
        </mc:Choice>
        <mc:Fallback>
          <p:pic>
            <p:nvPicPr>
              <p:cNvPr id="520" name="Ink 519">
                <a:extLst>
                  <a:ext uri="{FF2B5EF4-FFF2-40B4-BE49-F238E27FC236}">
                    <a16:creationId xmlns:a16="http://schemas.microsoft.com/office/drawing/2014/main" id="{7F4334DC-1D92-608E-0D0F-5FC1EE83FE4D}"/>
                  </a:ext>
                </a:extLst>
              </p:cNvPr>
              <p:cNvPicPr/>
              <p:nvPr/>
            </p:nvPicPr>
            <p:blipFill>
              <a:blip r:embed="rId1065"/>
              <a:stretch>
                <a:fillRect/>
              </a:stretch>
            </p:blipFill>
            <p:spPr>
              <a:xfrm>
                <a:off x="1034100" y="7191540"/>
                <a:ext cx="1868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6">
            <p14:nvContentPartPr>
              <p14:cNvPr id="521" name="Ink 520">
                <a:extLst>
                  <a:ext uri="{FF2B5EF4-FFF2-40B4-BE49-F238E27FC236}">
                    <a16:creationId xmlns:a16="http://schemas.microsoft.com/office/drawing/2014/main" id="{8E1C1BDE-DF56-3507-E80D-E2840D52D604}"/>
                  </a:ext>
                </a:extLst>
              </p14:cNvPr>
              <p14:cNvContentPartPr/>
              <p14:nvPr/>
            </p14:nvContentPartPr>
            <p14:xfrm>
              <a:off x="2056860" y="7235820"/>
              <a:ext cx="175680" cy="188640"/>
            </p14:xfrm>
          </p:contentPart>
        </mc:Choice>
        <mc:Fallback>
          <p:pic>
            <p:nvPicPr>
              <p:cNvPr id="521" name="Ink 520">
                <a:extLst>
                  <a:ext uri="{FF2B5EF4-FFF2-40B4-BE49-F238E27FC236}">
                    <a16:creationId xmlns:a16="http://schemas.microsoft.com/office/drawing/2014/main" id="{8E1C1BDE-DF56-3507-E80D-E2840D52D604}"/>
                  </a:ext>
                </a:extLst>
              </p:cNvPr>
              <p:cNvPicPr/>
              <p:nvPr/>
            </p:nvPicPr>
            <p:blipFill>
              <a:blip r:embed="rId1067"/>
              <a:stretch>
                <a:fillRect/>
              </a:stretch>
            </p:blipFill>
            <p:spPr>
              <a:xfrm>
                <a:off x="2048220" y="7226820"/>
                <a:ext cx="19332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8">
            <p14:nvContentPartPr>
              <p14:cNvPr id="522" name="Ink 521">
                <a:extLst>
                  <a:ext uri="{FF2B5EF4-FFF2-40B4-BE49-F238E27FC236}">
                    <a16:creationId xmlns:a16="http://schemas.microsoft.com/office/drawing/2014/main" id="{40EDC266-E0DE-4702-860E-BDBB83FFCA11}"/>
                  </a:ext>
                </a:extLst>
              </p14:cNvPr>
              <p14:cNvContentPartPr/>
              <p14:nvPr/>
            </p14:nvContentPartPr>
            <p14:xfrm>
              <a:off x="2899260" y="7207740"/>
              <a:ext cx="195120" cy="213480"/>
            </p14:xfrm>
          </p:contentPart>
        </mc:Choice>
        <mc:Fallback>
          <p:pic>
            <p:nvPicPr>
              <p:cNvPr id="522" name="Ink 521">
                <a:extLst>
                  <a:ext uri="{FF2B5EF4-FFF2-40B4-BE49-F238E27FC236}">
                    <a16:creationId xmlns:a16="http://schemas.microsoft.com/office/drawing/2014/main" id="{40EDC266-E0DE-4702-860E-BDBB83FFCA11}"/>
                  </a:ext>
                </a:extLst>
              </p:cNvPr>
              <p:cNvPicPr/>
              <p:nvPr/>
            </p:nvPicPr>
            <p:blipFill>
              <a:blip r:embed="rId1069"/>
              <a:stretch>
                <a:fillRect/>
              </a:stretch>
            </p:blipFill>
            <p:spPr>
              <a:xfrm>
                <a:off x="2890620" y="7199100"/>
                <a:ext cx="21276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0">
            <p14:nvContentPartPr>
              <p14:cNvPr id="525" name="Ink 524">
                <a:extLst>
                  <a:ext uri="{FF2B5EF4-FFF2-40B4-BE49-F238E27FC236}">
                    <a16:creationId xmlns:a16="http://schemas.microsoft.com/office/drawing/2014/main" id="{E942FEAE-7867-FF49-813C-18C7AC9B0B30}"/>
                  </a:ext>
                </a:extLst>
              </p14:cNvPr>
              <p14:cNvContentPartPr/>
              <p14:nvPr/>
            </p14:nvContentPartPr>
            <p14:xfrm>
              <a:off x="3621420" y="6224580"/>
              <a:ext cx="181800" cy="160560"/>
            </p14:xfrm>
          </p:contentPart>
        </mc:Choice>
        <mc:Fallback>
          <p:pic>
            <p:nvPicPr>
              <p:cNvPr id="525" name="Ink 524">
                <a:extLst>
                  <a:ext uri="{FF2B5EF4-FFF2-40B4-BE49-F238E27FC236}">
                    <a16:creationId xmlns:a16="http://schemas.microsoft.com/office/drawing/2014/main" id="{E942FEAE-7867-FF49-813C-18C7AC9B0B30}"/>
                  </a:ext>
                </a:extLst>
              </p:cNvPr>
              <p:cNvPicPr/>
              <p:nvPr/>
            </p:nvPicPr>
            <p:blipFill>
              <a:blip r:embed="rId1071"/>
              <a:stretch>
                <a:fillRect/>
              </a:stretch>
            </p:blipFill>
            <p:spPr>
              <a:xfrm>
                <a:off x="3612780" y="6215940"/>
                <a:ext cx="199440" cy="17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30" name="Group 529">
            <a:extLst>
              <a:ext uri="{FF2B5EF4-FFF2-40B4-BE49-F238E27FC236}">
                <a16:creationId xmlns:a16="http://schemas.microsoft.com/office/drawing/2014/main" id="{90079BA4-1D1A-68CB-6DA4-33EC3184E7ED}"/>
              </a:ext>
            </a:extLst>
          </p:cNvPr>
          <p:cNvGrpSpPr/>
          <p:nvPr/>
        </p:nvGrpSpPr>
        <p:grpSpPr>
          <a:xfrm>
            <a:off x="3602340" y="6185340"/>
            <a:ext cx="401040" cy="1346400"/>
            <a:chOff x="3602340" y="6185340"/>
            <a:chExt cx="401040" cy="134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2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9AF8BF19-3965-9322-636C-F28DAB05708C}"/>
                    </a:ext>
                  </a:extLst>
                </p14:cNvPr>
                <p14:cNvContentPartPr/>
                <p14:nvPr/>
              </p14:nvContentPartPr>
              <p14:xfrm>
                <a:off x="3632220" y="6548220"/>
                <a:ext cx="130320" cy="164160"/>
              </p14:xfrm>
            </p:contentPart>
          </mc:Choice>
          <mc:Fallback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9AF8BF19-3965-9322-636C-F28DAB05708C}"/>
                    </a:ext>
                  </a:extLst>
                </p:cNvPr>
                <p:cNvPicPr/>
                <p:nvPr/>
              </p:nvPicPr>
              <p:blipFill>
                <a:blip r:embed="rId1073"/>
                <a:stretch>
                  <a:fillRect/>
                </a:stretch>
              </p:blipFill>
              <p:spPr>
                <a:xfrm>
                  <a:off x="3623580" y="6539580"/>
                  <a:ext cx="1479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4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99FDA477-305D-65FA-30E4-F5E06DDCB926}"/>
                    </a:ext>
                  </a:extLst>
                </p14:cNvPr>
                <p14:cNvContentPartPr/>
                <p14:nvPr/>
              </p14:nvContentPartPr>
              <p14:xfrm>
                <a:off x="3602340" y="6853140"/>
                <a:ext cx="179280" cy="205200"/>
              </p14:xfrm>
            </p:contentPart>
          </mc:Choice>
          <mc:Fallback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99FDA477-305D-65FA-30E4-F5E06DDCB926}"/>
                    </a:ext>
                  </a:extLst>
                </p:cNvPr>
                <p:cNvPicPr/>
                <p:nvPr/>
              </p:nvPicPr>
              <p:blipFill>
                <a:blip r:embed="rId1075"/>
                <a:stretch>
                  <a:fillRect/>
                </a:stretch>
              </p:blipFill>
              <p:spPr>
                <a:xfrm>
                  <a:off x="3593700" y="6844140"/>
                  <a:ext cx="1969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6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80160AE1-9CD9-9D17-7CAA-11978277A5A9}"/>
                    </a:ext>
                  </a:extLst>
                </p14:cNvPr>
                <p14:cNvContentPartPr/>
                <p14:nvPr/>
              </p14:nvContentPartPr>
              <p14:xfrm>
                <a:off x="3662100" y="7230060"/>
                <a:ext cx="15480" cy="162360"/>
              </p14:xfrm>
            </p:contentPart>
          </mc:Choice>
          <mc:Fallback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80160AE1-9CD9-9D17-7CAA-11978277A5A9}"/>
                    </a:ext>
                  </a:extLst>
                </p:cNvPr>
                <p:cNvPicPr/>
                <p:nvPr/>
              </p:nvPicPr>
              <p:blipFill>
                <a:blip r:embed="rId1077"/>
                <a:stretch>
                  <a:fillRect/>
                </a:stretch>
              </p:blipFill>
              <p:spPr>
                <a:xfrm>
                  <a:off x="3653100" y="7221420"/>
                  <a:ext cx="331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8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4DEF6594-C631-5710-2FE1-ABC7A0D4C7A8}"/>
                    </a:ext>
                  </a:extLst>
                </p14:cNvPr>
                <p14:cNvContentPartPr/>
                <p14:nvPr/>
              </p14:nvContentPartPr>
              <p14:xfrm>
                <a:off x="3821220" y="6185340"/>
                <a:ext cx="182160" cy="1346400"/>
              </p14:xfrm>
            </p:contentPart>
          </mc:Choice>
          <mc:Fallback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4DEF6594-C631-5710-2FE1-ABC7A0D4C7A8}"/>
                    </a:ext>
                  </a:extLst>
                </p:cNvPr>
                <p:cNvPicPr/>
                <p:nvPr/>
              </p:nvPicPr>
              <p:blipFill>
                <a:blip r:embed="rId1079"/>
                <a:stretch>
                  <a:fillRect/>
                </a:stretch>
              </p:blipFill>
              <p:spPr>
                <a:xfrm>
                  <a:off x="3812220" y="6176700"/>
                  <a:ext cx="199800" cy="136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51B0C391-42DC-238A-5203-A20CED62CA50}"/>
              </a:ext>
            </a:extLst>
          </p:cNvPr>
          <p:cNvGrpSpPr/>
          <p:nvPr/>
        </p:nvGrpSpPr>
        <p:grpSpPr>
          <a:xfrm>
            <a:off x="196020" y="7644780"/>
            <a:ext cx="1051920" cy="1399680"/>
            <a:chOff x="196020" y="7644780"/>
            <a:chExt cx="1051920" cy="139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0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192CFB99-5081-99B6-C675-0B4304B369FD}"/>
                    </a:ext>
                  </a:extLst>
                </p14:cNvPr>
                <p14:cNvContentPartPr/>
                <p14:nvPr/>
              </p14:nvContentPartPr>
              <p14:xfrm>
                <a:off x="196020" y="7681140"/>
                <a:ext cx="88200" cy="120600"/>
              </p14:xfrm>
            </p:contentPart>
          </mc:Choice>
          <mc:Fallback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192CFB99-5081-99B6-C675-0B4304B369FD}"/>
                    </a:ext>
                  </a:extLst>
                </p:cNvPr>
                <p:cNvPicPr/>
                <p:nvPr/>
              </p:nvPicPr>
              <p:blipFill>
                <a:blip r:embed="rId1081"/>
                <a:stretch>
                  <a:fillRect/>
                </a:stretch>
              </p:blipFill>
              <p:spPr>
                <a:xfrm>
                  <a:off x="187380" y="7672140"/>
                  <a:ext cx="1058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2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0CFBBBA4-7FE5-AFCE-F4DC-B52DCD662ACD}"/>
                    </a:ext>
                  </a:extLst>
                </p14:cNvPr>
                <p14:cNvContentPartPr/>
                <p14:nvPr/>
              </p14:nvContentPartPr>
              <p14:xfrm>
                <a:off x="209700" y="7931700"/>
                <a:ext cx="65880" cy="128880"/>
              </p14:xfrm>
            </p:contentPart>
          </mc:Choice>
          <mc:Fallback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0CFBBBA4-7FE5-AFCE-F4DC-B52DCD662ACD}"/>
                    </a:ext>
                  </a:extLst>
                </p:cNvPr>
                <p:cNvPicPr/>
                <p:nvPr/>
              </p:nvPicPr>
              <p:blipFill>
                <a:blip r:embed="rId1083"/>
                <a:stretch>
                  <a:fillRect/>
                </a:stretch>
              </p:blipFill>
              <p:spPr>
                <a:xfrm>
                  <a:off x="201060" y="7922700"/>
                  <a:ext cx="835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4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84FD9F1A-3D7B-325B-311D-AD16F0FCFD95}"/>
                    </a:ext>
                  </a:extLst>
                </p14:cNvPr>
                <p14:cNvContentPartPr/>
                <p14:nvPr/>
              </p14:nvContentPartPr>
              <p14:xfrm>
                <a:off x="349020" y="7774020"/>
                <a:ext cx="93240" cy="22320"/>
              </p14:xfrm>
            </p:contentPart>
          </mc:Choice>
          <mc:Fallback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84FD9F1A-3D7B-325B-311D-AD16F0FCFD95}"/>
                    </a:ext>
                  </a:extLst>
                </p:cNvPr>
                <p:cNvPicPr/>
                <p:nvPr/>
              </p:nvPicPr>
              <p:blipFill>
                <a:blip r:embed="rId1085"/>
                <a:stretch>
                  <a:fillRect/>
                </a:stretch>
              </p:blipFill>
              <p:spPr>
                <a:xfrm>
                  <a:off x="340380" y="7765020"/>
                  <a:ext cx="1108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6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FEA5FA02-1DC1-51E9-72C7-524A11F54915}"/>
                    </a:ext>
                  </a:extLst>
                </p14:cNvPr>
                <p14:cNvContentPartPr/>
                <p14:nvPr/>
              </p14:nvContentPartPr>
              <p14:xfrm>
                <a:off x="395100" y="7797060"/>
                <a:ext cx="10440" cy="174960"/>
              </p14:xfrm>
            </p:contentPart>
          </mc:Choice>
          <mc:Fallback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FEA5FA02-1DC1-51E9-72C7-524A11F54915}"/>
                    </a:ext>
                  </a:extLst>
                </p:cNvPr>
                <p:cNvPicPr/>
                <p:nvPr/>
              </p:nvPicPr>
              <p:blipFill>
                <a:blip r:embed="rId1087"/>
                <a:stretch>
                  <a:fillRect/>
                </a:stretch>
              </p:blipFill>
              <p:spPr>
                <a:xfrm>
                  <a:off x="386100" y="7788060"/>
                  <a:ext cx="280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8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E4B5F489-5216-62EA-8BC4-EA4409D1A81C}"/>
                    </a:ext>
                  </a:extLst>
                </p14:cNvPr>
                <p14:cNvContentPartPr/>
                <p14:nvPr/>
              </p14:nvContentPartPr>
              <p14:xfrm>
                <a:off x="495180" y="7880940"/>
                <a:ext cx="35280" cy="9720"/>
              </p14:xfrm>
            </p:contentPart>
          </mc:Choice>
          <mc:Fallback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E4B5F489-5216-62EA-8BC4-EA4409D1A81C}"/>
                    </a:ext>
                  </a:extLst>
                </p:cNvPr>
                <p:cNvPicPr/>
                <p:nvPr/>
              </p:nvPicPr>
              <p:blipFill>
                <a:blip r:embed="rId1089"/>
                <a:stretch>
                  <a:fillRect/>
                </a:stretch>
              </p:blipFill>
              <p:spPr>
                <a:xfrm>
                  <a:off x="486540" y="7872300"/>
                  <a:ext cx="529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0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C30EA830-760F-BEF1-AF2B-EC2A20B2D8C8}"/>
                    </a:ext>
                  </a:extLst>
                </p14:cNvPr>
                <p14:cNvContentPartPr/>
                <p14:nvPr/>
              </p14:nvContentPartPr>
              <p14:xfrm>
                <a:off x="504180" y="7908660"/>
                <a:ext cx="37440" cy="10800"/>
              </p14:xfrm>
            </p:contentPart>
          </mc:Choice>
          <mc:Fallback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C30EA830-760F-BEF1-AF2B-EC2A20B2D8C8}"/>
                    </a:ext>
                  </a:extLst>
                </p:cNvPr>
                <p:cNvPicPr/>
                <p:nvPr/>
              </p:nvPicPr>
              <p:blipFill>
                <a:blip r:embed="rId1091"/>
                <a:stretch>
                  <a:fillRect/>
                </a:stretch>
              </p:blipFill>
              <p:spPr>
                <a:xfrm>
                  <a:off x="495540" y="7900020"/>
                  <a:ext cx="550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2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44D285E6-88AA-7C77-06F1-287AD086C0E8}"/>
                    </a:ext>
                  </a:extLst>
                </p14:cNvPr>
                <p14:cNvContentPartPr/>
                <p14:nvPr/>
              </p14:nvContentPartPr>
              <p14:xfrm>
                <a:off x="616500" y="7644780"/>
                <a:ext cx="43200" cy="11160"/>
              </p14:xfrm>
            </p:contentPart>
          </mc:Choice>
          <mc:Fallback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44D285E6-88AA-7C77-06F1-287AD086C0E8}"/>
                    </a:ext>
                  </a:extLst>
                </p:cNvPr>
                <p:cNvPicPr/>
                <p:nvPr/>
              </p:nvPicPr>
              <p:blipFill>
                <a:blip r:embed="rId1093"/>
                <a:stretch>
                  <a:fillRect/>
                </a:stretch>
              </p:blipFill>
              <p:spPr>
                <a:xfrm>
                  <a:off x="607860" y="7636140"/>
                  <a:ext cx="608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4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21757405-162F-2094-9413-C246FBF880BB}"/>
                    </a:ext>
                  </a:extLst>
                </p14:cNvPr>
                <p14:cNvContentPartPr/>
                <p14:nvPr/>
              </p14:nvContentPartPr>
              <p14:xfrm>
                <a:off x="571860" y="7665660"/>
                <a:ext cx="74880" cy="1378800"/>
              </p14:xfrm>
            </p:contentPart>
          </mc:Choice>
          <mc:Fallback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21757405-162F-2094-9413-C246FBF880BB}"/>
                    </a:ext>
                  </a:extLst>
                </p:cNvPr>
                <p:cNvPicPr/>
                <p:nvPr/>
              </p:nvPicPr>
              <p:blipFill>
                <a:blip r:embed="rId1095"/>
                <a:stretch>
                  <a:fillRect/>
                </a:stretch>
              </p:blipFill>
              <p:spPr>
                <a:xfrm>
                  <a:off x="562860" y="7656660"/>
                  <a:ext cx="92520" cy="13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6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EA2A76DB-A3A7-F3A7-F128-7373BC8D3FA7}"/>
                    </a:ext>
                  </a:extLst>
                </p14:cNvPr>
                <p14:cNvContentPartPr/>
                <p14:nvPr/>
              </p14:nvContentPartPr>
              <p14:xfrm>
                <a:off x="782820" y="7702020"/>
                <a:ext cx="150480" cy="125280"/>
              </p14:xfrm>
            </p:contentPart>
          </mc:Choice>
          <mc:Fallback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EA2A76DB-A3A7-F3A7-F128-7373BC8D3FA7}"/>
                    </a:ext>
                  </a:extLst>
                </p:cNvPr>
                <p:cNvPicPr/>
                <p:nvPr/>
              </p:nvPicPr>
              <p:blipFill>
                <a:blip r:embed="rId1097"/>
                <a:stretch>
                  <a:fillRect/>
                </a:stretch>
              </p:blipFill>
              <p:spPr>
                <a:xfrm>
                  <a:off x="774180" y="7693380"/>
                  <a:ext cx="1681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8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5871DC6F-7CE3-CB37-9C13-A5D3EF984217}"/>
                    </a:ext>
                  </a:extLst>
                </p14:cNvPr>
                <p14:cNvContentPartPr/>
                <p14:nvPr/>
              </p14:nvContentPartPr>
              <p14:xfrm>
                <a:off x="985140" y="7701300"/>
                <a:ext cx="138600" cy="148320"/>
              </p14:xfrm>
            </p:contentPart>
          </mc:Choice>
          <mc:Fallback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5871DC6F-7CE3-CB37-9C13-A5D3EF984217}"/>
                    </a:ext>
                  </a:extLst>
                </p:cNvPr>
                <p:cNvPicPr/>
                <p:nvPr/>
              </p:nvPicPr>
              <p:blipFill>
                <a:blip r:embed="rId1099"/>
                <a:stretch>
                  <a:fillRect/>
                </a:stretch>
              </p:blipFill>
              <p:spPr>
                <a:xfrm>
                  <a:off x="976140" y="7692300"/>
                  <a:ext cx="1562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0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557C8D86-3269-8BBE-B837-AABA8941A3A5}"/>
                    </a:ext>
                  </a:extLst>
                </p14:cNvPr>
                <p14:cNvContentPartPr/>
                <p14:nvPr/>
              </p14:nvContentPartPr>
              <p14:xfrm>
                <a:off x="964980" y="7764660"/>
                <a:ext cx="215640" cy="19800"/>
              </p14:xfrm>
            </p:contentPart>
          </mc:Choice>
          <mc:Fallback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557C8D86-3269-8BBE-B837-AABA8941A3A5}"/>
                    </a:ext>
                  </a:extLst>
                </p:cNvPr>
                <p:cNvPicPr/>
                <p:nvPr/>
              </p:nvPicPr>
              <p:blipFill>
                <a:blip r:embed="rId1101"/>
                <a:stretch>
                  <a:fillRect/>
                </a:stretch>
              </p:blipFill>
              <p:spPr>
                <a:xfrm>
                  <a:off x="956340" y="7756020"/>
                  <a:ext cx="2332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2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B2059660-B2A3-2220-4B9C-D6087DDE5C39}"/>
                    </a:ext>
                  </a:extLst>
                </p14:cNvPr>
                <p14:cNvContentPartPr/>
                <p14:nvPr/>
              </p14:nvContentPartPr>
              <p14:xfrm>
                <a:off x="1169820" y="7783380"/>
                <a:ext cx="78120" cy="147600"/>
              </p14:xfrm>
            </p:contentPart>
          </mc:Choice>
          <mc:Fallback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B2059660-B2A3-2220-4B9C-D6087DDE5C39}"/>
                    </a:ext>
                  </a:extLst>
                </p:cNvPr>
                <p:cNvPicPr/>
                <p:nvPr/>
              </p:nvPicPr>
              <p:blipFill>
                <a:blip r:embed="rId1103"/>
                <a:stretch>
                  <a:fillRect/>
                </a:stretch>
              </p:blipFill>
              <p:spPr>
                <a:xfrm>
                  <a:off x="1161180" y="7774380"/>
                  <a:ext cx="95760" cy="16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4">
            <p14:nvContentPartPr>
              <p14:cNvPr id="556" name="Ink 555">
                <a:extLst>
                  <a:ext uri="{FF2B5EF4-FFF2-40B4-BE49-F238E27FC236}">
                    <a16:creationId xmlns:a16="http://schemas.microsoft.com/office/drawing/2014/main" id="{461FA054-E26A-E2D2-0BA3-2F98FBC954CE}"/>
                  </a:ext>
                </a:extLst>
              </p14:cNvPr>
              <p14:cNvContentPartPr/>
              <p14:nvPr/>
            </p14:nvContentPartPr>
            <p14:xfrm>
              <a:off x="1524420" y="7828740"/>
              <a:ext cx="83880" cy="5400"/>
            </p14:xfrm>
          </p:contentPart>
        </mc:Choice>
        <mc:Fallback>
          <p:pic>
            <p:nvPicPr>
              <p:cNvPr id="556" name="Ink 555">
                <a:extLst>
                  <a:ext uri="{FF2B5EF4-FFF2-40B4-BE49-F238E27FC236}">
                    <a16:creationId xmlns:a16="http://schemas.microsoft.com/office/drawing/2014/main" id="{461FA054-E26A-E2D2-0BA3-2F98FBC954CE}"/>
                  </a:ext>
                </a:extLst>
              </p:cNvPr>
              <p:cNvPicPr/>
              <p:nvPr/>
            </p:nvPicPr>
            <p:blipFill>
              <a:blip r:embed="rId1105"/>
              <a:stretch>
                <a:fillRect/>
              </a:stretch>
            </p:blipFill>
            <p:spPr>
              <a:xfrm>
                <a:off x="1515780" y="7820100"/>
                <a:ext cx="10152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6">
            <p14:nvContentPartPr>
              <p14:cNvPr id="557" name="Ink 556">
                <a:extLst>
                  <a:ext uri="{FF2B5EF4-FFF2-40B4-BE49-F238E27FC236}">
                    <a16:creationId xmlns:a16="http://schemas.microsoft.com/office/drawing/2014/main" id="{BB5E3A10-FA2D-8789-98FB-C929FE220F68}"/>
                  </a:ext>
                </a:extLst>
              </p14:cNvPr>
              <p14:cNvContentPartPr/>
              <p14:nvPr/>
            </p14:nvContentPartPr>
            <p14:xfrm>
              <a:off x="1700100" y="7775100"/>
              <a:ext cx="95760" cy="136800"/>
            </p14:xfrm>
          </p:contentPart>
        </mc:Choice>
        <mc:Fallback>
          <p:pic>
            <p:nvPicPr>
              <p:cNvPr id="557" name="Ink 556">
                <a:extLst>
                  <a:ext uri="{FF2B5EF4-FFF2-40B4-BE49-F238E27FC236}">
                    <a16:creationId xmlns:a16="http://schemas.microsoft.com/office/drawing/2014/main" id="{BB5E3A10-FA2D-8789-98FB-C929FE220F68}"/>
                  </a:ext>
                </a:extLst>
              </p:cNvPr>
              <p:cNvPicPr/>
              <p:nvPr/>
            </p:nvPicPr>
            <p:blipFill>
              <a:blip r:embed="rId1107"/>
              <a:stretch>
                <a:fillRect/>
              </a:stretch>
            </p:blipFill>
            <p:spPr>
              <a:xfrm>
                <a:off x="1691100" y="7766460"/>
                <a:ext cx="113400" cy="15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7" name="Group 566">
            <a:extLst>
              <a:ext uri="{FF2B5EF4-FFF2-40B4-BE49-F238E27FC236}">
                <a16:creationId xmlns:a16="http://schemas.microsoft.com/office/drawing/2014/main" id="{A3B81111-6856-2E6E-37C5-F8E4C4F26764}"/>
              </a:ext>
            </a:extLst>
          </p:cNvPr>
          <p:cNvGrpSpPr/>
          <p:nvPr/>
        </p:nvGrpSpPr>
        <p:grpSpPr>
          <a:xfrm>
            <a:off x="1821780" y="7784100"/>
            <a:ext cx="288360" cy="232920"/>
            <a:chOff x="1821780" y="7784100"/>
            <a:chExt cx="288360" cy="23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8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11FD9AC3-3948-51EB-B790-FB3E7C0FCF4E}"/>
                    </a:ext>
                  </a:extLst>
                </p14:cNvPr>
                <p14:cNvContentPartPr/>
                <p14:nvPr/>
              </p14:nvContentPartPr>
              <p14:xfrm>
                <a:off x="1854900" y="7784100"/>
                <a:ext cx="123840" cy="144720"/>
              </p14:xfrm>
            </p:contentPart>
          </mc:Choice>
          <mc:Fallback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11FD9AC3-3948-51EB-B790-FB3E7C0FCF4E}"/>
                    </a:ext>
                  </a:extLst>
                </p:cNvPr>
                <p:cNvPicPr/>
                <p:nvPr/>
              </p:nvPicPr>
              <p:blipFill>
                <a:blip r:embed="rId1109"/>
                <a:stretch>
                  <a:fillRect/>
                </a:stretch>
              </p:blipFill>
              <p:spPr>
                <a:xfrm>
                  <a:off x="1845900" y="7775100"/>
                  <a:ext cx="141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0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F0D5C917-8969-CD18-D5CB-0221702AD8BD}"/>
                    </a:ext>
                  </a:extLst>
                </p14:cNvPr>
                <p14:cNvContentPartPr/>
                <p14:nvPr/>
              </p14:nvContentPartPr>
              <p14:xfrm>
                <a:off x="1821780" y="7833060"/>
                <a:ext cx="235440" cy="25560"/>
              </p14:xfrm>
            </p:contentPart>
          </mc:Choice>
          <mc:Fallback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F0D5C917-8969-CD18-D5CB-0221702AD8BD}"/>
                    </a:ext>
                  </a:extLst>
                </p:cNvPr>
                <p:cNvPicPr/>
                <p:nvPr/>
              </p:nvPicPr>
              <p:blipFill>
                <a:blip r:embed="rId1111"/>
                <a:stretch>
                  <a:fillRect/>
                </a:stretch>
              </p:blipFill>
              <p:spPr>
                <a:xfrm>
                  <a:off x="1813140" y="7824060"/>
                  <a:ext cx="2530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2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1950985B-612D-71D2-E246-C7CB2E20D85F}"/>
                    </a:ext>
                  </a:extLst>
                </p14:cNvPr>
                <p14:cNvContentPartPr/>
                <p14:nvPr/>
              </p14:nvContentPartPr>
              <p14:xfrm>
                <a:off x="2040660" y="7908660"/>
                <a:ext cx="69480" cy="108360"/>
              </p14:xfrm>
            </p:contentPart>
          </mc:Choice>
          <mc:Fallback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1950985B-612D-71D2-E246-C7CB2E20D85F}"/>
                    </a:ext>
                  </a:extLst>
                </p:cNvPr>
                <p:cNvPicPr/>
                <p:nvPr/>
              </p:nvPicPr>
              <p:blipFill>
                <a:blip r:embed="rId1113"/>
                <a:stretch>
                  <a:fillRect/>
                </a:stretch>
              </p:blipFill>
              <p:spPr>
                <a:xfrm>
                  <a:off x="2031660" y="7900020"/>
                  <a:ext cx="8712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0" name="Group 569">
            <a:extLst>
              <a:ext uri="{FF2B5EF4-FFF2-40B4-BE49-F238E27FC236}">
                <a16:creationId xmlns:a16="http://schemas.microsoft.com/office/drawing/2014/main" id="{FB7943FA-51EF-EC84-FCFF-6D8D8769CA9A}"/>
              </a:ext>
            </a:extLst>
          </p:cNvPr>
          <p:cNvGrpSpPr/>
          <p:nvPr/>
        </p:nvGrpSpPr>
        <p:grpSpPr>
          <a:xfrm>
            <a:off x="2570220" y="7840260"/>
            <a:ext cx="158760" cy="131760"/>
            <a:chOff x="2570220" y="7840260"/>
            <a:chExt cx="158760" cy="13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14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DF43C8D0-E155-6565-29F3-D074E147269A}"/>
                    </a:ext>
                  </a:extLst>
                </p14:cNvPr>
                <p14:cNvContentPartPr/>
                <p14:nvPr/>
              </p14:nvContentPartPr>
              <p14:xfrm>
                <a:off x="2614860" y="7867260"/>
                <a:ext cx="2520" cy="2520"/>
              </p14:xfrm>
            </p:contentPart>
          </mc:Choice>
          <mc:Fallback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DF43C8D0-E155-6565-29F3-D074E147269A}"/>
                    </a:ext>
                  </a:extLst>
                </p:cNvPr>
                <p:cNvPicPr/>
                <p:nvPr/>
              </p:nvPicPr>
              <p:blipFill>
                <a:blip r:embed="rId783"/>
                <a:stretch>
                  <a:fillRect/>
                </a:stretch>
              </p:blipFill>
              <p:spPr>
                <a:xfrm>
                  <a:off x="2605860" y="7858260"/>
                  <a:ext cx="201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5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C2B721CD-FCA0-63CC-6992-457AAE5AB79F}"/>
                    </a:ext>
                  </a:extLst>
                </p14:cNvPr>
                <p14:cNvContentPartPr/>
                <p14:nvPr/>
              </p14:nvContentPartPr>
              <p14:xfrm>
                <a:off x="2570220" y="7840260"/>
                <a:ext cx="158760" cy="131760"/>
              </p14:xfrm>
            </p:contentPart>
          </mc:Choice>
          <mc:Fallback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C2B721CD-FCA0-63CC-6992-457AAE5AB79F}"/>
                    </a:ext>
                  </a:extLst>
                </p:cNvPr>
                <p:cNvPicPr/>
                <p:nvPr/>
              </p:nvPicPr>
              <p:blipFill>
                <a:blip r:embed="rId1116"/>
                <a:stretch>
                  <a:fillRect/>
                </a:stretch>
              </p:blipFill>
              <p:spPr>
                <a:xfrm>
                  <a:off x="2561220" y="7831620"/>
                  <a:ext cx="17640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9" name="Group 578">
            <a:extLst>
              <a:ext uri="{FF2B5EF4-FFF2-40B4-BE49-F238E27FC236}">
                <a16:creationId xmlns:a16="http://schemas.microsoft.com/office/drawing/2014/main" id="{D91F3252-4E61-DB3D-55EC-D997682AE387}"/>
              </a:ext>
            </a:extLst>
          </p:cNvPr>
          <p:cNvGrpSpPr/>
          <p:nvPr/>
        </p:nvGrpSpPr>
        <p:grpSpPr>
          <a:xfrm>
            <a:off x="787860" y="8076060"/>
            <a:ext cx="413640" cy="246600"/>
            <a:chOff x="787860" y="8076060"/>
            <a:chExt cx="413640" cy="24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17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1EC67861-5947-EA5B-A580-CDC54D4ADF7F}"/>
                    </a:ext>
                  </a:extLst>
                </p14:cNvPr>
                <p14:cNvContentPartPr/>
                <p14:nvPr/>
              </p14:nvContentPartPr>
              <p14:xfrm>
                <a:off x="787860" y="8095140"/>
                <a:ext cx="85680" cy="147600"/>
              </p14:xfrm>
            </p:contentPart>
          </mc:Choice>
          <mc:Fallback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1EC67861-5947-EA5B-A580-CDC54D4ADF7F}"/>
                    </a:ext>
                  </a:extLst>
                </p:cNvPr>
                <p:cNvPicPr/>
                <p:nvPr/>
              </p:nvPicPr>
              <p:blipFill>
                <a:blip r:embed="rId1118"/>
                <a:stretch>
                  <a:fillRect/>
                </a:stretch>
              </p:blipFill>
              <p:spPr>
                <a:xfrm>
                  <a:off x="779220" y="8086140"/>
                  <a:ext cx="1033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9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6E4B85AB-E2CD-F570-8458-7FD4676AE80F}"/>
                    </a:ext>
                  </a:extLst>
                </p14:cNvPr>
                <p14:cNvContentPartPr/>
                <p14:nvPr/>
              </p14:nvContentPartPr>
              <p14:xfrm>
                <a:off x="941940" y="8076060"/>
                <a:ext cx="121320" cy="161280"/>
              </p14:xfrm>
            </p:contentPart>
          </mc:Choice>
          <mc:Fallback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6E4B85AB-E2CD-F570-8458-7FD4676AE80F}"/>
                    </a:ext>
                  </a:extLst>
                </p:cNvPr>
                <p:cNvPicPr/>
                <p:nvPr/>
              </p:nvPicPr>
              <p:blipFill>
                <a:blip r:embed="rId1120"/>
                <a:stretch>
                  <a:fillRect/>
                </a:stretch>
              </p:blipFill>
              <p:spPr>
                <a:xfrm>
                  <a:off x="933300" y="8067060"/>
                  <a:ext cx="1389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1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C71B72C7-7640-6D00-9A38-8FDEAF6C0B73}"/>
                    </a:ext>
                  </a:extLst>
                </p14:cNvPr>
                <p14:cNvContentPartPr/>
                <p14:nvPr/>
              </p14:nvContentPartPr>
              <p14:xfrm>
                <a:off x="916020" y="8158140"/>
                <a:ext cx="178920" cy="11160"/>
              </p14:xfrm>
            </p:contentPart>
          </mc:Choice>
          <mc:Fallback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C71B72C7-7640-6D00-9A38-8FDEAF6C0B73}"/>
                    </a:ext>
                  </a:extLst>
                </p:cNvPr>
                <p:cNvPicPr/>
                <p:nvPr/>
              </p:nvPicPr>
              <p:blipFill>
                <a:blip r:embed="rId1122"/>
                <a:stretch>
                  <a:fillRect/>
                </a:stretch>
              </p:blipFill>
              <p:spPr>
                <a:xfrm>
                  <a:off x="907380" y="8149140"/>
                  <a:ext cx="1965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3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B386577C-9E79-1931-A6B0-CF9186A09818}"/>
                    </a:ext>
                  </a:extLst>
                </p14:cNvPr>
                <p14:cNvContentPartPr/>
                <p14:nvPr/>
              </p14:nvContentPartPr>
              <p14:xfrm>
                <a:off x="1110780" y="8164260"/>
                <a:ext cx="90720" cy="158400"/>
              </p14:xfrm>
            </p:contentPart>
          </mc:Choice>
          <mc:Fallback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B386577C-9E79-1931-A6B0-CF9186A09818}"/>
                    </a:ext>
                  </a:extLst>
                </p:cNvPr>
                <p:cNvPicPr/>
                <p:nvPr/>
              </p:nvPicPr>
              <p:blipFill>
                <a:blip r:embed="rId1124"/>
                <a:stretch>
                  <a:fillRect/>
                </a:stretch>
              </p:blipFill>
              <p:spPr>
                <a:xfrm>
                  <a:off x="1102140" y="8155620"/>
                  <a:ext cx="10836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4" name="Group 583">
            <a:extLst>
              <a:ext uri="{FF2B5EF4-FFF2-40B4-BE49-F238E27FC236}">
                <a16:creationId xmlns:a16="http://schemas.microsoft.com/office/drawing/2014/main" id="{C4486CA4-043E-97B1-2198-01D9FBC7FD38}"/>
              </a:ext>
            </a:extLst>
          </p:cNvPr>
          <p:cNvGrpSpPr/>
          <p:nvPr/>
        </p:nvGrpSpPr>
        <p:grpSpPr>
          <a:xfrm>
            <a:off x="1496700" y="8144100"/>
            <a:ext cx="446760" cy="232560"/>
            <a:chOff x="1496700" y="8144100"/>
            <a:chExt cx="446760" cy="23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5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9E2B997F-B887-8ECA-9D60-CB143F9CF2D2}"/>
                    </a:ext>
                  </a:extLst>
                </p14:cNvPr>
                <p14:cNvContentPartPr/>
                <p14:nvPr/>
              </p14:nvContentPartPr>
              <p14:xfrm>
                <a:off x="1496700" y="8144100"/>
                <a:ext cx="132840" cy="106560"/>
              </p14:xfrm>
            </p:contentPart>
          </mc:Choice>
          <mc:Fallback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9E2B997F-B887-8ECA-9D60-CB143F9CF2D2}"/>
                    </a:ext>
                  </a:extLst>
                </p:cNvPr>
                <p:cNvPicPr/>
                <p:nvPr/>
              </p:nvPicPr>
              <p:blipFill>
                <a:blip r:embed="rId1126"/>
                <a:stretch>
                  <a:fillRect/>
                </a:stretch>
              </p:blipFill>
              <p:spPr>
                <a:xfrm>
                  <a:off x="1488060" y="8135460"/>
                  <a:ext cx="1504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7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0A11DC17-4218-5D61-9832-58A4B892BA28}"/>
                    </a:ext>
                  </a:extLst>
                </p14:cNvPr>
                <p14:cNvContentPartPr/>
                <p14:nvPr/>
              </p14:nvContentPartPr>
              <p14:xfrm>
                <a:off x="1708380" y="8148060"/>
                <a:ext cx="140040" cy="166320"/>
              </p14:xfrm>
            </p:contentPart>
          </mc:Choice>
          <mc:Fallback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0A11DC17-4218-5D61-9832-58A4B892BA28}"/>
                    </a:ext>
                  </a:extLst>
                </p:cNvPr>
                <p:cNvPicPr/>
                <p:nvPr/>
              </p:nvPicPr>
              <p:blipFill>
                <a:blip r:embed="rId1128"/>
                <a:stretch>
                  <a:fillRect/>
                </a:stretch>
              </p:blipFill>
              <p:spPr>
                <a:xfrm>
                  <a:off x="1699380" y="8139060"/>
                  <a:ext cx="1576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9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9D545CF8-C110-EA33-77CA-1802704BF1E1}"/>
                    </a:ext>
                  </a:extLst>
                </p14:cNvPr>
                <p14:cNvContentPartPr/>
                <p14:nvPr/>
              </p14:nvContentPartPr>
              <p14:xfrm>
                <a:off x="1660500" y="8235900"/>
                <a:ext cx="246960" cy="45360"/>
              </p14:xfrm>
            </p:contentPart>
          </mc:Choice>
          <mc:Fallback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9D545CF8-C110-EA33-77CA-1802704BF1E1}"/>
                    </a:ext>
                  </a:extLst>
                </p:cNvPr>
                <p:cNvPicPr/>
                <p:nvPr/>
              </p:nvPicPr>
              <p:blipFill>
                <a:blip r:embed="rId1130"/>
                <a:stretch>
                  <a:fillRect/>
                </a:stretch>
              </p:blipFill>
              <p:spPr>
                <a:xfrm>
                  <a:off x="1651500" y="8226900"/>
                  <a:ext cx="264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1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994FDC2F-B3EF-7876-70B9-F8C77FE5C374}"/>
                    </a:ext>
                  </a:extLst>
                </p14:cNvPr>
                <p14:cNvContentPartPr/>
                <p14:nvPr/>
              </p14:nvContentPartPr>
              <p14:xfrm>
                <a:off x="1875780" y="8272620"/>
                <a:ext cx="67680" cy="104040"/>
              </p14:xfrm>
            </p:contentPart>
          </mc:Choice>
          <mc:Fallback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994FDC2F-B3EF-7876-70B9-F8C77FE5C374}"/>
                    </a:ext>
                  </a:extLst>
                </p:cNvPr>
                <p:cNvPicPr/>
                <p:nvPr/>
              </p:nvPicPr>
              <p:blipFill>
                <a:blip r:embed="rId1132"/>
                <a:stretch>
                  <a:fillRect/>
                </a:stretch>
              </p:blipFill>
              <p:spPr>
                <a:xfrm>
                  <a:off x="1867140" y="8263980"/>
                  <a:ext cx="85320" cy="12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33">
            <p14:nvContentPartPr>
              <p14:cNvPr id="586" name="Ink 585">
                <a:extLst>
                  <a:ext uri="{FF2B5EF4-FFF2-40B4-BE49-F238E27FC236}">
                    <a16:creationId xmlns:a16="http://schemas.microsoft.com/office/drawing/2014/main" id="{79193F14-0FD2-6F84-27D6-E8C347623135}"/>
                  </a:ext>
                </a:extLst>
              </p14:cNvPr>
              <p14:cNvContentPartPr/>
              <p14:nvPr/>
            </p14:nvContentPartPr>
            <p14:xfrm>
              <a:off x="2500740" y="8209620"/>
              <a:ext cx="141120" cy="151560"/>
            </p14:xfrm>
          </p:contentPart>
        </mc:Choice>
        <mc:Fallback>
          <p:pic>
            <p:nvPicPr>
              <p:cNvPr id="586" name="Ink 585">
                <a:extLst>
                  <a:ext uri="{FF2B5EF4-FFF2-40B4-BE49-F238E27FC236}">
                    <a16:creationId xmlns:a16="http://schemas.microsoft.com/office/drawing/2014/main" id="{79193F14-0FD2-6F84-27D6-E8C347623135}"/>
                  </a:ext>
                </a:extLst>
              </p:cNvPr>
              <p:cNvPicPr/>
              <p:nvPr/>
            </p:nvPicPr>
            <p:blipFill>
              <a:blip r:embed="rId1134"/>
              <a:stretch>
                <a:fillRect/>
              </a:stretch>
            </p:blipFill>
            <p:spPr>
              <a:xfrm>
                <a:off x="2492100" y="8200620"/>
                <a:ext cx="1587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5">
            <p14:nvContentPartPr>
              <p14:cNvPr id="590" name="Ink 589">
                <a:extLst>
                  <a:ext uri="{FF2B5EF4-FFF2-40B4-BE49-F238E27FC236}">
                    <a16:creationId xmlns:a16="http://schemas.microsoft.com/office/drawing/2014/main" id="{A80EB728-9C43-A427-BC42-49E163484F86}"/>
                  </a:ext>
                </a:extLst>
              </p14:cNvPr>
              <p14:cNvContentPartPr/>
              <p14:nvPr/>
            </p14:nvContentPartPr>
            <p14:xfrm>
              <a:off x="836100" y="8407260"/>
              <a:ext cx="155160" cy="172080"/>
            </p14:xfrm>
          </p:contentPart>
        </mc:Choice>
        <mc:Fallback>
          <p:pic>
            <p:nvPicPr>
              <p:cNvPr id="590" name="Ink 589">
                <a:extLst>
                  <a:ext uri="{FF2B5EF4-FFF2-40B4-BE49-F238E27FC236}">
                    <a16:creationId xmlns:a16="http://schemas.microsoft.com/office/drawing/2014/main" id="{A80EB728-9C43-A427-BC42-49E163484F86}"/>
                  </a:ext>
                </a:extLst>
              </p:cNvPr>
              <p:cNvPicPr/>
              <p:nvPr/>
            </p:nvPicPr>
            <p:blipFill>
              <a:blip r:embed="rId1136"/>
              <a:stretch>
                <a:fillRect/>
              </a:stretch>
            </p:blipFill>
            <p:spPr>
              <a:xfrm>
                <a:off x="827100" y="8398620"/>
                <a:ext cx="1728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7">
            <p14:nvContentPartPr>
              <p14:cNvPr id="591" name="Ink 590">
                <a:extLst>
                  <a:ext uri="{FF2B5EF4-FFF2-40B4-BE49-F238E27FC236}">
                    <a16:creationId xmlns:a16="http://schemas.microsoft.com/office/drawing/2014/main" id="{595A6A76-FABD-FD38-6109-C96AF997986F}"/>
                  </a:ext>
                </a:extLst>
              </p14:cNvPr>
              <p14:cNvContentPartPr/>
              <p14:nvPr/>
            </p14:nvContentPartPr>
            <p14:xfrm>
              <a:off x="1656180" y="8474220"/>
              <a:ext cx="180720" cy="189000"/>
            </p14:xfrm>
          </p:contentPart>
        </mc:Choice>
        <mc:Fallback>
          <p:pic>
            <p:nvPicPr>
              <p:cNvPr id="591" name="Ink 590">
                <a:extLst>
                  <a:ext uri="{FF2B5EF4-FFF2-40B4-BE49-F238E27FC236}">
                    <a16:creationId xmlns:a16="http://schemas.microsoft.com/office/drawing/2014/main" id="{595A6A76-FABD-FD38-6109-C96AF997986F}"/>
                  </a:ext>
                </a:extLst>
              </p:cNvPr>
              <p:cNvPicPr/>
              <p:nvPr/>
            </p:nvPicPr>
            <p:blipFill>
              <a:blip r:embed="rId1138"/>
              <a:stretch>
                <a:fillRect/>
              </a:stretch>
            </p:blipFill>
            <p:spPr>
              <a:xfrm>
                <a:off x="1647540" y="8465580"/>
                <a:ext cx="19836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9">
            <p14:nvContentPartPr>
              <p14:cNvPr id="592" name="Ink 591">
                <a:extLst>
                  <a:ext uri="{FF2B5EF4-FFF2-40B4-BE49-F238E27FC236}">
                    <a16:creationId xmlns:a16="http://schemas.microsoft.com/office/drawing/2014/main" id="{B1797A74-2461-8F09-726E-D739ED0135CB}"/>
                  </a:ext>
                </a:extLst>
              </p14:cNvPr>
              <p14:cNvContentPartPr/>
              <p14:nvPr/>
            </p14:nvContentPartPr>
            <p14:xfrm>
              <a:off x="2510100" y="8543340"/>
              <a:ext cx="29520" cy="185760"/>
            </p14:xfrm>
          </p:contentPart>
        </mc:Choice>
        <mc:Fallback>
          <p:pic>
            <p:nvPicPr>
              <p:cNvPr id="592" name="Ink 591">
                <a:extLst>
                  <a:ext uri="{FF2B5EF4-FFF2-40B4-BE49-F238E27FC236}">
                    <a16:creationId xmlns:a16="http://schemas.microsoft.com/office/drawing/2014/main" id="{B1797A74-2461-8F09-726E-D739ED0135CB}"/>
                  </a:ext>
                </a:extLst>
              </p:cNvPr>
              <p:cNvPicPr/>
              <p:nvPr/>
            </p:nvPicPr>
            <p:blipFill>
              <a:blip r:embed="rId1140"/>
              <a:stretch>
                <a:fillRect/>
              </a:stretch>
            </p:blipFill>
            <p:spPr>
              <a:xfrm>
                <a:off x="2501100" y="8534340"/>
                <a:ext cx="471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1">
            <p14:nvContentPartPr>
              <p14:cNvPr id="593" name="Ink 592">
                <a:extLst>
                  <a:ext uri="{FF2B5EF4-FFF2-40B4-BE49-F238E27FC236}">
                    <a16:creationId xmlns:a16="http://schemas.microsoft.com/office/drawing/2014/main" id="{1AF024F5-FF1B-8108-19D5-5B5A78A88F4F}"/>
                  </a:ext>
                </a:extLst>
              </p14:cNvPr>
              <p14:cNvContentPartPr/>
              <p14:nvPr/>
            </p14:nvContentPartPr>
            <p14:xfrm>
              <a:off x="833940" y="8756100"/>
              <a:ext cx="159840" cy="191880"/>
            </p14:xfrm>
          </p:contentPart>
        </mc:Choice>
        <mc:Fallback>
          <p:pic>
            <p:nvPicPr>
              <p:cNvPr id="593" name="Ink 592">
                <a:extLst>
                  <a:ext uri="{FF2B5EF4-FFF2-40B4-BE49-F238E27FC236}">
                    <a16:creationId xmlns:a16="http://schemas.microsoft.com/office/drawing/2014/main" id="{1AF024F5-FF1B-8108-19D5-5B5A78A88F4F}"/>
                  </a:ext>
                </a:extLst>
              </p:cNvPr>
              <p:cNvPicPr/>
              <p:nvPr/>
            </p:nvPicPr>
            <p:blipFill>
              <a:blip r:embed="rId1142"/>
              <a:stretch>
                <a:fillRect/>
              </a:stretch>
            </p:blipFill>
            <p:spPr>
              <a:xfrm>
                <a:off x="825300" y="8747460"/>
                <a:ext cx="17748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3">
            <p14:nvContentPartPr>
              <p14:cNvPr id="594" name="Ink 593">
                <a:extLst>
                  <a:ext uri="{FF2B5EF4-FFF2-40B4-BE49-F238E27FC236}">
                    <a16:creationId xmlns:a16="http://schemas.microsoft.com/office/drawing/2014/main" id="{9A5BAFD3-6532-DE38-37A1-F0BFC68CC527}"/>
                  </a:ext>
                </a:extLst>
              </p14:cNvPr>
              <p14:cNvContentPartPr/>
              <p14:nvPr/>
            </p14:nvContentPartPr>
            <p14:xfrm>
              <a:off x="1606140" y="8830260"/>
              <a:ext cx="172800" cy="172440"/>
            </p14:xfrm>
          </p:contentPart>
        </mc:Choice>
        <mc:Fallback>
          <p:pic>
            <p:nvPicPr>
              <p:cNvPr id="594" name="Ink 593">
                <a:extLst>
                  <a:ext uri="{FF2B5EF4-FFF2-40B4-BE49-F238E27FC236}">
                    <a16:creationId xmlns:a16="http://schemas.microsoft.com/office/drawing/2014/main" id="{9A5BAFD3-6532-DE38-37A1-F0BFC68CC527}"/>
                  </a:ext>
                </a:extLst>
              </p:cNvPr>
              <p:cNvPicPr/>
              <p:nvPr/>
            </p:nvPicPr>
            <p:blipFill>
              <a:blip r:embed="rId1144"/>
              <a:stretch>
                <a:fillRect/>
              </a:stretch>
            </p:blipFill>
            <p:spPr>
              <a:xfrm>
                <a:off x="1597500" y="8821260"/>
                <a:ext cx="1904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5">
            <p14:nvContentPartPr>
              <p14:cNvPr id="595" name="Ink 594">
                <a:extLst>
                  <a:ext uri="{FF2B5EF4-FFF2-40B4-BE49-F238E27FC236}">
                    <a16:creationId xmlns:a16="http://schemas.microsoft.com/office/drawing/2014/main" id="{A5CCCF60-90A0-477D-4004-C3A761EA51E2}"/>
                  </a:ext>
                </a:extLst>
              </p14:cNvPr>
              <p14:cNvContentPartPr/>
              <p14:nvPr/>
            </p14:nvContentPartPr>
            <p14:xfrm>
              <a:off x="2441700" y="8904060"/>
              <a:ext cx="184680" cy="177480"/>
            </p14:xfrm>
          </p:contentPart>
        </mc:Choice>
        <mc:Fallback>
          <p:pic>
            <p:nvPicPr>
              <p:cNvPr id="595" name="Ink 594">
                <a:extLst>
                  <a:ext uri="{FF2B5EF4-FFF2-40B4-BE49-F238E27FC236}">
                    <a16:creationId xmlns:a16="http://schemas.microsoft.com/office/drawing/2014/main" id="{A5CCCF60-90A0-477D-4004-C3A761EA51E2}"/>
                  </a:ext>
                </a:extLst>
              </p:cNvPr>
              <p:cNvPicPr/>
              <p:nvPr/>
            </p:nvPicPr>
            <p:blipFill>
              <a:blip r:embed="rId1146"/>
              <a:stretch>
                <a:fillRect/>
              </a:stretch>
            </p:blipFill>
            <p:spPr>
              <a:xfrm>
                <a:off x="2433060" y="8895060"/>
                <a:ext cx="202320" cy="19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97" name="Group 596">
            <a:extLst>
              <a:ext uri="{FF2B5EF4-FFF2-40B4-BE49-F238E27FC236}">
                <a16:creationId xmlns:a16="http://schemas.microsoft.com/office/drawing/2014/main" id="{B2BFB01A-27D0-4F7E-2522-5126628B94AA}"/>
              </a:ext>
            </a:extLst>
          </p:cNvPr>
          <p:cNvGrpSpPr/>
          <p:nvPr/>
        </p:nvGrpSpPr>
        <p:grpSpPr>
          <a:xfrm>
            <a:off x="3192660" y="7736220"/>
            <a:ext cx="421200" cy="1496160"/>
            <a:chOff x="3192660" y="7736220"/>
            <a:chExt cx="421200" cy="149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7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AA075BB3-1876-7FA5-EB43-CCD6DB5B8D88}"/>
                    </a:ext>
                  </a:extLst>
                </p14:cNvPr>
                <p14:cNvContentPartPr/>
                <p14:nvPr/>
              </p14:nvContentPartPr>
              <p14:xfrm>
                <a:off x="3241260" y="7824780"/>
                <a:ext cx="119520" cy="184680"/>
              </p14:xfrm>
            </p:contentPart>
          </mc:Choice>
          <mc:Fallback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AA075BB3-1876-7FA5-EB43-CCD6DB5B8D88}"/>
                    </a:ext>
                  </a:extLst>
                </p:cNvPr>
                <p:cNvPicPr/>
                <p:nvPr/>
              </p:nvPicPr>
              <p:blipFill>
                <a:blip r:embed="rId1148"/>
                <a:stretch>
                  <a:fillRect/>
                </a:stretch>
              </p:blipFill>
              <p:spPr>
                <a:xfrm>
                  <a:off x="3232620" y="7815780"/>
                  <a:ext cx="1371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9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05DDD322-4160-549B-1FF9-72586CE9BC83}"/>
                    </a:ext>
                  </a:extLst>
                </p14:cNvPr>
                <p14:cNvContentPartPr/>
                <p14:nvPr/>
              </p14:nvContentPartPr>
              <p14:xfrm>
                <a:off x="3373020" y="7956900"/>
                <a:ext cx="95400" cy="111240"/>
              </p14:xfrm>
            </p:contentPart>
          </mc:Choice>
          <mc:Fallback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05DDD322-4160-549B-1FF9-72586CE9BC83}"/>
                    </a:ext>
                  </a:extLst>
                </p:cNvPr>
                <p:cNvPicPr/>
                <p:nvPr/>
              </p:nvPicPr>
              <p:blipFill>
                <a:blip r:embed="rId1150"/>
                <a:stretch>
                  <a:fillRect/>
                </a:stretch>
              </p:blipFill>
              <p:spPr>
                <a:xfrm>
                  <a:off x="3364380" y="7948260"/>
                  <a:ext cx="1130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1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0DFF49A9-7E13-D91F-2CCF-789C55E4C1B8}"/>
                    </a:ext>
                  </a:extLst>
                </p14:cNvPr>
                <p14:cNvContentPartPr/>
                <p14:nvPr/>
              </p14:nvContentPartPr>
              <p14:xfrm>
                <a:off x="3198420" y="8288820"/>
                <a:ext cx="139680" cy="164160"/>
              </p14:xfrm>
            </p:contentPart>
          </mc:Choice>
          <mc:Fallback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0DFF49A9-7E13-D91F-2CCF-789C55E4C1B8}"/>
                    </a:ext>
                  </a:extLst>
                </p:cNvPr>
                <p:cNvPicPr/>
                <p:nvPr/>
              </p:nvPicPr>
              <p:blipFill>
                <a:blip r:embed="rId1152"/>
                <a:stretch>
                  <a:fillRect/>
                </a:stretch>
              </p:blipFill>
              <p:spPr>
                <a:xfrm>
                  <a:off x="3189780" y="8280180"/>
                  <a:ext cx="1573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3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0CCCBDE0-E35E-8E39-A274-E51A2A09D395}"/>
                    </a:ext>
                  </a:extLst>
                </p14:cNvPr>
                <p14:cNvContentPartPr/>
                <p14:nvPr/>
              </p14:nvContentPartPr>
              <p14:xfrm>
                <a:off x="3192660" y="8610300"/>
                <a:ext cx="153360" cy="164520"/>
              </p14:xfrm>
            </p:contentPart>
          </mc:Choice>
          <mc:Fallback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0CCCBDE0-E35E-8E39-A274-E51A2A09D395}"/>
                    </a:ext>
                  </a:extLst>
                </p:cNvPr>
                <p:cNvPicPr/>
                <p:nvPr/>
              </p:nvPicPr>
              <p:blipFill>
                <a:blip r:embed="rId1154"/>
                <a:stretch>
                  <a:fillRect/>
                </a:stretch>
              </p:blipFill>
              <p:spPr>
                <a:xfrm>
                  <a:off x="3184020" y="8601660"/>
                  <a:ext cx="171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5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09E25664-1598-C69E-27CE-7C8959AA2F0C}"/>
                    </a:ext>
                  </a:extLst>
                </p14:cNvPr>
                <p14:cNvContentPartPr/>
                <p14:nvPr/>
              </p14:nvContentPartPr>
              <p14:xfrm>
                <a:off x="3239100" y="8893620"/>
                <a:ext cx="34920" cy="196920"/>
              </p14:xfrm>
            </p:contentPart>
          </mc:Choice>
          <mc:Fallback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09E25664-1598-C69E-27CE-7C8959AA2F0C}"/>
                    </a:ext>
                  </a:extLst>
                </p:cNvPr>
                <p:cNvPicPr/>
                <p:nvPr/>
              </p:nvPicPr>
              <p:blipFill>
                <a:blip r:embed="rId1156"/>
                <a:stretch>
                  <a:fillRect/>
                </a:stretch>
              </p:blipFill>
              <p:spPr>
                <a:xfrm>
                  <a:off x="3230100" y="8884980"/>
                  <a:ext cx="525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7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B060234B-73DB-D998-E334-4D8C0FAFC066}"/>
                    </a:ext>
                  </a:extLst>
                </p14:cNvPr>
                <p14:cNvContentPartPr/>
                <p14:nvPr/>
              </p14:nvContentPartPr>
              <p14:xfrm>
                <a:off x="3351420" y="7736220"/>
                <a:ext cx="262440" cy="1496160"/>
              </p14:xfrm>
            </p:contentPart>
          </mc:Choice>
          <mc:Fallback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B060234B-73DB-D998-E334-4D8C0FAFC066}"/>
                    </a:ext>
                  </a:extLst>
                </p:cNvPr>
                <p:cNvPicPr/>
                <p:nvPr/>
              </p:nvPicPr>
              <p:blipFill>
                <a:blip r:embed="rId1158"/>
                <a:stretch>
                  <a:fillRect/>
                </a:stretch>
              </p:blipFill>
              <p:spPr>
                <a:xfrm>
                  <a:off x="3342780" y="7727220"/>
                  <a:ext cx="280080" cy="151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515F0E8C-A17B-E31F-8AE1-A812AAA02C50}"/>
              </a:ext>
            </a:extLst>
          </p:cNvPr>
          <p:cNvGrpSpPr/>
          <p:nvPr/>
        </p:nvGrpSpPr>
        <p:grpSpPr>
          <a:xfrm>
            <a:off x="280620" y="9212700"/>
            <a:ext cx="445680" cy="1268640"/>
            <a:chOff x="280620" y="9212700"/>
            <a:chExt cx="445680" cy="126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9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006B87C2-914E-10AE-4451-3FC6768D0A60}"/>
                    </a:ext>
                  </a:extLst>
                </p14:cNvPr>
                <p14:cNvContentPartPr/>
                <p14:nvPr/>
              </p14:nvContentPartPr>
              <p14:xfrm>
                <a:off x="282060" y="9220620"/>
                <a:ext cx="82440" cy="150120"/>
              </p14:xfrm>
            </p:contentPart>
          </mc:Choice>
          <mc:Fallback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006B87C2-914E-10AE-4451-3FC6768D0A60}"/>
                    </a:ext>
                  </a:extLst>
                </p:cNvPr>
                <p:cNvPicPr/>
                <p:nvPr/>
              </p:nvPicPr>
              <p:blipFill>
                <a:blip r:embed="rId1160"/>
                <a:stretch>
                  <a:fillRect/>
                </a:stretch>
              </p:blipFill>
              <p:spPr>
                <a:xfrm>
                  <a:off x="273420" y="9211620"/>
                  <a:ext cx="1000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1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9CC66943-E24C-81D6-1321-5361FDCDDF04}"/>
                    </a:ext>
                  </a:extLst>
                </p14:cNvPr>
                <p14:cNvContentPartPr/>
                <p14:nvPr/>
              </p14:nvContentPartPr>
              <p14:xfrm>
                <a:off x="280620" y="9461460"/>
                <a:ext cx="90360" cy="103320"/>
              </p14:xfrm>
            </p:contentPart>
          </mc:Choice>
          <mc:Fallback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9CC66943-E24C-81D6-1321-5361FDCDDF04}"/>
                    </a:ext>
                  </a:extLst>
                </p:cNvPr>
                <p:cNvPicPr/>
                <p:nvPr/>
              </p:nvPicPr>
              <p:blipFill>
                <a:blip r:embed="rId1162"/>
                <a:stretch>
                  <a:fillRect/>
                </a:stretch>
              </p:blipFill>
              <p:spPr>
                <a:xfrm>
                  <a:off x="271620" y="9452460"/>
                  <a:ext cx="1080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3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FCACA18C-0860-E4A3-5F5C-9A5472630DFF}"/>
                    </a:ext>
                  </a:extLst>
                </p14:cNvPr>
                <p14:cNvContentPartPr/>
                <p14:nvPr/>
              </p14:nvContentPartPr>
              <p14:xfrm>
                <a:off x="361980" y="9483780"/>
                <a:ext cx="16560" cy="210600"/>
              </p14:xfrm>
            </p:contentPart>
          </mc:Choice>
          <mc:Fallback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FCACA18C-0860-E4A3-5F5C-9A5472630DFF}"/>
                    </a:ext>
                  </a:extLst>
                </p:cNvPr>
                <p:cNvPicPr/>
                <p:nvPr/>
              </p:nvPicPr>
              <p:blipFill>
                <a:blip r:embed="rId1164"/>
                <a:stretch>
                  <a:fillRect/>
                </a:stretch>
              </p:blipFill>
              <p:spPr>
                <a:xfrm>
                  <a:off x="353340" y="9475140"/>
                  <a:ext cx="34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5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EC8E2B70-DF60-610E-26D2-6202CB45C726}"/>
                    </a:ext>
                  </a:extLst>
                </p14:cNvPr>
                <p14:cNvContentPartPr/>
                <p14:nvPr/>
              </p14:nvContentPartPr>
              <p14:xfrm>
                <a:off x="451620" y="9346620"/>
                <a:ext cx="63360" cy="9360"/>
              </p14:xfrm>
            </p:contentPart>
          </mc:Choice>
          <mc:Fallback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EC8E2B70-DF60-610E-26D2-6202CB45C726}"/>
                    </a:ext>
                  </a:extLst>
                </p:cNvPr>
                <p:cNvPicPr/>
                <p:nvPr/>
              </p:nvPicPr>
              <p:blipFill>
                <a:blip r:embed="rId1166"/>
                <a:stretch>
                  <a:fillRect/>
                </a:stretch>
              </p:blipFill>
              <p:spPr>
                <a:xfrm>
                  <a:off x="442980" y="9337620"/>
                  <a:ext cx="810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7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55BBFD23-7808-05C0-C52F-9189CE442B74}"/>
                    </a:ext>
                  </a:extLst>
                </p14:cNvPr>
                <p14:cNvContentPartPr/>
                <p14:nvPr/>
              </p14:nvContentPartPr>
              <p14:xfrm>
                <a:off x="475020" y="9348420"/>
                <a:ext cx="26280" cy="196200"/>
              </p14:xfrm>
            </p:contentPart>
          </mc:Choice>
          <mc:Fallback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55BBFD23-7808-05C0-C52F-9189CE442B74}"/>
                    </a:ext>
                  </a:extLst>
                </p:cNvPr>
                <p:cNvPicPr/>
                <p:nvPr/>
              </p:nvPicPr>
              <p:blipFill>
                <a:blip r:embed="rId1168"/>
                <a:stretch>
                  <a:fillRect/>
                </a:stretch>
              </p:blipFill>
              <p:spPr>
                <a:xfrm>
                  <a:off x="466380" y="9339780"/>
                  <a:ext cx="439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9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0E7CF3AC-A34D-F67F-0B04-22373FD977C3}"/>
                    </a:ext>
                  </a:extLst>
                </p14:cNvPr>
                <p14:cNvContentPartPr/>
                <p14:nvPr/>
              </p14:nvContentPartPr>
              <p14:xfrm>
                <a:off x="588780" y="9409620"/>
                <a:ext cx="30600" cy="9720"/>
              </p14:xfrm>
            </p:contentPart>
          </mc:Choice>
          <mc:Fallback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0E7CF3AC-A34D-F67F-0B04-22373FD977C3}"/>
                    </a:ext>
                  </a:extLst>
                </p:cNvPr>
                <p:cNvPicPr/>
                <p:nvPr/>
              </p:nvPicPr>
              <p:blipFill>
                <a:blip r:embed="rId1170"/>
                <a:stretch>
                  <a:fillRect/>
                </a:stretch>
              </p:blipFill>
              <p:spPr>
                <a:xfrm>
                  <a:off x="579780" y="9400620"/>
                  <a:ext cx="482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1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0F100E7E-3EAF-17ED-A1D7-9A75AF7574C7}"/>
                    </a:ext>
                  </a:extLst>
                </p14:cNvPr>
                <p14:cNvContentPartPr/>
                <p14:nvPr/>
              </p14:nvContentPartPr>
              <p14:xfrm>
                <a:off x="593100" y="9446340"/>
                <a:ext cx="45360" cy="17280"/>
              </p14:xfrm>
            </p:contentPart>
          </mc:Choice>
          <mc:Fallback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0F100E7E-3EAF-17ED-A1D7-9A75AF7574C7}"/>
                    </a:ext>
                  </a:extLst>
                </p:cNvPr>
                <p:cNvPicPr/>
                <p:nvPr/>
              </p:nvPicPr>
              <p:blipFill>
                <a:blip r:embed="rId1172"/>
                <a:stretch>
                  <a:fillRect/>
                </a:stretch>
              </p:blipFill>
              <p:spPr>
                <a:xfrm>
                  <a:off x="584460" y="9437700"/>
                  <a:ext cx="630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3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073F854A-DAD0-C555-B937-6B79F691290E}"/>
                    </a:ext>
                  </a:extLst>
                </p14:cNvPr>
                <p14:cNvContentPartPr/>
                <p14:nvPr/>
              </p14:nvContentPartPr>
              <p14:xfrm>
                <a:off x="661140" y="9212700"/>
                <a:ext cx="65160" cy="7200"/>
              </p14:xfrm>
            </p:contentPart>
          </mc:Choice>
          <mc:Fallback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073F854A-DAD0-C555-B937-6B79F691290E}"/>
                    </a:ext>
                  </a:extLst>
                </p:cNvPr>
                <p:cNvPicPr/>
                <p:nvPr/>
              </p:nvPicPr>
              <p:blipFill>
                <a:blip r:embed="rId1174"/>
                <a:stretch>
                  <a:fillRect/>
                </a:stretch>
              </p:blipFill>
              <p:spPr>
                <a:xfrm>
                  <a:off x="652500" y="9203700"/>
                  <a:ext cx="828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5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B15DF351-721C-4336-37F6-2E2BCE3E0F42}"/>
                    </a:ext>
                  </a:extLst>
                </p14:cNvPr>
                <p14:cNvContentPartPr/>
                <p14:nvPr/>
              </p14:nvContentPartPr>
              <p14:xfrm>
                <a:off x="640260" y="9226740"/>
                <a:ext cx="60120" cy="1254600"/>
              </p14:xfrm>
            </p:contentPart>
          </mc:Choice>
          <mc:Fallback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B15DF351-721C-4336-37F6-2E2BCE3E0F42}"/>
                    </a:ext>
                  </a:extLst>
                </p:cNvPr>
                <p:cNvPicPr/>
                <p:nvPr/>
              </p:nvPicPr>
              <p:blipFill>
                <a:blip r:embed="rId1176"/>
                <a:stretch>
                  <a:fillRect/>
                </a:stretch>
              </p:blipFill>
              <p:spPr>
                <a:xfrm>
                  <a:off x="631620" y="9217740"/>
                  <a:ext cx="77760" cy="127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77">
            <p14:nvContentPartPr>
              <p14:cNvPr id="610" name="Ink 609">
                <a:extLst>
                  <a:ext uri="{FF2B5EF4-FFF2-40B4-BE49-F238E27FC236}">
                    <a16:creationId xmlns:a16="http://schemas.microsoft.com/office/drawing/2014/main" id="{D3B94FAD-AB3C-19C9-6899-EB50FF1CF58D}"/>
                  </a:ext>
                </a:extLst>
              </p14:cNvPr>
              <p14:cNvContentPartPr/>
              <p14:nvPr/>
            </p14:nvContentPartPr>
            <p14:xfrm>
              <a:off x="780300" y="9319620"/>
              <a:ext cx="132840" cy="138960"/>
            </p14:xfrm>
          </p:contentPart>
        </mc:Choice>
        <mc:Fallback>
          <p:pic>
            <p:nvPicPr>
              <p:cNvPr id="610" name="Ink 609">
                <a:extLst>
                  <a:ext uri="{FF2B5EF4-FFF2-40B4-BE49-F238E27FC236}">
                    <a16:creationId xmlns:a16="http://schemas.microsoft.com/office/drawing/2014/main" id="{D3B94FAD-AB3C-19C9-6899-EB50FF1CF58D}"/>
                  </a:ext>
                </a:extLst>
              </p:cNvPr>
              <p:cNvPicPr/>
              <p:nvPr/>
            </p:nvPicPr>
            <p:blipFill>
              <a:blip r:embed="rId1178"/>
              <a:stretch>
                <a:fillRect/>
              </a:stretch>
            </p:blipFill>
            <p:spPr>
              <a:xfrm>
                <a:off x="771300" y="9310980"/>
                <a:ext cx="1504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9">
            <p14:nvContentPartPr>
              <p14:cNvPr id="611" name="Ink 610">
                <a:extLst>
                  <a:ext uri="{FF2B5EF4-FFF2-40B4-BE49-F238E27FC236}">
                    <a16:creationId xmlns:a16="http://schemas.microsoft.com/office/drawing/2014/main" id="{48839E0C-40EE-01C8-7261-DBCD17715DE1}"/>
                  </a:ext>
                </a:extLst>
              </p14:cNvPr>
              <p14:cNvContentPartPr/>
              <p14:nvPr/>
            </p14:nvContentPartPr>
            <p14:xfrm>
              <a:off x="954900" y="9287580"/>
              <a:ext cx="80640" cy="249120"/>
            </p14:xfrm>
          </p:contentPart>
        </mc:Choice>
        <mc:Fallback>
          <p:pic>
            <p:nvPicPr>
              <p:cNvPr id="611" name="Ink 610">
                <a:extLst>
                  <a:ext uri="{FF2B5EF4-FFF2-40B4-BE49-F238E27FC236}">
                    <a16:creationId xmlns:a16="http://schemas.microsoft.com/office/drawing/2014/main" id="{48839E0C-40EE-01C8-7261-DBCD17715DE1}"/>
                  </a:ext>
                </a:extLst>
              </p:cNvPr>
              <p:cNvPicPr/>
              <p:nvPr/>
            </p:nvPicPr>
            <p:blipFill>
              <a:blip r:embed="rId1180"/>
              <a:stretch>
                <a:fillRect/>
              </a:stretch>
            </p:blipFill>
            <p:spPr>
              <a:xfrm>
                <a:off x="946260" y="9278580"/>
                <a:ext cx="98280" cy="26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29" name="Group 628">
            <a:extLst>
              <a:ext uri="{FF2B5EF4-FFF2-40B4-BE49-F238E27FC236}">
                <a16:creationId xmlns:a16="http://schemas.microsoft.com/office/drawing/2014/main" id="{B0F2FA1E-3B19-2872-0B63-31539A8FDC54}"/>
              </a:ext>
            </a:extLst>
          </p:cNvPr>
          <p:cNvGrpSpPr/>
          <p:nvPr/>
        </p:nvGrpSpPr>
        <p:grpSpPr>
          <a:xfrm>
            <a:off x="1103580" y="9282900"/>
            <a:ext cx="756720" cy="313200"/>
            <a:chOff x="1103580" y="9282900"/>
            <a:chExt cx="756720" cy="31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1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EA840BEC-4396-47F4-53A5-02B9521DD8CB}"/>
                    </a:ext>
                  </a:extLst>
                </p14:cNvPr>
                <p14:cNvContentPartPr/>
                <p14:nvPr/>
              </p14:nvContentPartPr>
              <p14:xfrm>
                <a:off x="1103580" y="9313140"/>
                <a:ext cx="90720" cy="9360"/>
              </p14:xfrm>
            </p:contentPart>
          </mc:Choice>
          <mc:Fallback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EA840BEC-4396-47F4-53A5-02B9521DD8CB}"/>
                    </a:ext>
                  </a:extLst>
                </p:cNvPr>
                <p:cNvPicPr/>
                <p:nvPr/>
              </p:nvPicPr>
              <p:blipFill>
                <a:blip r:embed="rId1182"/>
                <a:stretch>
                  <a:fillRect/>
                </a:stretch>
              </p:blipFill>
              <p:spPr>
                <a:xfrm>
                  <a:off x="1094580" y="9304500"/>
                  <a:ext cx="1083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3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17FA727E-2E22-FABC-C599-F489CA705C65}"/>
                    </a:ext>
                  </a:extLst>
                </p14:cNvPr>
                <p14:cNvContentPartPr/>
                <p14:nvPr/>
              </p14:nvContentPartPr>
              <p14:xfrm>
                <a:off x="1108260" y="9310620"/>
                <a:ext cx="48960" cy="115560"/>
              </p14:xfrm>
            </p:contentPart>
          </mc:Choice>
          <mc:Fallback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17FA727E-2E22-FABC-C599-F489CA705C65}"/>
                    </a:ext>
                  </a:extLst>
                </p:cNvPr>
                <p:cNvPicPr/>
                <p:nvPr/>
              </p:nvPicPr>
              <p:blipFill>
                <a:blip r:embed="rId1184"/>
                <a:stretch>
                  <a:fillRect/>
                </a:stretch>
              </p:blipFill>
              <p:spPr>
                <a:xfrm>
                  <a:off x="1099260" y="9301620"/>
                  <a:ext cx="666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5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C0530060-A1B8-9A98-245F-675D204BC719}"/>
                    </a:ext>
                  </a:extLst>
                </p14:cNvPr>
                <p14:cNvContentPartPr/>
                <p14:nvPr/>
              </p14:nvContentPartPr>
              <p14:xfrm>
                <a:off x="1138860" y="9314940"/>
                <a:ext cx="41760" cy="99360"/>
              </p14:xfrm>
            </p:contentPart>
          </mc:Choice>
          <mc:Fallback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C0530060-A1B8-9A98-245F-675D204BC719}"/>
                    </a:ext>
                  </a:extLst>
                </p:cNvPr>
                <p:cNvPicPr/>
                <p:nvPr/>
              </p:nvPicPr>
              <p:blipFill>
                <a:blip r:embed="rId1186"/>
                <a:stretch>
                  <a:fillRect/>
                </a:stretch>
              </p:blipFill>
              <p:spPr>
                <a:xfrm>
                  <a:off x="1130220" y="9306300"/>
                  <a:ext cx="594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7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470E1359-758C-8730-023E-B4C082629144}"/>
                    </a:ext>
                  </a:extLst>
                </p14:cNvPr>
                <p14:cNvContentPartPr/>
                <p14:nvPr/>
              </p14:nvContentPartPr>
              <p14:xfrm>
                <a:off x="1119060" y="9300180"/>
                <a:ext cx="139320" cy="270360"/>
              </p14:xfrm>
            </p:contentPart>
          </mc:Choice>
          <mc:Fallback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470E1359-758C-8730-023E-B4C082629144}"/>
                    </a:ext>
                  </a:extLst>
                </p:cNvPr>
                <p:cNvPicPr/>
                <p:nvPr/>
              </p:nvPicPr>
              <p:blipFill>
                <a:blip r:embed="rId1188"/>
                <a:stretch>
                  <a:fillRect/>
                </a:stretch>
              </p:blipFill>
              <p:spPr>
                <a:xfrm>
                  <a:off x="1110420" y="9291180"/>
                  <a:ext cx="1569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9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9909492B-5183-8A84-41C3-E598F2243CCE}"/>
                    </a:ext>
                  </a:extLst>
                </p14:cNvPr>
                <p14:cNvContentPartPr/>
                <p14:nvPr/>
              </p14:nvContentPartPr>
              <p14:xfrm>
                <a:off x="1211940" y="9450300"/>
                <a:ext cx="81000" cy="105840"/>
              </p14:xfrm>
            </p:contentPart>
          </mc:Choice>
          <mc:Fallback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9909492B-5183-8A84-41C3-E598F2243CCE}"/>
                    </a:ext>
                  </a:extLst>
                </p:cNvPr>
                <p:cNvPicPr/>
                <p:nvPr/>
              </p:nvPicPr>
              <p:blipFill>
                <a:blip r:embed="rId1190"/>
                <a:stretch>
                  <a:fillRect/>
                </a:stretch>
              </p:blipFill>
              <p:spPr>
                <a:xfrm>
                  <a:off x="1202940" y="9441300"/>
                  <a:ext cx="986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1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43D603C2-D1E7-10EA-FBC8-D7B9C38D821E}"/>
                    </a:ext>
                  </a:extLst>
                </p14:cNvPr>
                <p14:cNvContentPartPr/>
                <p14:nvPr/>
              </p14:nvContentPartPr>
              <p14:xfrm>
                <a:off x="1381860" y="9341940"/>
                <a:ext cx="19800" cy="125640"/>
              </p14:xfrm>
            </p:contentPart>
          </mc:Choice>
          <mc:Fallback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43D603C2-D1E7-10EA-FBC8-D7B9C38D821E}"/>
                    </a:ext>
                  </a:extLst>
                </p:cNvPr>
                <p:cNvPicPr/>
                <p:nvPr/>
              </p:nvPicPr>
              <p:blipFill>
                <a:blip r:embed="rId1192"/>
                <a:stretch>
                  <a:fillRect/>
                </a:stretch>
              </p:blipFill>
              <p:spPr>
                <a:xfrm>
                  <a:off x="1373220" y="9332940"/>
                  <a:ext cx="374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3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F0D98AA1-A738-151E-E356-3BAA3C5DCFA1}"/>
                    </a:ext>
                  </a:extLst>
                </p14:cNvPr>
                <p14:cNvContentPartPr/>
                <p14:nvPr/>
              </p14:nvContentPartPr>
              <p14:xfrm>
                <a:off x="1350540" y="9416100"/>
                <a:ext cx="100440" cy="14760"/>
              </p14:xfrm>
            </p:contentPart>
          </mc:Choice>
          <mc:Fallback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F0D98AA1-A738-151E-E356-3BAA3C5DCFA1}"/>
                    </a:ext>
                  </a:extLst>
                </p:cNvPr>
                <p:cNvPicPr/>
                <p:nvPr/>
              </p:nvPicPr>
              <p:blipFill>
                <a:blip r:embed="rId1194"/>
                <a:stretch>
                  <a:fillRect/>
                </a:stretch>
              </p:blipFill>
              <p:spPr>
                <a:xfrm>
                  <a:off x="1341540" y="9407100"/>
                  <a:ext cx="1180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5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6A745274-8C10-7339-DC47-AA584E3B32DD}"/>
                    </a:ext>
                  </a:extLst>
                </p14:cNvPr>
                <p14:cNvContentPartPr/>
                <p14:nvPr/>
              </p14:nvContentPartPr>
              <p14:xfrm>
                <a:off x="1523340" y="9354180"/>
                <a:ext cx="92160" cy="123120"/>
              </p14:xfrm>
            </p:contentPart>
          </mc:Choice>
          <mc:Fallback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6A745274-8C10-7339-DC47-AA584E3B32DD}"/>
                    </a:ext>
                  </a:extLst>
                </p:cNvPr>
                <p:cNvPicPr/>
                <p:nvPr/>
              </p:nvPicPr>
              <p:blipFill>
                <a:blip r:embed="rId1196"/>
                <a:stretch>
                  <a:fillRect/>
                </a:stretch>
              </p:blipFill>
              <p:spPr>
                <a:xfrm>
                  <a:off x="1514700" y="9345180"/>
                  <a:ext cx="1098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7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F87F0797-1D9A-7BD0-2AC2-B1D2CE2B2A04}"/>
                    </a:ext>
                  </a:extLst>
                </p14:cNvPr>
                <p14:cNvContentPartPr/>
                <p14:nvPr/>
              </p14:nvContentPartPr>
              <p14:xfrm>
                <a:off x="1495620" y="9399180"/>
                <a:ext cx="192600" cy="45720"/>
              </p14:xfrm>
            </p:contentPart>
          </mc:Choice>
          <mc:Fallback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F87F0797-1D9A-7BD0-2AC2-B1D2CE2B2A04}"/>
                    </a:ext>
                  </a:extLst>
                </p:cNvPr>
                <p:cNvPicPr/>
                <p:nvPr/>
              </p:nvPicPr>
              <p:blipFill>
                <a:blip r:embed="rId1198"/>
                <a:stretch>
                  <a:fillRect/>
                </a:stretch>
              </p:blipFill>
              <p:spPr>
                <a:xfrm>
                  <a:off x="1486620" y="9390540"/>
                  <a:ext cx="2102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9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73161CD3-6561-983B-39D2-82CF4FC1A2E6}"/>
                    </a:ext>
                  </a:extLst>
                </p14:cNvPr>
                <p14:cNvContentPartPr/>
                <p14:nvPr/>
              </p14:nvContentPartPr>
              <p14:xfrm>
                <a:off x="1675260" y="9441660"/>
                <a:ext cx="68040" cy="76320"/>
              </p14:xfrm>
            </p:contentPart>
          </mc:Choice>
          <mc:Fallback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73161CD3-6561-983B-39D2-82CF4FC1A2E6}"/>
                    </a:ext>
                  </a:extLst>
                </p:cNvPr>
                <p:cNvPicPr/>
                <p:nvPr/>
              </p:nvPicPr>
              <p:blipFill>
                <a:blip r:embed="rId1200"/>
                <a:stretch>
                  <a:fillRect/>
                </a:stretch>
              </p:blipFill>
              <p:spPr>
                <a:xfrm>
                  <a:off x="1666260" y="9433020"/>
                  <a:ext cx="856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1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5D271606-A86C-FEB0-799A-45FA02D5E83F}"/>
                    </a:ext>
                  </a:extLst>
                </p14:cNvPr>
                <p14:cNvContentPartPr/>
                <p14:nvPr/>
              </p14:nvContentPartPr>
              <p14:xfrm>
                <a:off x="1751580" y="9463260"/>
                <a:ext cx="24120" cy="128160"/>
              </p14:xfrm>
            </p:contentPart>
          </mc:Choice>
          <mc:Fallback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5D271606-A86C-FEB0-799A-45FA02D5E83F}"/>
                    </a:ext>
                  </a:extLst>
                </p:cNvPr>
                <p:cNvPicPr/>
                <p:nvPr/>
              </p:nvPicPr>
              <p:blipFill>
                <a:blip r:embed="rId1202"/>
                <a:stretch>
                  <a:fillRect/>
                </a:stretch>
              </p:blipFill>
              <p:spPr>
                <a:xfrm>
                  <a:off x="1742940" y="9454260"/>
                  <a:ext cx="417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3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FA1FAEFF-28D8-71A6-9DFD-FD6149E15203}"/>
                    </a:ext>
                  </a:extLst>
                </p14:cNvPr>
                <p14:cNvContentPartPr/>
                <p14:nvPr/>
              </p14:nvContentPartPr>
              <p14:xfrm>
                <a:off x="1785780" y="9282900"/>
                <a:ext cx="74520" cy="313200"/>
              </p14:xfrm>
            </p:contentPart>
          </mc:Choice>
          <mc:Fallback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FA1FAEFF-28D8-71A6-9DFD-FD6149E15203}"/>
                    </a:ext>
                  </a:extLst>
                </p:cNvPr>
                <p:cNvPicPr/>
                <p:nvPr/>
              </p:nvPicPr>
              <p:blipFill>
                <a:blip r:embed="rId1204"/>
                <a:stretch>
                  <a:fillRect/>
                </a:stretch>
              </p:blipFill>
              <p:spPr>
                <a:xfrm>
                  <a:off x="1777140" y="9274260"/>
                  <a:ext cx="92160" cy="33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4" name="Group 643">
            <a:extLst>
              <a:ext uri="{FF2B5EF4-FFF2-40B4-BE49-F238E27FC236}">
                <a16:creationId xmlns:a16="http://schemas.microsoft.com/office/drawing/2014/main" id="{838D258D-7C47-956E-04B3-DFB822CA07C6}"/>
              </a:ext>
            </a:extLst>
          </p:cNvPr>
          <p:cNvGrpSpPr/>
          <p:nvPr/>
        </p:nvGrpSpPr>
        <p:grpSpPr>
          <a:xfrm>
            <a:off x="2109420" y="9303420"/>
            <a:ext cx="1183680" cy="331200"/>
            <a:chOff x="2109420" y="9303420"/>
            <a:chExt cx="1183680" cy="33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5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04FDD1F3-5656-048D-EF70-DC4D76D0F43B}"/>
                    </a:ext>
                  </a:extLst>
                </p14:cNvPr>
                <p14:cNvContentPartPr/>
                <p14:nvPr/>
              </p14:nvContentPartPr>
              <p14:xfrm>
                <a:off x="2109420" y="9427620"/>
                <a:ext cx="73440" cy="4320"/>
              </p14:xfrm>
            </p:contentPart>
          </mc:Choice>
          <mc:Fallback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04FDD1F3-5656-048D-EF70-DC4D76D0F43B}"/>
                    </a:ext>
                  </a:extLst>
                </p:cNvPr>
                <p:cNvPicPr/>
                <p:nvPr/>
              </p:nvPicPr>
              <p:blipFill>
                <a:blip r:embed="rId1206"/>
                <a:stretch>
                  <a:fillRect/>
                </a:stretch>
              </p:blipFill>
              <p:spPr>
                <a:xfrm>
                  <a:off x="2100780" y="9418620"/>
                  <a:ext cx="910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7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AA814F23-416D-C10D-4330-02AA68E76AA8}"/>
                    </a:ext>
                  </a:extLst>
                </p14:cNvPr>
                <p14:cNvContentPartPr/>
                <p14:nvPr/>
              </p14:nvContentPartPr>
              <p14:xfrm>
                <a:off x="2273220" y="9358860"/>
                <a:ext cx="63000" cy="144360"/>
              </p14:xfrm>
            </p:contentPart>
          </mc:Choice>
          <mc:Fallback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AA814F23-416D-C10D-4330-02AA68E76AA8}"/>
                    </a:ext>
                  </a:extLst>
                </p:cNvPr>
                <p:cNvPicPr/>
                <p:nvPr/>
              </p:nvPicPr>
              <p:blipFill>
                <a:blip r:embed="rId1208"/>
                <a:stretch>
                  <a:fillRect/>
                </a:stretch>
              </p:blipFill>
              <p:spPr>
                <a:xfrm>
                  <a:off x="2264220" y="9350220"/>
                  <a:ext cx="80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9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F6F9CE4D-ED2B-0B04-9AF2-7A10FE9A7E34}"/>
                    </a:ext>
                  </a:extLst>
                </p14:cNvPr>
                <p14:cNvContentPartPr/>
                <p14:nvPr/>
              </p14:nvContentPartPr>
              <p14:xfrm>
                <a:off x="2383020" y="9303420"/>
                <a:ext cx="75600" cy="244440"/>
              </p14:xfrm>
            </p:contentPart>
          </mc:Choice>
          <mc:Fallback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F6F9CE4D-ED2B-0B04-9AF2-7A10FE9A7E34}"/>
                    </a:ext>
                  </a:extLst>
                </p:cNvPr>
                <p:cNvPicPr/>
                <p:nvPr/>
              </p:nvPicPr>
              <p:blipFill>
                <a:blip r:embed="rId1210"/>
                <a:stretch>
                  <a:fillRect/>
                </a:stretch>
              </p:blipFill>
              <p:spPr>
                <a:xfrm>
                  <a:off x="2374380" y="9294780"/>
                  <a:ext cx="932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1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F4486EBD-DE4F-1246-BC51-3D7CBD9C5BDB}"/>
                    </a:ext>
                  </a:extLst>
                </p14:cNvPr>
                <p14:cNvContentPartPr/>
                <p14:nvPr/>
              </p14:nvContentPartPr>
              <p14:xfrm>
                <a:off x="2511900" y="9331140"/>
                <a:ext cx="82800" cy="20160"/>
              </p14:xfrm>
            </p:contentPart>
          </mc:Choice>
          <mc:Fallback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F4486EBD-DE4F-1246-BC51-3D7CBD9C5BDB}"/>
                    </a:ext>
                  </a:extLst>
                </p:cNvPr>
                <p:cNvPicPr/>
                <p:nvPr/>
              </p:nvPicPr>
              <p:blipFill>
                <a:blip r:embed="rId1212"/>
                <a:stretch>
                  <a:fillRect/>
                </a:stretch>
              </p:blipFill>
              <p:spPr>
                <a:xfrm>
                  <a:off x="2502900" y="9322500"/>
                  <a:ext cx="1004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3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4F3A787D-7FF9-B5DB-BD07-F5748E20DF7B}"/>
                    </a:ext>
                  </a:extLst>
                </p14:cNvPr>
                <p14:cNvContentPartPr/>
                <p14:nvPr/>
              </p14:nvContentPartPr>
              <p14:xfrm>
                <a:off x="2517660" y="9332220"/>
                <a:ext cx="54720" cy="90360"/>
              </p14:xfrm>
            </p:contentPart>
          </mc:Choice>
          <mc:Fallback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4F3A787D-7FF9-B5DB-BD07-F5748E20DF7B}"/>
                    </a:ext>
                  </a:extLst>
                </p:cNvPr>
                <p:cNvPicPr/>
                <p:nvPr/>
              </p:nvPicPr>
              <p:blipFill>
                <a:blip r:embed="rId1214"/>
                <a:stretch>
                  <a:fillRect/>
                </a:stretch>
              </p:blipFill>
              <p:spPr>
                <a:xfrm>
                  <a:off x="2509020" y="9323580"/>
                  <a:ext cx="723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5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FD744621-D180-83A0-D8D1-909DC82FBA4C}"/>
                    </a:ext>
                  </a:extLst>
                </p14:cNvPr>
                <p14:cNvContentPartPr/>
                <p14:nvPr/>
              </p14:nvContentPartPr>
              <p14:xfrm>
                <a:off x="2551500" y="9324660"/>
                <a:ext cx="47880" cy="109440"/>
              </p14:xfrm>
            </p:contentPart>
          </mc:Choice>
          <mc:Fallback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FD744621-D180-83A0-D8D1-909DC82FBA4C}"/>
                    </a:ext>
                  </a:extLst>
                </p:cNvPr>
                <p:cNvPicPr/>
                <p:nvPr/>
              </p:nvPicPr>
              <p:blipFill>
                <a:blip r:embed="rId1216"/>
                <a:stretch>
                  <a:fillRect/>
                </a:stretch>
              </p:blipFill>
              <p:spPr>
                <a:xfrm>
                  <a:off x="2542860" y="9316020"/>
                  <a:ext cx="655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7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F2176F80-AB78-3019-7B63-CBD9857C11AC}"/>
                    </a:ext>
                  </a:extLst>
                </p14:cNvPr>
                <p14:cNvContentPartPr/>
                <p14:nvPr/>
              </p14:nvContentPartPr>
              <p14:xfrm>
                <a:off x="2540340" y="9329700"/>
                <a:ext cx="133200" cy="243720"/>
              </p14:xfrm>
            </p:contentPart>
          </mc:Choice>
          <mc:Fallback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F2176F80-AB78-3019-7B63-CBD9857C11AC}"/>
                    </a:ext>
                  </a:extLst>
                </p:cNvPr>
                <p:cNvPicPr/>
                <p:nvPr/>
              </p:nvPicPr>
              <p:blipFill>
                <a:blip r:embed="rId1218"/>
                <a:stretch>
                  <a:fillRect/>
                </a:stretch>
              </p:blipFill>
              <p:spPr>
                <a:xfrm>
                  <a:off x="2531340" y="9321060"/>
                  <a:ext cx="1508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9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57CDA716-B015-03DB-E840-B0D3A4F0331B}"/>
                    </a:ext>
                  </a:extLst>
                </p14:cNvPr>
                <p14:cNvContentPartPr/>
                <p14:nvPr/>
              </p14:nvContentPartPr>
              <p14:xfrm>
                <a:off x="2638260" y="9439500"/>
                <a:ext cx="126360" cy="135720"/>
              </p14:xfrm>
            </p:contentPart>
          </mc:Choice>
          <mc:Fallback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57CDA716-B015-03DB-E840-B0D3A4F0331B}"/>
                    </a:ext>
                  </a:extLst>
                </p:cNvPr>
                <p:cNvPicPr/>
                <p:nvPr/>
              </p:nvPicPr>
              <p:blipFill>
                <a:blip r:embed="rId1220"/>
                <a:stretch>
                  <a:fillRect/>
                </a:stretch>
              </p:blipFill>
              <p:spPr>
                <a:xfrm>
                  <a:off x="2629620" y="9430500"/>
                  <a:ext cx="1440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1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CD4EA226-F4FD-A000-0984-CC526DF5063F}"/>
                    </a:ext>
                  </a:extLst>
                </p14:cNvPr>
                <p14:cNvContentPartPr/>
                <p14:nvPr/>
              </p14:nvContentPartPr>
              <p14:xfrm>
                <a:off x="2837340" y="9380100"/>
                <a:ext cx="27000" cy="125640"/>
              </p14:xfrm>
            </p:contentPart>
          </mc:Choice>
          <mc:Fallback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CD4EA226-F4FD-A000-0984-CC526DF5063F}"/>
                    </a:ext>
                  </a:extLst>
                </p:cNvPr>
                <p:cNvPicPr/>
                <p:nvPr/>
              </p:nvPicPr>
              <p:blipFill>
                <a:blip r:embed="rId1222"/>
                <a:stretch>
                  <a:fillRect/>
                </a:stretch>
              </p:blipFill>
              <p:spPr>
                <a:xfrm>
                  <a:off x="2828700" y="9371100"/>
                  <a:ext cx="446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3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835310FE-FA60-5C10-E52C-B11031E51A6E}"/>
                    </a:ext>
                  </a:extLst>
                </p14:cNvPr>
                <p14:cNvContentPartPr/>
                <p14:nvPr/>
              </p14:nvContentPartPr>
              <p14:xfrm>
                <a:off x="2819340" y="9434820"/>
                <a:ext cx="108360" cy="16920"/>
              </p14:xfrm>
            </p:contentPart>
          </mc:Choice>
          <mc:Fallback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835310FE-FA60-5C10-E52C-B11031E51A6E}"/>
                    </a:ext>
                  </a:extLst>
                </p:cNvPr>
                <p:cNvPicPr/>
                <p:nvPr/>
              </p:nvPicPr>
              <p:blipFill>
                <a:blip r:embed="rId1224"/>
                <a:stretch>
                  <a:fillRect/>
                </a:stretch>
              </p:blipFill>
              <p:spPr>
                <a:xfrm>
                  <a:off x="2810700" y="9426180"/>
                  <a:ext cx="1260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5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C6F0B40F-6B19-4C56-2059-AEB80D2A6B68}"/>
                    </a:ext>
                  </a:extLst>
                </p14:cNvPr>
                <p14:cNvContentPartPr/>
                <p14:nvPr/>
              </p14:nvContentPartPr>
              <p14:xfrm>
                <a:off x="2997540" y="9374700"/>
                <a:ext cx="97200" cy="144360"/>
              </p14:xfrm>
            </p:contentPart>
          </mc:Choice>
          <mc:Fallback>
            <p:pic>
              <p:nvPicPr>
                <p:cNvPr id="640" name="Ink 639">
                  <a:extLst>
                    <a:ext uri="{FF2B5EF4-FFF2-40B4-BE49-F238E27FC236}">
                      <a16:creationId xmlns:a16="http://schemas.microsoft.com/office/drawing/2014/main" id="{C6F0B40F-6B19-4C56-2059-AEB80D2A6B68}"/>
                    </a:ext>
                  </a:extLst>
                </p:cNvPr>
                <p:cNvPicPr/>
                <p:nvPr/>
              </p:nvPicPr>
              <p:blipFill>
                <a:blip r:embed="rId1226"/>
                <a:stretch>
                  <a:fillRect/>
                </a:stretch>
              </p:blipFill>
              <p:spPr>
                <a:xfrm>
                  <a:off x="2988900" y="9365700"/>
                  <a:ext cx="1148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7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F34C3A43-5BA3-F4CB-2395-6DC01E89C444}"/>
                    </a:ext>
                  </a:extLst>
                </p14:cNvPr>
                <p14:cNvContentPartPr/>
                <p14:nvPr/>
              </p14:nvContentPartPr>
              <p14:xfrm>
                <a:off x="2980620" y="9424380"/>
                <a:ext cx="153000" cy="32760"/>
              </p14:xfrm>
            </p:contentPart>
          </mc:Choice>
          <mc:Fallback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F34C3A43-5BA3-F4CB-2395-6DC01E89C444}"/>
                    </a:ext>
                  </a:extLst>
                </p:cNvPr>
                <p:cNvPicPr/>
                <p:nvPr/>
              </p:nvPicPr>
              <p:blipFill>
                <a:blip r:embed="rId1228"/>
                <a:stretch>
                  <a:fillRect/>
                </a:stretch>
              </p:blipFill>
              <p:spPr>
                <a:xfrm>
                  <a:off x="2971620" y="9415740"/>
                  <a:ext cx="1706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9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985F0987-2D46-08B9-CE53-5C573D3DD480}"/>
                    </a:ext>
                  </a:extLst>
                </p14:cNvPr>
                <p14:cNvContentPartPr/>
                <p14:nvPr/>
              </p14:nvContentPartPr>
              <p14:xfrm>
                <a:off x="3124980" y="9463620"/>
                <a:ext cx="82800" cy="130320"/>
              </p14:xfrm>
            </p:contentPart>
          </mc:Choice>
          <mc:Fallback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985F0987-2D46-08B9-CE53-5C573D3DD480}"/>
                    </a:ext>
                  </a:extLst>
                </p:cNvPr>
                <p:cNvPicPr/>
                <p:nvPr/>
              </p:nvPicPr>
              <p:blipFill>
                <a:blip r:embed="rId1230"/>
                <a:stretch>
                  <a:fillRect/>
                </a:stretch>
              </p:blipFill>
              <p:spPr>
                <a:xfrm>
                  <a:off x="3115980" y="9454980"/>
                  <a:ext cx="1004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1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2A8CEBE5-2AE9-1203-88A9-49F0D6206A03}"/>
                    </a:ext>
                  </a:extLst>
                </p14:cNvPr>
                <p14:cNvContentPartPr/>
                <p14:nvPr/>
              </p14:nvContentPartPr>
              <p14:xfrm>
                <a:off x="3224340" y="9303420"/>
                <a:ext cx="68760" cy="331200"/>
              </p14:xfrm>
            </p:contentPart>
          </mc:Choice>
          <mc:Fallback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2A8CEBE5-2AE9-1203-88A9-49F0D6206A03}"/>
                    </a:ext>
                  </a:extLst>
                </p:cNvPr>
                <p:cNvPicPr/>
                <p:nvPr/>
              </p:nvPicPr>
              <p:blipFill>
                <a:blip r:embed="rId1232"/>
                <a:stretch>
                  <a:fillRect/>
                </a:stretch>
              </p:blipFill>
              <p:spPr>
                <a:xfrm>
                  <a:off x="3215700" y="9294780"/>
                  <a:ext cx="86400" cy="34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33">
            <p14:nvContentPartPr>
              <p14:cNvPr id="645" name="Ink 644">
                <a:extLst>
                  <a:ext uri="{FF2B5EF4-FFF2-40B4-BE49-F238E27FC236}">
                    <a16:creationId xmlns:a16="http://schemas.microsoft.com/office/drawing/2014/main" id="{528BE184-0B40-032F-DAAA-781D495F1A95}"/>
                  </a:ext>
                </a:extLst>
              </p14:cNvPr>
              <p14:cNvContentPartPr/>
              <p14:nvPr/>
            </p14:nvContentPartPr>
            <p14:xfrm>
              <a:off x="3550500" y="9419340"/>
              <a:ext cx="114120" cy="138960"/>
            </p14:xfrm>
          </p:contentPart>
        </mc:Choice>
        <mc:Fallback>
          <p:pic>
            <p:nvPicPr>
              <p:cNvPr id="645" name="Ink 644">
                <a:extLst>
                  <a:ext uri="{FF2B5EF4-FFF2-40B4-BE49-F238E27FC236}">
                    <a16:creationId xmlns:a16="http://schemas.microsoft.com/office/drawing/2014/main" id="{528BE184-0B40-032F-DAAA-781D495F1A95}"/>
                  </a:ext>
                </a:extLst>
              </p:cNvPr>
              <p:cNvPicPr/>
              <p:nvPr/>
            </p:nvPicPr>
            <p:blipFill>
              <a:blip r:embed="rId1234"/>
              <a:stretch>
                <a:fillRect/>
              </a:stretch>
            </p:blipFill>
            <p:spPr>
              <a:xfrm>
                <a:off x="3541860" y="9410700"/>
                <a:ext cx="13176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5">
            <p14:nvContentPartPr>
              <p14:cNvPr id="646" name="Ink 645">
                <a:extLst>
                  <a:ext uri="{FF2B5EF4-FFF2-40B4-BE49-F238E27FC236}">
                    <a16:creationId xmlns:a16="http://schemas.microsoft.com/office/drawing/2014/main" id="{DA73E340-6664-DCD6-D282-CE618860E2F0}"/>
                  </a:ext>
                </a:extLst>
              </p14:cNvPr>
              <p14:cNvContentPartPr/>
              <p14:nvPr/>
            </p14:nvContentPartPr>
            <p14:xfrm>
              <a:off x="3943260" y="9394860"/>
              <a:ext cx="106200" cy="159120"/>
            </p14:xfrm>
          </p:contentPart>
        </mc:Choice>
        <mc:Fallback>
          <p:pic>
            <p:nvPicPr>
              <p:cNvPr id="646" name="Ink 645">
                <a:extLst>
                  <a:ext uri="{FF2B5EF4-FFF2-40B4-BE49-F238E27FC236}">
                    <a16:creationId xmlns:a16="http://schemas.microsoft.com/office/drawing/2014/main" id="{DA73E340-6664-DCD6-D282-CE618860E2F0}"/>
                  </a:ext>
                </a:extLst>
              </p:cNvPr>
              <p:cNvPicPr/>
              <p:nvPr/>
            </p:nvPicPr>
            <p:blipFill>
              <a:blip r:embed="rId1236"/>
              <a:stretch>
                <a:fillRect/>
              </a:stretch>
            </p:blipFill>
            <p:spPr>
              <a:xfrm>
                <a:off x="3934260" y="9385860"/>
                <a:ext cx="123840" cy="17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oup 651">
            <a:extLst>
              <a:ext uri="{FF2B5EF4-FFF2-40B4-BE49-F238E27FC236}">
                <a16:creationId xmlns:a16="http://schemas.microsoft.com/office/drawing/2014/main" id="{BEFFEB10-52A2-2517-E3AF-9059563FF4DD}"/>
              </a:ext>
            </a:extLst>
          </p:cNvPr>
          <p:cNvGrpSpPr/>
          <p:nvPr/>
        </p:nvGrpSpPr>
        <p:grpSpPr>
          <a:xfrm>
            <a:off x="4088340" y="9498180"/>
            <a:ext cx="99360" cy="169920"/>
            <a:chOff x="4088340" y="9498180"/>
            <a:chExt cx="99360" cy="16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7">
              <p14:nvContentPartPr>
                <p14:cNvPr id="650" name="Ink 649">
                  <a:extLst>
                    <a:ext uri="{FF2B5EF4-FFF2-40B4-BE49-F238E27FC236}">
                      <a16:creationId xmlns:a16="http://schemas.microsoft.com/office/drawing/2014/main" id="{128C86F8-BE35-AA45-62EF-F04C479A8D91}"/>
                    </a:ext>
                  </a:extLst>
                </p14:cNvPr>
                <p14:cNvContentPartPr/>
                <p14:nvPr/>
              </p14:nvContentPartPr>
              <p14:xfrm>
                <a:off x="4088340" y="9498180"/>
                <a:ext cx="89280" cy="91440"/>
              </p14:xfrm>
            </p:contentPart>
          </mc:Choice>
          <mc:Fallback>
            <p:pic>
              <p:nvPicPr>
                <p:cNvPr id="650" name="Ink 649">
                  <a:extLst>
                    <a:ext uri="{FF2B5EF4-FFF2-40B4-BE49-F238E27FC236}">
                      <a16:creationId xmlns:a16="http://schemas.microsoft.com/office/drawing/2014/main" id="{128C86F8-BE35-AA45-62EF-F04C479A8D91}"/>
                    </a:ext>
                  </a:extLst>
                </p:cNvPr>
                <p:cNvPicPr/>
                <p:nvPr/>
              </p:nvPicPr>
              <p:blipFill>
                <a:blip r:embed="rId1238"/>
                <a:stretch>
                  <a:fillRect/>
                </a:stretch>
              </p:blipFill>
              <p:spPr>
                <a:xfrm>
                  <a:off x="4079700" y="9489180"/>
                  <a:ext cx="1069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9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554C4BDD-B707-A779-E55F-72E2D06A47A3}"/>
                    </a:ext>
                  </a:extLst>
                </p14:cNvPr>
                <p14:cNvContentPartPr/>
                <p14:nvPr/>
              </p14:nvContentPartPr>
              <p14:xfrm>
                <a:off x="4170420" y="9506460"/>
                <a:ext cx="17280" cy="161640"/>
              </p14:xfrm>
            </p:contentPart>
          </mc:Choice>
          <mc:Fallback>
            <p:pic>
              <p:nvPicPr>
                <p:cNvPr id="651" name="Ink 650">
                  <a:extLst>
                    <a:ext uri="{FF2B5EF4-FFF2-40B4-BE49-F238E27FC236}">
                      <a16:creationId xmlns:a16="http://schemas.microsoft.com/office/drawing/2014/main" id="{554C4BDD-B707-A779-E55F-72E2D06A47A3}"/>
                    </a:ext>
                  </a:extLst>
                </p:cNvPr>
                <p:cNvPicPr/>
                <p:nvPr/>
              </p:nvPicPr>
              <p:blipFill>
                <a:blip r:embed="rId1240"/>
                <a:stretch>
                  <a:fillRect/>
                </a:stretch>
              </p:blipFill>
              <p:spPr>
                <a:xfrm>
                  <a:off x="4161780" y="9497460"/>
                  <a:ext cx="34920" cy="17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41">
            <p14:nvContentPartPr>
              <p14:cNvPr id="653" name="Ink 652">
                <a:extLst>
                  <a:ext uri="{FF2B5EF4-FFF2-40B4-BE49-F238E27FC236}">
                    <a16:creationId xmlns:a16="http://schemas.microsoft.com/office/drawing/2014/main" id="{31676BB9-6E61-DC4C-D5F4-BFFC2C7020BD}"/>
                  </a:ext>
                </a:extLst>
              </p14:cNvPr>
              <p14:cNvContentPartPr/>
              <p14:nvPr/>
            </p14:nvContentPartPr>
            <p14:xfrm>
              <a:off x="1121580" y="9686100"/>
              <a:ext cx="148680" cy="165600"/>
            </p14:xfrm>
          </p:contentPart>
        </mc:Choice>
        <mc:Fallback>
          <p:pic>
            <p:nvPicPr>
              <p:cNvPr id="653" name="Ink 652">
                <a:extLst>
                  <a:ext uri="{FF2B5EF4-FFF2-40B4-BE49-F238E27FC236}">
                    <a16:creationId xmlns:a16="http://schemas.microsoft.com/office/drawing/2014/main" id="{31676BB9-6E61-DC4C-D5F4-BFFC2C7020BD}"/>
                  </a:ext>
                </a:extLst>
              </p:cNvPr>
              <p:cNvPicPr/>
              <p:nvPr/>
            </p:nvPicPr>
            <p:blipFill>
              <a:blip r:embed="rId1242"/>
              <a:stretch>
                <a:fillRect/>
              </a:stretch>
            </p:blipFill>
            <p:spPr>
              <a:xfrm>
                <a:off x="1112940" y="9677100"/>
                <a:ext cx="1663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3">
            <p14:nvContentPartPr>
              <p14:cNvPr id="654" name="Ink 653">
                <a:extLst>
                  <a:ext uri="{FF2B5EF4-FFF2-40B4-BE49-F238E27FC236}">
                    <a16:creationId xmlns:a16="http://schemas.microsoft.com/office/drawing/2014/main" id="{0B0C8398-0682-80D9-BAB4-05DCE54E974E}"/>
                  </a:ext>
                </a:extLst>
              </p14:cNvPr>
              <p14:cNvContentPartPr/>
              <p14:nvPr/>
            </p14:nvContentPartPr>
            <p14:xfrm>
              <a:off x="2606940" y="9757020"/>
              <a:ext cx="128160" cy="133200"/>
            </p14:xfrm>
          </p:contentPart>
        </mc:Choice>
        <mc:Fallback>
          <p:pic>
            <p:nvPicPr>
              <p:cNvPr id="654" name="Ink 653">
                <a:extLst>
                  <a:ext uri="{FF2B5EF4-FFF2-40B4-BE49-F238E27FC236}">
                    <a16:creationId xmlns:a16="http://schemas.microsoft.com/office/drawing/2014/main" id="{0B0C8398-0682-80D9-BAB4-05DCE54E974E}"/>
                  </a:ext>
                </a:extLst>
              </p:cNvPr>
              <p:cNvPicPr/>
              <p:nvPr/>
            </p:nvPicPr>
            <p:blipFill>
              <a:blip r:embed="rId1244"/>
              <a:stretch>
                <a:fillRect/>
              </a:stretch>
            </p:blipFill>
            <p:spPr>
              <a:xfrm>
                <a:off x="2598300" y="9748380"/>
                <a:ext cx="14580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5">
            <p14:nvContentPartPr>
              <p14:cNvPr id="655" name="Ink 654">
                <a:extLst>
                  <a:ext uri="{FF2B5EF4-FFF2-40B4-BE49-F238E27FC236}">
                    <a16:creationId xmlns:a16="http://schemas.microsoft.com/office/drawing/2014/main" id="{3CB8B598-4BA7-50C8-DB35-AF1A204E833E}"/>
                  </a:ext>
                </a:extLst>
              </p14:cNvPr>
              <p14:cNvContentPartPr/>
              <p14:nvPr/>
            </p14:nvContentPartPr>
            <p14:xfrm>
              <a:off x="3436020" y="10047900"/>
              <a:ext cx="180360" cy="173160"/>
            </p14:xfrm>
          </p:contentPart>
        </mc:Choice>
        <mc:Fallback>
          <p:pic>
            <p:nvPicPr>
              <p:cNvPr id="655" name="Ink 654">
                <a:extLst>
                  <a:ext uri="{FF2B5EF4-FFF2-40B4-BE49-F238E27FC236}">
                    <a16:creationId xmlns:a16="http://schemas.microsoft.com/office/drawing/2014/main" id="{3CB8B598-4BA7-50C8-DB35-AF1A204E833E}"/>
                  </a:ext>
                </a:extLst>
              </p:cNvPr>
              <p:cNvPicPr/>
              <p:nvPr/>
            </p:nvPicPr>
            <p:blipFill>
              <a:blip r:embed="rId1246"/>
              <a:stretch>
                <a:fillRect/>
              </a:stretch>
            </p:blipFill>
            <p:spPr>
              <a:xfrm>
                <a:off x="3427020" y="10038900"/>
                <a:ext cx="198000" cy="19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8" name="Group 657">
            <a:extLst>
              <a:ext uri="{FF2B5EF4-FFF2-40B4-BE49-F238E27FC236}">
                <a16:creationId xmlns:a16="http://schemas.microsoft.com/office/drawing/2014/main" id="{9EA10504-DECB-1986-2DA2-DA805066E2F2}"/>
              </a:ext>
            </a:extLst>
          </p:cNvPr>
          <p:cNvGrpSpPr/>
          <p:nvPr/>
        </p:nvGrpSpPr>
        <p:grpSpPr>
          <a:xfrm>
            <a:off x="3412980" y="9731100"/>
            <a:ext cx="210240" cy="192600"/>
            <a:chOff x="3412980" y="9731100"/>
            <a:chExt cx="210240" cy="19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7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D7172A8A-CE0E-072B-9984-74762C751225}"/>
                    </a:ext>
                  </a:extLst>
                </p14:cNvPr>
                <p14:cNvContentPartPr/>
                <p14:nvPr/>
              </p14:nvContentPartPr>
              <p14:xfrm>
                <a:off x="3412980" y="9821460"/>
                <a:ext cx="97200" cy="12240"/>
              </p14:xfrm>
            </p:contentPart>
          </mc:Choice>
          <mc:Fallback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D7172A8A-CE0E-072B-9984-74762C751225}"/>
                    </a:ext>
                  </a:extLst>
                </p:cNvPr>
                <p:cNvPicPr/>
                <p:nvPr/>
              </p:nvPicPr>
              <p:blipFill>
                <a:blip r:embed="rId1248"/>
                <a:stretch>
                  <a:fillRect/>
                </a:stretch>
              </p:blipFill>
              <p:spPr>
                <a:xfrm>
                  <a:off x="3404340" y="9812820"/>
                  <a:ext cx="1148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9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69B541CB-48A4-64E4-A717-128316ABCED8}"/>
                    </a:ext>
                  </a:extLst>
                </p14:cNvPr>
                <p14:cNvContentPartPr/>
                <p14:nvPr/>
              </p14:nvContentPartPr>
              <p14:xfrm>
                <a:off x="3612420" y="9731100"/>
                <a:ext cx="10800" cy="192600"/>
              </p14:xfrm>
            </p:contentPart>
          </mc:Choice>
          <mc:Fallback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69B541CB-48A4-64E4-A717-128316ABCED8}"/>
                    </a:ext>
                  </a:extLst>
                </p:cNvPr>
                <p:cNvPicPr/>
                <p:nvPr/>
              </p:nvPicPr>
              <p:blipFill>
                <a:blip r:embed="rId1250"/>
                <a:stretch>
                  <a:fillRect/>
                </a:stretch>
              </p:blipFill>
              <p:spPr>
                <a:xfrm>
                  <a:off x="3603780" y="9722100"/>
                  <a:ext cx="2844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2" name="Group 671">
            <a:extLst>
              <a:ext uri="{FF2B5EF4-FFF2-40B4-BE49-F238E27FC236}">
                <a16:creationId xmlns:a16="http://schemas.microsoft.com/office/drawing/2014/main" id="{BCA82E40-DBBC-55ED-28A6-7ED683CEA106}"/>
              </a:ext>
            </a:extLst>
          </p:cNvPr>
          <p:cNvGrpSpPr/>
          <p:nvPr/>
        </p:nvGrpSpPr>
        <p:grpSpPr>
          <a:xfrm>
            <a:off x="811620" y="9921180"/>
            <a:ext cx="1017360" cy="302400"/>
            <a:chOff x="811620" y="9921180"/>
            <a:chExt cx="1017360" cy="30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1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FBA2DE7A-81F6-4DE2-21EF-BDB6C35E8BA1}"/>
                    </a:ext>
                  </a:extLst>
                </p14:cNvPr>
                <p14:cNvContentPartPr/>
                <p14:nvPr/>
              </p14:nvContentPartPr>
              <p14:xfrm>
                <a:off x="811620" y="10003980"/>
                <a:ext cx="94320" cy="150120"/>
              </p14:xfrm>
            </p:contentPart>
          </mc:Choice>
          <mc:Fallback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FBA2DE7A-81F6-4DE2-21EF-BDB6C35E8BA1}"/>
                    </a:ext>
                  </a:extLst>
                </p:cNvPr>
                <p:cNvPicPr/>
                <p:nvPr/>
              </p:nvPicPr>
              <p:blipFill>
                <a:blip r:embed="rId1252"/>
                <a:stretch>
                  <a:fillRect/>
                </a:stretch>
              </p:blipFill>
              <p:spPr>
                <a:xfrm>
                  <a:off x="802620" y="9995340"/>
                  <a:ext cx="1119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3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3C0995B7-4BA8-6657-FB94-DDF839D6F5EA}"/>
                    </a:ext>
                  </a:extLst>
                </p14:cNvPr>
                <p14:cNvContentPartPr/>
                <p14:nvPr/>
              </p14:nvContentPartPr>
              <p14:xfrm>
                <a:off x="951300" y="9958980"/>
                <a:ext cx="77760" cy="203760"/>
              </p14:xfrm>
            </p:contentPart>
          </mc:Choice>
          <mc:Fallback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3C0995B7-4BA8-6657-FB94-DDF839D6F5EA}"/>
                    </a:ext>
                  </a:extLst>
                </p:cNvPr>
                <p:cNvPicPr/>
                <p:nvPr/>
              </p:nvPicPr>
              <p:blipFill>
                <a:blip r:embed="rId1254"/>
                <a:stretch>
                  <a:fillRect/>
                </a:stretch>
              </p:blipFill>
              <p:spPr>
                <a:xfrm>
                  <a:off x="942300" y="9950340"/>
                  <a:ext cx="954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5">
              <p14:nvContentPartPr>
                <p14:cNvPr id="661" name="Ink 660">
                  <a:extLst>
                    <a:ext uri="{FF2B5EF4-FFF2-40B4-BE49-F238E27FC236}">
                      <a16:creationId xmlns:a16="http://schemas.microsoft.com/office/drawing/2014/main" id="{61E5BCA0-651E-3DD6-BB8C-227A6831F7CD}"/>
                    </a:ext>
                  </a:extLst>
                </p14:cNvPr>
                <p14:cNvContentPartPr/>
                <p14:nvPr/>
              </p14:nvContentPartPr>
              <p14:xfrm>
                <a:off x="1073700" y="9989220"/>
                <a:ext cx="79920" cy="28800"/>
              </p14:xfrm>
            </p:contentPart>
          </mc:Choice>
          <mc:Fallback>
            <p:pic>
              <p:nvPicPr>
                <p:cNvPr id="661" name="Ink 660">
                  <a:extLst>
                    <a:ext uri="{FF2B5EF4-FFF2-40B4-BE49-F238E27FC236}">
                      <a16:creationId xmlns:a16="http://schemas.microsoft.com/office/drawing/2014/main" id="{61E5BCA0-651E-3DD6-BB8C-227A6831F7CD}"/>
                    </a:ext>
                  </a:extLst>
                </p:cNvPr>
                <p:cNvPicPr/>
                <p:nvPr/>
              </p:nvPicPr>
              <p:blipFill>
                <a:blip r:embed="rId1256"/>
                <a:stretch>
                  <a:fillRect/>
                </a:stretch>
              </p:blipFill>
              <p:spPr>
                <a:xfrm>
                  <a:off x="1065060" y="9980580"/>
                  <a:ext cx="975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7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79E7F065-C112-A934-E67B-8E3155615FE8}"/>
                    </a:ext>
                  </a:extLst>
                </p14:cNvPr>
                <p14:cNvContentPartPr/>
                <p14:nvPr/>
              </p14:nvContentPartPr>
              <p14:xfrm>
                <a:off x="1081260" y="9992820"/>
                <a:ext cx="57600" cy="110520"/>
              </p14:xfrm>
            </p:contentPart>
          </mc:Choice>
          <mc:Fallback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79E7F065-C112-A934-E67B-8E3155615FE8}"/>
                    </a:ext>
                  </a:extLst>
                </p:cNvPr>
                <p:cNvPicPr/>
                <p:nvPr/>
              </p:nvPicPr>
              <p:blipFill>
                <a:blip r:embed="rId1258"/>
                <a:stretch>
                  <a:fillRect/>
                </a:stretch>
              </p:blipFill>
              <p:spPr>
                <a:xfrm>
                  <a:off x="1072620" y="9983820"/>
                  <a:ext cx="752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9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F70CD2BC-5048-5D93-EBF5-C596EF938D7C}"/>
                    </a:ext>
                  </a:extLst>
                </p14:cNvPr>
                <p14:cNvContentPartPr/>
                <p14:nvPr/>
              </p14:nvContentPartPr>
              <p14:xfrm>
                <a:off x="1116540" y="10004700"/>
                <a:ext cx="39960" cy="105480"/>
              </p14:xfrm>
            </p:contentPart>
          </mc:Choice>
          <mc:Fallback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F70CD2BC-5048-5D93-EBF5-C596EF938D7C}"/>
                    </a:ext>
                  </a:extLst>
                </p:cNvPr>
                <p:cNvPicPr/>
                <p:nvPr/>
              </p:nvPicPr>
              <p:blipFill>
                <a:blip r:embed="rId1260"/>
                <a:stretch>
                  <a:fillRect/>
                </a:stretch>
              </p:blipFill>
              <p:spPr>
                <a:xfrm>
                  <a:off x="1107540" y="9996060"/>
                  <a:ext cx="576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1">
              <p14:nvContentPartPr>
                <p14:cNvPr id="664" name="Ink 663">
                  <a:extLst>
                    <a:ext uri="{FF2B5EF4-FFF2-40B4-BE49-F238E27FC236}">
                      <a16:creationId xmlns:a16="http://schemas.microsoft.com/office/drawing/2014/main" id="{A36284C5-7610-1A59-87C3-0125AE763C38}"/>
                    </a:ext>
                  </a:extLst>
                </p14:cNvPr>
                <p14:cNvContentPartPr/>
                <p14:nvPr/>
              </p14:nvContentPartPr>
              <p14:xfrm>
                <a:off x="1081980" y="9984540"/>
                <a:ext cx="166320" cy="219240"/>
              </p14:xfrm>
            </p:contentPart>
          </mc:Choice>
          <mc:Fallback>
            <p:pic>
              <p:nvPicPr>
                <p:cNvPr id="664" name="Ink 663">
                  <a:extLst>
                    <a:ext uri="{FF2B5EF4-FFF2-40B4-BE49-F238E27FC236}">
                      <a16:creationId xmlns:a16="http://schemas.microsoft.com/office/drawing/2014/main" id="{A36284C5-7610-1A59-87C3-0125AE763C38}"/>
                    </a:ext>
                  </a:extLst>
                </p:cNvPr>
                <p:cNvPicPr/>
                <p:nvPr/>
              </p:nvPicPr>
              <p:blipFill>
                <a:blip r:embed="rId1262"/>
                <a:stretch>
                  <a:fillRect/>
                </a:stretch>
              </p:blipFill>
              <p:spPr>
                <a:xfrm>
                  <a:off x="1072980" y="9975540"/>
                  <a:ext cx="1839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3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EC99EDB0-E469-3C0C-2792-0578430B0022}"/>
                    </a:ext>
                  </a:extLst>
                </p14:cNvPr>
                <p14:cNvContentPartPr/>
                <p14:nvPr/>
              </p14:nvContentPartPr>
              <p14:xfrm>
                <a:off x="1231020" y="10090020"/>
                <a:ext cx="88200" cy="92520"/>
              </p14:xfrm>
            </p:contentPart>
          </mc:Choice>
          <mc:Fallback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EC99EDB0-E469-3C0C-2792-0578430B0022}"/>
                    </a:ext>
                  </a:extLst>
                </p:cNvPr>
                <p:cNvPicPr/>
                <p:nvPr/>
              </p:nvPicPr>
              <p:blipFill>
                <a:blip r:embed="rId1264"/>
                <a:stretch>
                  <a:fillRect/>
                </a:stretch>
              </p:blipFill>
              <p:spPr>
                <a:xfrm>
                  <a:off x="1222020" y="10081380"/>
                  <a:ext cx="1058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5">
              <p14:nvContentPartPr>
                <p14:cNvPr id="666" name="Ink 665">
                  <a:extLst>
                    <a:ext uri="{FF2B5EF4-FFF2-40B4-BE49-F238E27FC236}">
                      <a16:creationId xmlns:a16="http://schemas.microsoft.com/office/drawing/2014/main" id="{E7A85DF8-D80B-12E1-6A2F-60C87459811E}"/>
                    </a:ext>
                  </a:extLst>
                </p14:cNvPr>
                <p14:cNvContentPartPr/>
                <p14:nvPr/>
              </p14:nvContentPartPr>
              <p14:xfrm>
                <a:off x="1386180" y="10000740"/>
                <a:ext cx="35640" cy="123480"/>
              </p14:xfrm>
            </p:contentPart>
          </mc:Choice>
          <mc:Fallback>
            <p:pic>
              <p:nvPicPr>
                <p:cNvPr id="666" name="Ink 665">
                  <a:extLst>
                    <a:ext uri="{FF2B5EF4-FFF2-40B4-BE49-F238E27FC236}">
                      <a16:creationId xmlns:a16="http://schemas.microsoft.com/office/drawing/2014/main" id="{E7A85DF8-D80B-12E1-6A2F-60C87459811E}"/>
                    </a:ext>
                  </a:extLst>
                </p:cNvPr>
                <p:cNvPicPr/>
                <p:nvPr/>
              </p:nvPicPr>
              <p:blipFill>
                <a:blip r:embed="rId1266"/>
                <a:stretch>
                  <a:fillRect/>
                </a:stretch>
              </p:blipFill>
              <p:spPr>
                <a:xfrm>
                  <a:off x="1377540" y="9991740"/>
                  <a:ext cx="532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7">
              <p14:nvContentPartPr>
                <p14:cNvPr id="667" name="Ink 666">
                  <a:extLst>
                    <a:ext uri="{FF2B5EF4-FFF2-40B4-BE49-F238E27FC236}">
                      <a16:creationId xmlns:a16="http://schemas.microsoft.com/office/drawing/2014/main" id="{7936254C-86E3-9480-6FE5-999CB73CA647}"/>
                    </a:ext>
                  </a:extLst>
                </p14:cNvPr>
                <p14:cNvContentPartPr/>
                <p14:nvPr/>
              </p14:nvContentPartPr>
              <p14:xfrm>
                <a:off x="1376100" y="10060860"/>
                <a:ext cx="107280" cy="33480"/>
              </p14:xfrm>
            </p:contentPart>
          </mc:Choice>
          <mc:Fallback>
            <p:pic>
              <p:nvPicPr>
                <p:cNvPr id="667" name="Ink 666">
                  <a:extLst>
                    <a:ext uri="{FF2B5EF4-FFF2-40B4-BE49-F238E27FC236}">
                      <a16:creationId xmlns:a16="http://schemas.microsoft.com/office/drawing/2014/main" id="{7936254C-86E3-9480-6FE5-999CB73CA647}"/>
                    </a:ext>
                  </a:extLst>
                </p:cNvPr>
                <p:cNvPicPr/>
                <p:nvPr/>
              </p:nvPicPr>
              <p:blipFill>
                <a:blip r:embed="rId1268"/>
                <a:stretch>
                  <a:fillRect/>
                </a:stretch>
              </p:blipFill>
              <p:spPr>
                <a:xfrm>
                  <a:off x="1367460" y="10051860"/>
                  <a:ext cx="1249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9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0BE1C074-BC77-7D4E-D6FE-B3674B4A5C46}"/>
                    </a:ext>
                  </a:extLst>
                </p14:cNvPr>
                <p14:cNvContentPartPr/>
                <p14:nvPr/>
              </p14:nvContentPartPr>
              <p14:xfrm>
                <a:off x="1540260" y="10009740"/>
                <a:ext cx="96480" cy="122760"/>
              </p14:xfrm>
            </p:contentPart>
          </mc:Choice>
          <mc:Fallback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0BE1C074-BC77-7D4E-D6FE-B3674B4A5C46}"/>
                    </a:ext>
                  </a:extLst>
                </p:cNvPr>
                <p:cNvPicPr/>
                <p:nvPr/>
              </p:nvPicPr>
              <p:blipFill>
                <a:blip r:embed="rId1270"/>
                <a:stretch>
                  <a:fillRect/>
                </a:stretch>
              </p:blipFill>
              <p:spPr>
                <a:xfrm>
                  <a:off x="1531260" y="10000740"/>
                  <a:ext cx="1141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1">
              <p14:nvContentPartPr>
                <p14:cNvPr id="669" name="Ink 668">
                  <a:extLst>
                    <a:ext uri="{FF2B5EF4-FFF2-40B4-BE49-F238E27FC236}">
                      <a16:creationId xmlns:a16="http://schemas.microsoft.com/office/drawing/2014/main" id="{0E1443B3-8C36-31D7-D48A-6D6EB2CA0C33}"/>
                    </a:ext>
                  </a:extLst>
                </p14:cNvPr>
                <p14:cNvContentPartPr/>
                <p14:nvPr/>
              </p14:nvContentPartPr>
              <p14:xfrm>
                <a:off x="1498860" y="10067340"/>
                <a:ext cx="141120" cy="19800"/>
              </p14:xfrm>
            </p:contentPart>
          </mc:Choice>
          <mc:Fallback>
            <p:pic>
              <p:nvPicPr>
                <p:cNvPr id="669" name="Ink 668">
                  <a:extLst>
                    <a:ext uri="{FF2B5EF4-FFF2-40B4-BE49-F238E27FC236}">
                      <a16:creationId xmlns:a16="http://schemas.microsoft.com/office/drawing/2014/main" id="{0E1443B3-8C36-31D7-D48A-6D6EB2CA0C33}"/>
                    </a:ext>
                  </a:extLst>
                </p:cNvPr>
                <p:cNvPicPr/>
                <p:nvPr/>
              </p:nvPicPr>
              <p:blipFill>
                <a:blip r:embed="rId1272"/>
                <a:stretch>
                  <a:fillRect/>
                </a:stretch>
              </p:blipFill>
              <p:spPr>
                <a:xfrm>
                  <a:off x="1489860" y="10058340"/>
                  <a:ext cx="1587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3">
              <p14:nvContentPartPr>
                <p14:cNvPr id="670" name="Ink 669">
                  <a:extLst>
                    <a:ext uri="{FF2B5EF4-FFF2-40B4-BE49-F238E27FC236}">
                      <a16:creationId xmlns:a16="http://schemas.microsoft.com/office/drawing/2014/main" id="{068D8355-E5B3-5A65-1BD4-E03578F23DE3}"/>
                    </a:ext>
                  </a:extLst>
                </p14:cNvPr>
                <p14:cNvContentPartPr/>
                <p14:nvPr/>
              </p14:nvContentPartPr>
              <p14:xfrm>
                <a:off x="1651140" y="10081380"/>
                <a:ext cx="69840" cy="142200"/>
              </p14:xfrm>
            </p:contentPart>
          </mc:Choice>
          <mc:Fallback>
            <p:pic>
              <p:nvPicPr>
                <p:cNvPr id="670" name="Ink 669">
                  <a:extLst>
                    <a:ext uri="{FF2B5EF4-FFF2-40B4-BE49-F238E27FC236}">
                      <a16:creationId xmlns:a16="http://schemas.microsoft.com/office/drawing/2014/main" id="{068D8355-E5B3-5A65-1BD4-E03578F23DE3}"/>
                    </a:ext>
                  </a:extLst>
                </p:cNvPr>
                <p:cNvPicPr/>
                <p:nvPr/>
              </p:nvPicPr>
              <p:blipFill>
                <a:blip r:embed="rId1274"/>
                <a:stretch>
                  <a:fillRect/>
                </a:stretch>
              </p:blipFill>
              <p:spPr>
                <a:xfrm>
                  <a:off x="1642140" y="10072380"/>
                  <a:ext cx="874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5">
              <p14:nvContentPartPr>
                <p14:cNvPr id="671" name="Ink 670">
                  <a:extLst>
                    <a:ext uri="{FF2B5EF4-FFF2-40B4-BE49-F238E27FC236}">
                      <a16:creationId xmlns:a16="http://schemas.microsoft.com/office/drawing/2014/main" id="{B88D4D49-7519-5529-50D5-84B47EF95F81}"/>
                    </a:ext>
                  </a:extLst>
                </p14:cNvPr>
                <p14:cNvContentPartPr/>
                <p14:nvPr/>
              </p14:nvContentPartPr>
              <p14:xfrm>
                <a:off x="1769940" y="9921180"/>
                <a:ext cx="59040" cy="288000"/>
              </p14:xfrm>
            </p:contentPart>
          </mc:Choice>
          <mc:Fallback>
            <p:pic>
              <p:nvPicPr>
                <p:cNvPr id="671" name="Ink 670">
                  <a:extLst>
                    <a:ext uri="{FF2B5EF4-FFF2-40B4-BE49-F238E27FC236}">
                      <a16:creationId xmlns:a16="http://schemas.microsoft.com/office/drawing/2014/main" id="{B88D4D49-7519-5529-50D5-84B47EF95F81}"/>
                    </a:ext>
                  </a:extLst>
                </p:cNvPr>
                <p:cNvPicPr/>
                <p:nvPr/>
              </p:nvPicPr>
              <p:blipFill>
                <a:blip r:embed="rId1276"/>
                <a:stretch>
                  <a:fillRect/>
                </a:stretch>
              </p:blipFill>
              <p:spPr>
                <a:xfrm>
                  <a:off x="1760940" y="9912540"/>
                  <a:ext cx="76680" cy="30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77">
            <p14:nvContentPartPr>
              <p14:cNvPr id="673" name="Ink 672">
                <a:extLst>
                  <a:ext uri="{FF2B5EF4-FFF2-40B4-BE49-F238E27FC236}">
                    <a16:creationId xmlns:a16="http://schemas.microsoft.com/office/drawing/2014/main" id="{97790EAB-3137-F1BD-3255-B7EC6ECA0C5E}"/>
                  </a:ext>
                </a:extLst>
              </p14:cNvPr>
              <p14:cNvContentPartPr/>
              <p14:nvPr/>
            </p14:nvContentPartPr>
            <p14:xfrm>
              <a:off x="2092860" y="10074540"/>
              <a:ext cx="120600" cy="99000"/>
            </p14:xfrm>
          </p:contentPart>
        </mc:Choice>
        <mc:Fallback>
          <p:pic>
            <p:nvPicPr>
              <p:cNvPr id="673" name="Ink 672">
                <a:extLst>
                  <a:ext uri="{FF2B5EF4-FFF2-40B4-BE49-F238E27FC236}">
                    <a16:creationId xmlns:a16="http://schemas.microsoft.com/office/drawing/2014/main" id="{97790EAB-3137-F1BD-3255-B7EC6ECA0C5E}"/>
                  </a:ext>
                </a:extLst>
              </p:cNvPr>
              <p:cNvPicPr/>
              <p:nvPr/>
            </p:nvPicPr>
            <p:blipFill>
              <a:blip r:embed="rId1278"/>
              <a:stretch>
                <a:fillRect/>
              </a:stretch>
            </p:blipFill>
            <p:spPr>
              <a:xfrm>
                <a:off x="2084220" y="10065540"/>
                <a:ext cx="138240" cy="11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85" name="Group 684">
            <a:extLst>
              <a:ext uri="{FF2B5EF4-FFF2-40B4-BE49-F238E27FC236}">
                <a16:creationId xmlns:a16="http://schemas.microsoft.com/office/drawing/2014/main" id="{F776A6FC-1A31-4F5F-9FFD-38620E296639}"/>
              </a:ext>
            </a:extLst>
          </p:cNvPr>
          <p:cNvGrpSpPr/>
          <p:nvPr/>
        </p:nvGrpSpPr>
        <p:grpSpPr>
          <a:xfrm>
            <a:off x="2279700" y="9998580"/>
            <a:ext cx="940320" cy="312120"/>
            <a:chOff x="2279700" y="9998580"/>
            <a:chExt cx="940320" cy="31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9">
              <p14:nvContentPartPr>
                <p14:cNvPr id="674" name="Ink 673">
                  <a:extLst>
                    <a:ext uri="{FF2B5EF4-FFF2-40B4-BE49-F238E27FC236}">
                      <a16:creationId xmlns:a16="http://schemas.microsoft.com/office/drawing/2014/main" id="{52E804AE-B23E-CAF5-3C9D-007C69C4F0A8}"/>
                    </a:ext>
                  </a:extLst>
                </p14:cNvPr>
                <p14:cNvContentPartPr/>
                <p14:nvPr/>
              </p14:nvContentPartPr>
              <p14:xfrm>
                <a:off x="2279700" y="10031700"/>
                <a:ext cx="87840" cy="221760"/>
              </p14:xfrm>
            </p:contentPart>
          </mc:Choice>
          <mc:Fallback>
            <p:pic>
              <p:nvPicPr>
                <p:cNvPr id="674" name="Ink 673">
                  <a:extLst>
                    <a:ext uri="{FF2B5EF4-FFF2-40B4-BE49-F238E27FC236}">
                      <a16:creationId xmlns:a16="http://schemas.microsoft.com/office/drawing/2014/main" id="{52E804AE-B23E-CAF5-3C9D-007C69C4F0A8}"/>
                    </a:ext>
                  </a:extLst>
                </p:cNvPr>
                <p:cNvPicPr/>
                <p:nvPr/>
              </p:nvPicPr>
              <p:blipFill>
                <a:blip r:embed="rId1280"/>
                <a:stretch>
                  <a:fillRect/>
                </a:stretch>
              </p:blipFill>
              <p:spPr>
                <a:xfrm>
                  <a:off x="2270700" y="10023060"/>
                  <a:ext cx="1054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1">
              <p14:nvContentPartPr>
                <p14:cNvPr id="675" name="Ink 674">
                  <a:extLst>
                    <a:ext uri="{FF2B5EF4-FFF2-40B4-BE49-F238E27FC236}">
                      <a16:creationId xmlns:a16="http://schemas.microsoft.com/office/drawing/2014/main" id="{1DCA242C-41D7-82F3-B211-D045DCA0EAEB}"/>
                    </a:ext>
                  </a:extLst>
                </p14:cNvPr>
                <p14:cNvContentPartPr/>
                <p14:nvPr/>
              </p14:nvContentPartPr>
              <p14:xfrm>
                <a:off x="2395260" y="10079940"/>
                <a:ext cx="97200" cy="28800"/>
              </p14:xfrm>
            </p:contentPart>
          </mc:Choice>
          <mc:Fallback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1DCA242C-41D7-82F3-B211-D045DCA0EAEB}"/>
                    </a:ext>
                  </a:extLst>
                </p:cNvPr>
                <p:cNvPicPr/>
                <p:nvPr/>
              </p:nvPicPr>
              <p:blipFill>
                <a:blip r:embed="rId1282"/>
                <a:stretch>
                  <a:fillRect/>
                </a:stretch>
              </p:blipFill>
              <p:spPr>
                <a:xfrm>
                  <a:off x="2386260" y="10071300"/>
                  <a:ext cx="1148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3">
              <p14:nvContentPartPr>
                <p14:cNvPr id="676" name="Ink 675">
                  <a:extLst>
                    <a:ext uri="{FF2B5EF4-FFF2-40B4-BE49-F238E27FC236}">
                      <a16:creationId xmlns:a16="http://schemas.microsoft.com/office/drawing/2014/main" id="{384625C3-4AAC-E906-A9E5-08A5A4BC8E8F}"/>
                    </a:ext>
                  </a:extLst>
                </p14:cNvPr>
                <p14:cNvContentPartPr/>
                <p14:nvPr/>
              </p14:nvContentPartPr>
              <p14:xfrm>
                <a:off x="2412180" y="10075260"/>
                <a:ext cx="63360" cy="90000"/>
              </p14:xfrm>
            </p:contentPart>
          </mc:Choice>
          <mc:Fallback>
            <p:pic>
              <p:nvPicPr>
                <p:cNvPr id="676" name="Ink 675">
                  <a:extLst>
                    <a:ext uri="{FF2B5EF4-FFF2-40B4-BE49-F238E27FC236}">
                      <a16:creationId xmlns:a16="http://schemas.microsoft.com/office/drawing/2014/main" id="{384625C3-4AAC-E906-A9E5-08A5A4BC8E8F}"/>
                    </a:ext>
                  </a:extLst>
                </p:cNvPr>
                <p:cNvPicPr/>
                <p:nvPr/>
              </p:nvPicPr>
              <p:blipFill>
                <a:blip r:embed="rId1284"/>
                <a:stretch>
                  <a:fillRect/>
                </a:stretch>
              </p:blipFill>
              <p:spPr>
                <a:xfrm>
                  <a:off x="2403180" y="10066260"/>
                  <a:ext cx="810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5">
              <p14:nvContentPartPr>
                <p14:cNvPr id="677" name="Ink 676">
                  <a:extLst>
                    <a:ext uri="{FF2B5EF4-FFF2-40B4-BE49-F238E27FC236}">
                      <a16:creationId xmlns:a16="http://schemas.microsoft.com/office/drawing/2014/main" id="{38A575E3-951A-94E6-73FD-3AF3C491D973}"/>
                    </a:ext>
                  </a:extLst>
                </p14:cNvPr>
                <p14:cNvContentPartPr/>
                <p14:nvPr/>
              </p14:nvContentPartPr>
              <p14:xfrm>
                <a:off x="2435220" y="10046100"/>
                <a:ext cx="127800" cy="201600"/>
              </p14:xfrm>
            </p:contentPart>
          </mc:Choice>
          <mc:Fallback>
            <p:pic>
              <p:nvPicPr>
                <p:cNvPr id="677" name="Ink 676">
                  <a:extLst>
                    <a:ext uri="{FF2B5EF4-FFF2-40B4-BE49-F238E27FC236}">
                      <a16:creationId xmlns:a16="http://schemas.microsoft.com/office/drawing/2014/main" id="{38A575E3-951A-94E6-73FD-3AF3C491D973}"/>
                    </a:ext>
                  </a:extLst>
                </p:cNvPr>
                <p:cNvPicPr/>
                <p:nvPr/>
              </p:nvPicPr>
              <p:blipFill>
                <a:blip r:embed="rId1286"/>
                <a:stretch>
                  <a:fillRect/>
                </a:stretch>
              </p:blipFill>
              <p:spPr>
                <a:xfrm>
                  <a:off x="2426220" y="10037100"/>
                  <a:ext cx="1454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7">
              <p14:nvContentPartPr>
                <p14:cNvPr id="678" name="Ink 677">
                  <a:extLst>
                    <a:ext uri="{FF2B5EF4-FFF2-40B4-BE49-F238E27FC236}">
                      <a16:creationId xmlns:a16="http://schemas.microsoft.com/office/drawing/2014/main" id="{8A57B561-2B7E-7E35-7651-68A973BDDB8C}"/>
                    </a:ext>
                  </a:extLst>
                </p14:cNvPr>
                <p14:cNvContentPartPr/>
                <p14:nvPr/>
              </p14:nvContentPartPr>
              <p14:xfrm>
                <a:off x="2565180" y="10120260"/>
                <a:ext cx="144360" cy="121680"/>
              </p14:xfrm>
            </p:contentPart>
          </mc:Choice>
          <mc:Fallback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8A57B561-2B7E-7E35-7651-68A973BDDB8C}"/>
                    </a:ext>
                  </a:extLst>
                </p:cNvPr>
                <p:cNvPicPr/>
                <p:nvPr/>
              </p:nvPicPr>
              <p:blipFill>
                <a:blip r:embed="rId1288"/>
                <a:stretch>
                  <a:fillRect/>
                </a:stretch>
              </p:blipFill>
              <p:spPr>
                <a:xfrm>
                  <a:off x="2556540" y="10111620"/>
                  <a:ext cx="1620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9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F1D15785-921B-9E8F-E6E7-05CD0B53D72B}"/>
                    </a:ext>
                  </a:extLst>
                </p14:cNvPr>
                <p14:cNvContentPartPr/>
                <p14:nvPr/>
              </p14:nvContentPartPr>
              <p14:xfrm>
                <a:off x="2761740" y="10091820"/>
                <a:ext cx="32400" cy="120960"/>
              </p14:xfrm>
            </p:contentPart>
          </mc:Choice>
          <mc:Fallback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F1D15785-921B-9E8F-E6E7-05CD0B53D72B}"/>
                    </a:ext>
                  </a:extLst>
                </p:cNvPr>
                <p:cNvPicPr/>
                <p:nvPr/>
              </p:nvPicPr>
              <p:blipFill>
                <a:blip r:embed="rId1290"/>
                <a:stretch>
                  <a:fillRect/>
                </a:stretch>
              </p:blipFill>
              <p:spPr>
                <a:xfrm>
                  <a:off x="2752740" y="10083180"/>
                  <a:ext cx="500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1">
              <p14:nvContentPartPr>
                <p14:cNvPr id="680" name="Ink 679">
                  <a:extLst>
                    <a:ext uri="{FF2B5EF4-FFF2-40B4-BE49-F238E27FC236}">
                      <a16:creationId xmlns:a16="http://schemas.microsoft.com/office/drawing/2014/main" id="{8984D284-46A3-8103-8A5F-A27CFF276462}"/>
                    </a:ext>
                  </a:extLst>
                </p14:cNvPr>
                <p14:cNvContentPartPr/>
                <p14:nvPr/>
              </p14:nvContentPartPr>
              <p14:xfrm>
                <a:off x="2737980" y="10140420"/>
                <a:ext cx="125640" cy="14760"/>
              </p14:xfrm>
            </p:contentPart>
          </mc:Choice>
          <mc:Fallback>
            <p:pic>
              <p:nvPicPr>
                <p:cNvPr id="680" name="Ink 679">
                  <a:extLst>
                    <a:ext uri="{FF2B5EF4-FFF2-40B4-BE49-F238E27FC236}">
                      <a16:creationId xmlns:a16="http://schemas.microsoft.com/office/drawing/2014/main" id="{8984D284-46A3-8103-8A5F-A27CFF276462}"/>
                    </a:ext>
                  </a:extLst>
                </p:cNvPr>
                <p:cNvPicPr/>
                <p:nvPr/>
              </p:nvPicPr>
              <p:blipFill>
                <a:blip r:embed="rId1292"/>
                <a:stretch>
                  <a:fillRect/>
                </a:stretch>
              </p:blipFill>
              <p:spPr>
                <a:xfrm>
                  <a:off x="2728980" y="10131780"/>
                  <a:ext cx="1432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3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95A6D13C-80E3-0C55-B81C-8C778E38699E}"/>
                    </a:ext>
                  </a:extLst>
                </p14:cNvPr>
                <p14:cNvContentPartPr/>
                <p14:nvPr/>
              </p14:nvContentPartPr>
              <p14:xfrm>
                <a:off x="2884860" y="10103340"/>
                <a:ext cx="130320" cy="137520"/>
              </p14:xfrm>
            </p:contentPart>
          </mc:Choice>
          <mc:Fallback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95A6D13C-80E3-0C55-B81C-8C778E38699E}"/>
                    </a:ext>
                  </a:extLst>
                </p:cNvPr>
                <p:cNvPicPr/>
                <p:nvPr/>
              </p:nvPicPr>
              <p:blipFill>
                <a:blip r:embed="rId1294"/>
                <a:stretch>
                  <a:fillRect/>
                </a:stretch>
              </p:blipFill>
              <p:spPr>
                <a:xfrm>
                  <a:off x="2876220" y="10094700"/>
                  <a:ext cx="1479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5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3E28C3A8-D22A-2AC6-B33F-BB9C5ECD914A}"/>
                    </a:ext>
                  </a:extLst>
                </p14:cNvPr>
                <p14:cNvContentPartPr/>
                <p14:nvPr/>
              </p14:nvContentPartPr>
              <p14:xfrm>
                <a:off x="2875500" y="10148700"/>
                <a:ext cx="178200" cy="19080"/>
              </p14:xfrm>
            </p:contentPart>
          </mc:Choice>
          <mc:Fallback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3E28C3A8-D22A-2AC6-B33F-BB9C5ECD914A}"/>
                    </a:ext>
                  </a:extLst>
                </p:cNvPr>
                <p:cNvPicPr/>
                <p:nvPr/>
              </p:nvPicPr>
              <p:blipFill>
                <a:blip r:embed="rId1296"/>
                <a:stretch>
                  <a:fillRect/>
                </a:stretch>
              </p:blipFill>
              <p:spPr>
                <a:xfrm>
                  <a:off x="2866860" y="10139700"/>
                  <a:ext cx="195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7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DA45F9AE-194B-5156-7980-A4763365316D}"/>
                    </a:ext>
                  </a:extLst>
                </p14:cNvPr>
                <p14:cNvContentPartPr/>
                <p14:nvPr/>
              </p14:nvContentPartPr>
              <p14:xfrm>
                <a:off x="3045780" y="10169940"/>
                <a:ext cx="69480" cy="140760"/>
              </p14:xfrm>
            </p:contentPart>
          </mc:Choice>
          <mc:Fallback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DA45F9AE-194B-5156-7980-A4763365316D}"/>
                    </a:ext>
                  </a:extLst>
                </p:cNvPr>
                <p:cNvPicPr/>
                <p:nvPr/>
              </p:nvPicPr>
              <p:blipFill>
                <a:blip r:embed="rId1298"/>
                <a:stretch>
                  <a:fillRect/>
                </a:stretch>
              </p:blipFill>
              <p:spPr>
                <a:xfrm>
                  <a:off x="3036780" y="10160940"/>
                  <a:ext cx="871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9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36612163-20C5-02C2-34A6-5CE28B666720}"/>
                    </a:ext>
                  </a:extLst>
                </p14:cNvPr>
                <p14:cNvContentPartPr/>
                <p14:nvPr/>
              </p14:nvContentPartPr>
              <p14:xfrm>
                <a:off x="3152340" y="9998580"/>
                <a:ext cx="67680" cy="310320"/>
              </p14:xfrm>
            </p:contentPart>
          </mc:Choice>
          <mc:Fallback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36612163-20C5-02C2-34A6-5CE28B666720}"/>
                    </a:ext>
                  </a:extLst>
                </p:cNvPr>
                <p:cNvPicPr/>
                <p:nvPr/>
              </p:nvPicPr>
              <p:blipFill>
                <a:blip r:embed="rId1300"/>
                <a:stretch>
                  <a:fillRect/>
                </a:stretch>
              </p:blipFill>
              <p:spPr>
                <a:xfrm>
                  <a:off x="3143700" y="9989940"/>
                  <a:ext cx="85320" cy="32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01">
            <p14:nvContentPartPr>
              <p14:cNvPr id="686" name="Ink 685">
                <a:extLst>
                  <a:ext uri="{FF2B5EF4-FFF2-40B4-BE49-F238E27FC236}">
                    <a16:creationId xmlns:a16="http://schemas.microsoft.com/office/drawing/2014/main" id="{C0DA03D8-099E-A709-9CBD-C4BF654F281C}"/>
                  </a:ext>
                </a:extLst>
              </p14:cNvPr>
              <p14:cNvContentPartPr/>
              <p14:nvPr/>
            </p14:nvContentPartPr>
            <p14:xfrm>
              <a:off x="1140660" y="10327620"/>
              <a:ext cx="196560" cy="170640"/>
            </p14:xfrm>
          </p:contentPart>
        </mc:Choice>
        <mc:Fallback>
          <p:pic>
            <p:nvPicPr>
              <p:cNvPr id="686" name="Ink 685">
                <a:extLst>
                  <a:ext uri="{FF2B5EF4-FFF2-40B4-BE49-F238E27FC236}">
                    <a16:creationId xmlns:a16="http://schemas.microsoft.com/office/drawing/2014/main" id="{C0DA03D8-099E-A709-9CBD-C4BF654F281C}"/>
                  </a:ext>
                </a:extLst>
              </p:cNvPr>
              <p:cNvPicPr/>
              <p:nvPr/>
            </p:nvPicPr>
            <p:blipFill>
              <a:blip r:embed="rId1302"/>
              <a:stretch>
                <a:fillRect/>
              </a:stretch>
            </p:blipFill>
            <p:spPr>
              <a:xfrm>
                <a:off x="1131660" y="10318980"/>
                <a:ext cx="2142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3">
            <p14:nvContentPartPr>
              <p14:cNvPr id="687" name="Ink 686">
                <a:extLst>
                  <a:ext uri="{FF2B5EF4-FFF2-40B4-BE49-F238E27FC236}">
                    <a16:creationId xmlns:a16="http://schemas.microsoft.com/office/drawing/2014/main" id="{D478AA91-83D2-CF5A-1305-83D13654FBEE}"/>
                  </a:ext>
                </a:extLst>
              </p14:cNvPr>
              <p14:cNvContentPartPr/>
              <p14:nvPr/>
            </p14:nvContentPartPr>
            <p14:xfrm>
              <a:off x="2534580" y="10392780"/>
              <a:ext cx="143280" cy="186840"/>
            </p14:xfrm>
          </p:contentPart>
        </mc:Choice>
        <mc:Fallback>
          <p:pic>
            <p:nvPicPr>
              <p:cNvPr id="687" name="Ink 686">
                <a:extLst>
                  <a:ext uri="{FF2B5EF4-FFF2-40B4-BE49-F238E27FC236}">
                    <a16:creationId xmlns:a16="http://schemas.microsoft.com/office/drawing/2014/main" id="{D478AA91-83D2-CF5A-1305-83D13654FBEE}"/>
                  </a:ext>
                </a:extLst>
              </p:cNvPr>
              <p:cNvPicPr/>
              <p:nvPr/>
            </p:nvPicPr>
            <p:blipFill>
              <a:blip r:embed="rId1304"/>
              <a:stretch>
                <a:fillRect/>
              </a:stretch>
            </p:blipFill>
            <p:spPr>
              <a:xfrm>
                <a:off x="2525580" y="10384140"/>
                <a:ext cx="16092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5">
            <p14:nvContentPartPr>
              <p14:cNvPr id="688" name="Ink 687">
                <a:extLst>
                  <a:ext uri="{FF2B5EF4-FFF2-40B4-BE49-F238E27FC236}">
                    <a16:creationId xmlns:a16="http://schemas.microsoft.com/office/drawing/2014/main" id="{6F6450ED-0086-5834-54DC-D2BA485D5816}"/>
                  </a:ext>
                </a:extLst>
              </p14:cNvPr>
              <p14:cNvContentPartPr/>
              <p14:nvPr/>
            </p14:nvContentPartPr>
            <p14:xfrm>
              <a:off x="3479580" y="10401060"/>
              <a:ext cx="192600" cy="189000"/>
            </p14:xfrm>
          </p:contentPart>
        </mc:Choice>
        <mc:Fallback>
          <p:pic>
            <p:nvPicPr>
              <p:cNvPr id="688" name="Ink 687">
                <a:extLst>
                  <a:ext uri="{FF2B5EF4-FFF2-40B4-BE49-F238E27FC236}">
                    <a16:creationId xmlns:a16="http://schemas.microsoft.com/office/drawing/2014/main" id="{6F6450ED-0086-5834-54DC-D2BA485D5816}"/>
                  </a:ext>
                </a:extLst>
              </p:cNvPr>
              <p:cNvPicPr/>
              <p:nvPr/>
            </p:nvPicPr>
            <p:blipFill>
              <a:blip r:embed="rId1306"/>
              <a:stretch>
                <a:fillRect/>
              </a:stretch>
            </p:blipFill>
            <p:spPr>
              <a:xfrm>
                <a:off x="3470580" y="10392420"/>
                <a:ext cx="21024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oup 691">
            <a:extLst>
              <a:ext uri="{FF2B5EF4-FFF2-40B4-BE49-F238E27FC236}">
                <a16:creationId xmlns:a16="http://schemas.microsoft.com/office/drawing/2014/main" id="{BA00A5DA-6A02-615F-7D77-7FDC67DB2939}"/>
              </a:ext>
            </a:extLst>
          </p:cNvPr>
          <p:cNvGrpSpPr/>
          <p:nvPr/>
        </p:nvGrpSpPr>
        <p:grpSpPr>
          <a:xfrm>
            <a:off x="3940740" y="9719220"/>
            <a:ext cx="231480" cy="264240"/>
            <a:chOff x="3940740" y="9719220"/>
            <a:chExt cx="231480" cy="26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7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86D56925-7A00-C95C-C0D9-812924C8B8A1}"/>
                    </a:ext>
                  </a:extLst>
                </p14:cNvPr>
                <p14:cNvContentPartPr/>
                <p14:nvPr/>
              </p14:nvContentPartPr>
              <p14:xfrm>
                <a:off x="3940740" y="9811740"/>
                <a:ext cx="81720" cy="20880"/>
              </p14:xfrm>
            </p:contentPart>
          </mc:Choice>
          <mc:Fallback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86D56925-7A00-C95C-C0D9-812924C8B8A1}"/>
                    </a:ext>
                  </a:extLst>
                </p:cNvPr>
                <p:cNvPicPr/>
                <p:nvPr/>
              </p:nvPicPr>
              <p:blipFill>
                <a:blip r:embed="rId1308"/>
                <a:stretch>
                  <a:fillRect/>
                </a:stretch>
              </p:blipFill>
              <p:spPr>
                <a:xfrm>
                  <a:off x="3932100" y="9803100"/>
                  <a:ext cx="993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9">
              <p14:nvContentPartPr>
                <p14:cNvPr id="691" name="Ink 690">
                  <a:extLst>
                    <a:ext uri="{FF2B5EF4-FFF2-40B4-BE49-F238E27FC236}">
                      <a16:creationId xmlns:a16="http://schemas.microsoft.com/office/drawing/2014/main" id="{65B2DCBB-66A1-7510-2655-615F20A35038}"/>
                    </a:ext>
                  </a:extLst>
                </p14:cNvPr>
                <p14:cNvContentPartPr/>
                <p14:nvPr/>
              </p14:nvContentPartPr>
              <p14:xfrm>
                <a:off x="4074300" y="9719220"/>
                <a:ext cx="97920" cy="264240"/>
              </p14:xfrm>
            </p:contentPart>
          </mc:Choice>
          <mc:Fallback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65B2DCBB-66A1-7510-2655-615F20A35038}"/>
                    </a:ext>
                  </a:extLst>
                </p:cNvPr>
                <p:cNvPicPr/>
                <p:nvPr/>
              </p:nvPicPr>
              <p:blipFill>
                <a:blip r:embed="rId1310"/>
                <a:stretch>
                  <a:fillRect/>
                </a:stretch>
              </p:blipFill>
              <p:spPr>
                <a:xfrm>
                  <a:off x="4065300" y="9710580"/>
                  <a:ext cx="115560" cy="28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11">
            <p14:nvContentPartPr>
              <p14:cNvPr id="693" name="Ink 692">
                <a:extLst>
                  <a:ext uri="{FF2B5EF4-FFF2-40B4-BE49-F238E27FC236}">
                    <a16:creationId xmlns:a16="http://schemas.microsoft.com/office/drawing/2014/main" id="{69CB267F-8059-BD71-D927-204D92EB44AC}"/>
                  </a:ext>
                </a:extLst>
              </p14:cNvPr>
              <p14:cNvContentPartPr/>
              <p14:nvPr/>
            </p14:nvContentPartPr>
            <p14:xfrm>
              <a:off x="4169700" y="9788340"/>
              <a:ext cx="88920" cy="106200"/>
            </p14:xfrm>
          </p:contentPart>
        </mc:Choice>
        <mc:Fallback>
          <p:pic>
            <p:nvPicPr>
              <p:cNvPr id="693" name="Ink 692">
                <a:extLst>
                  <a:ext uri="{FF2B5EF4-FFF2-40B4-BE49-F238E27FC236}">
                    <a16:creationId xmlns:a16="http://schemas.microsoft.com/office/drawing/2014/main" id="{69CB267F-8059-BD71-D927-204D92EB44AC}"/>
                  </a:ext>
                </a:extLst>
              </p:cNvPr>
              <p:cNvPicPr/>
              <p:nvPr/>
            </p:nvPicPr>
            <p:blipFill>
              <a:blip r:embed="rId1312"/>
              <a:stretch>
                <a:fillRect/>
              </a:stretch>
            </p:blipFill>
            <p:spPr>
              <a:xfrm>
                <a:off x="4160700" y="9779340"/>
                <a:ext cx="10656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3">
            <p14:nvContentPartPr>
              <p14:cNvPr id="694" name="Ink 693">
                <a:extLst>
                  <a:ext uri="{FF2B5EF4-FFF2-40B4-BE49-F238E27FC236}">
                    <a16:creationId xmlns:a16="http://schemas.microsoft.com/office/drawing/2014/main" id="{8ACA9F66-EE62-E79B-D13F-E5841AD4404A}"/>
                  </a:ext>
                </a:extLst>
              </p14:cNvPr>
              <p14:cNvContentPartPr/>
              <p14:nvPr/>
            </p14:nvContentPartPr>
            <p14:xfrm>
              <a:off x="4286340" y="9852060"/>
              <a:ext cx="42480" cy="110160"/>
            </p14:xfrm>
          </p:contentPart>
        </mc:Choice>
        <mc:Fallback>
          <p:pic>
            <p:nvPicPr>
              <p:cNvPr id="694" name="Ink 693">
                <a:extLst>
                  <a:ext uri="{FF2B5EF4-FFF2-40B4-BE49-F238E27FC236}">
                    <a16:creationId xmlns:a16="http://schemas.microsoft.com/office/drawing/2014/main" id="{8ACA9F66-EE62-E79B-D13F-E5841AD4404A}"/>
                  </a:ext>
                </a:extLst>
              </p:cNvPr>
              <p:cNvPicPr/>
              <p:nvPr/>
            </p:nvPicPr>
            <p:blipFill>
              <a:blip r:embed="rId1314"/>
              <a:stretch>
                <a:fillRect/>
              </a:stretch>
            </p:blipFill>
            <p:spPr>
              <a:xfrm>
                <a:off x="4277700" y="9843060"/>
                <a:ext cx="6012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5">
            <p14:nvContentPartPr>
              <p14:cNvPr id="695" name="Ink 694">
                <a:extLst>
                  <a:ext uri="{FF2B5EF4-FFF2-40B4-BE49-F238E27FC236}">
                    <a16:creationId xmlns:a16="http://schemas.microsoft.com/office/drawing/2014/main" id="{C8BB15BA-CBBF-3A1C-3979-9300B222E4E9}"/>
                  </a:ext>
                </a:extLst>
              </p14:cNvPr>
              <p14:cNvContentPartPr/>
              <p14:nvPr/>
            </p14:nvContentPartPr>
            <p14:xfrm>
              <a:off x="4411260" y="9838020"/>
              <a:ext cx="21600" cy="106200"/>
            </p14:xfrm>
          </p:contentPart>
        </mc:Choice>
        <mc:Fallback>
          <p:pic>
            <p:nvPicPr>
              <p:cNvPr id="695" name="Ink 694">
                <a:extLst>
                  <a:ext uri="{FF2B5EF4-FFF2-40B4-BE49-F238E27FC236}">
                    <a16:creationId xmlns:a16="http://schemas.microsoft.com/office/drawing/2014/main" id="{C8BB15BA-CBBF-3A1C-3979-9300B222E4E9}"/>
                  </a:ext>
                </a:extLst>
              </p:cNvPr>
              <p:cNvPicPr/>
              <p:nvPr/>
            </p:nvPicPr>
            <p:blipFill>
              <a:blip r:embed="rId1316"/>
              <a:stretch>
                <a:fillRect/>
              </a:stretch>
            </p:blipFill>
            <p:spPr>
              <a:xfrm>
                <a:off x="4402260" y="9829380"/>
                <a:ext cx="3924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7">
            <p14:nvContentPartPr>
              <p14:cNvPr id="696" name="Ink 695">
                <a:extLst>
                  <a:ext uri="{FF2B5EF4-FFF2-40B4-BE49-F238E27FC236}">
                    <a16:creationId xmlns:a16="http://schemas.microsoft.com/office/drawing/2014/main" id="{D577B900-BC80-A105-78A1-F722DC8A52B7}"/>
                  </a:ext>
                </a:extLst>
              </p14:cNvPr>
              <p14:cNvContentPartPr/>
              <p14:nvPr/>
            </p14:nvContentPartPr>
            <p14:xfrm>
              <a:off x="4390740" y="9902460"/>
              <a:ext cx="94320" cy="27000"/>
            </p14:xfrm>
          </p:contentPart>
        </mc:Choice>
        <mc:Fallback>
          <p:pic>
            <p:nvPicPr>
              <p:cNvPr id="696" name="Ink 695">
                <a:extLst>
                  <a:ext uri="{FF2B5EF4-FFF2-40B4-BE49-F238E27FC236}">
                    <a16:creationId xmlns:a16="http://schemas.microsoft.com/office/drawing/2014/main" id="{D577B900-BC80-A105-78A1-F722DC8A52B7}"/>
                  </a:ext>
                </a:extLst>
              </p:cNvPr>
              <p:cNvPicPr/>
              <p:nvPr/>
            </p:nvPicPr>
            <p:blipFill>
              <a:blip r:embed="rId1318"/>
              <a:stretch>
                <a:fillRect/>
              </a:stretch>
            </p:blipFill>
            <p:spPr>
              <a:xfrm>
                <a:off x="4381740" y="9893820"/>
                <a:ext cx="11196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9">
            <p14:nvContentPartPr>
              <p14:cNvPr id="697" name="Ink 696">
                <a:extLst>
                  <a:ext uri="{FF2B5EF4-FFF2-40B4-BE49-F238E27FC236}">
                    <a16:creationId xmlns:a16="http://schemas.microsoft.com/office/drawing/2014/main" id="{5BB4C93A-89A7-1290-2436-7F664FD99AFC}"/>
                  </a:ext>
                </a:extLst>
              </p14:cNvPr>
              <p14:cNvContentPartPr/>
              <p14:nvPr/>
            </p14:nvContentPartPr>
            <p14:xfrm>
              <a:off x="4527540" y="9803820"/>
              <a:ext cx="100080" cy="168480"/>
            </p14:xfrm>
          </p:contentPart>
        </mc:Choice>
        <mc:Fallback>
          <p:pic>
            <p:nvPicPr>
              <p:cNvPr id="697" name="Ink 696">
                <a:extLst>
                  <a:ext uri="{FF2B5EF4-FFF2-40B4-BE49-F238E27FC236}">
                    <a16:creationId xmlns:a16="http://schemas.microsoft.com/office/drawing/2014/main" id="{5BB4C93A-89A7-1290-2436-7F664FD99AFC}"/>
                  </a:ext>
                </a:extLst>
              </p:cNvPr>
              <p:cNvPicPr/>
              <p:nvPr/>
            </p:nvPicPr>
            <p:blipFill>
              <a:blip r:embed="rId1320"/>
              <a:stretch>
                <a:fillRect/>
              </a:stretch>
            </p:blipFill>
            <p:spPr>
              <a:xfrm>
                <a:off x="4518900" y="9794820"/>
                <a:ext cx="1177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1">
            <p14:nvContentPartPr>
              <p14:cNvPr id="704" name="Ink 703">
                <a:extLst>
                  <a:ext uri="{FF2B5EF4-FFF2-40B4-BE49-F238E27FC236}">
                    <a16:creationId xmlns:a16="http://schemas.microsoft.com/office/drawing/2014/main" id="{ECBF9B67-2E94-EAD6-019E-82738F37DC10}"/>
                  </a:ext>
                </a:extLst>
              </p14:cNvPr>
              <p14:cNvContentPartPr/>
              <p14:nvPr/>
            </p14:nvContentPartPr>
            <p14:xfrm>
              <a:off x="4009860" y="10124220"/>
              <a:ext cx="156240" cy="130320"/>
            </p14:xfrm>
          </p:contentPart>
        </mc:Choice>
        <mc:Fallback>
          <p:pic>
            <p:nvPicPr>
              <p:cNvPr id="704" name="Ink 703">
                <a:extLst>
                  <a:ext uri="{FF2B5EF4-FFF2-40B4-BE49-F238E27FC236}">
                    <a16:creationId xmlns:a16="http://schemas.microsoft.com/office/drawing/2014/main" id="{ECBF9B67-2E94-EAD6-019E-82738F37DC10}"/>
                  </a:ext>
                </a:extLst>
              </p:cNvPr>
              <p:cNvPicPr/>
              <p:nvPr/>
            </p:nvPicPr>
            <p:blipFill>
              <a:blip r:embed="rId1322"/>
              <a:stretch>
                <a:fillRect/>
              </a:stretch>
            </p:blipFill>
            <p:spPr>
              <a:xfrm>
                <a:off x="4001220" y="10115220"/>
                <a:ext cx="17388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3">
            <p14:nvContentPartPr>
              <p14:cNvPr id="705" name="Ink 704">
                <a:extLst>
                  <a:ext uri="{FF2B5EF4-FFF2-40B4-BE49-F238E27FC236}">
                    <a16:creationId xmlns:a16="http://schemas.microsoft.com/office/drawing/2014/main" id="{5F20E7A1-4EA5-8EC8-54DF-C1592E93AADB}"/>
                  </a:ext>
                </a:extLst>
              </p14:cNvPr>
              <p14:cNvContentPartPr/>
              <p14:nvPr/>
            </p14:nvContentPartPr>
            <p14:xfrm>
              <a:off x="4043700" y="10396740"/>
              <a:ext cx="24480" cy="205560"/>
            </p14:xfrm>
          </p:contentPart>
        </mc:Choice>
        <mc:Fallback>
          <p:pic>
            <p:nvPicPr>
              <p:cNvPr id="705" name="Ink 704">
                <a:extLst>
                  <a:ext uri="{FF2B5EF4-FFF2-40B4-BE49-F238E27FC236}">
                    <a16:creationId xmlns:a16="http://schemas.microsoft.com/office/drawing/2014/main" id="{5F20E7A1-4EA5-8EC8-54DF-C1592E93AADB}"/>
                  </a:ext>
                </a:extLst>
              </p:cNvPr>
              <p:cNvPicPr/>
              <p:nvPr/>
            </p:nvPicPr>
            <p:blipFill>
              <a:blip r:embed="rId1324"/>
              <a:stretch>
                <a:fillRect/>
              </a:stretch>
            </p:blipFill>
            <p:spPr>
              <a:xfrm>
                <a:off x="4034700" y="10387740"/>
                <a:ext cx="42120" cy="22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09" name="Group 708">
            <a:extLst>
              <a:ext uri="{FF2B5EF4-FFF2-40B4-BE49-F238E27FC236}">
                <a16:creationId xmlns:a16="http://schemas.microsoft.com/office/drawing/2014/main" id="{C6EECEB4-B2A5-FA3D-C6CE-BD03BF484B7B}"/>
              </a:ext>
            </a:extLst>
          </p:cNvPr>
          <p:cNvGrpSpPr/>
          <p:nvPr/>
        </p:nvGrpSpPr>
        <p:grpSpPr>
          <a:xfrm>
            <a:off x="4660740" y="9358860"/>
            <a:ext cx="189360" cy="1381320"/>
            <a:chOff x="4660740" y="9358860"/>
            <a:chExt cx="189360" cy="138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5">
              <p14:nvContentPartPr>
                <p14:cNvPr id="701" name="Ink 700">
                  <a:extLst>
                    <a:ext uri="{FF2B5EF4-FFF2-40B4-BE49-F238E27FC236}">
                      <a16:creationId xmlns:a16="http://schemas.microsoft.com/office/drawing/2014/main" id="{188452D1-19F7-FD4B-AEBC-6F3430F86ED1}"/>
                    </a:ext>
                  </a:extLst>
                </p14:cNvPr>
                <p14:cNvContentPartPr/>
                <p14:nvPr/>
              </p14:nvContentPartPr>
              <p14:xfrm>
                <a:off x="4660740" y="9886980"/>
                <a:ext cx="66600" cy="154080"/>
              </p14:xfrm>
            </p:contentPart>
          </mc:Choice>
          <mc:Fallback>
            <p:pic>
              <p:nvPicPr>
                <p:cNvPr id="701" name="Ink 700">
                  <a:extLst>
                    <a:ext uri="{FF2B5EF4-FFF2-40B4-BE49-F238E27FC236}">
                      <a16:creationId xmlns:a16="http://schemas.microsoft.com/office/drawing/2014/main" id="{188452D1-19F7-FD4B-AEBC-6F3430F86ED1}"/>
                    </a:ext>
                  </a:extLst>
                </p:cNvPr>
                <p:cNvPicPr/>
                <p:nvPr/>
              </p:nvPicPr>
              <p:blipFill>
                <a:blip r:embed="rId1326"/>
                <a:stretch>
                  <a:fillRect/>
                </a:stretch>
              </p:blipFill>
              <p:spPr>
                <a:xfrm>
                  <a:off x="4652100" y="9878340"/>
                  <a:ext cx="842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7">
              <p14:nvContentPartPr>
                <p14:cNvPr id="702" name="Ink 701">
                  <a:extLst>
                    <a:ext uri="{FF2B5EF4-FFF2-40B4-BE49-F238E27FC236}">
                      <a16:creationId xmlns:a16="http://schemas.microsoft.com/office/drawing/2014/main" id="{B093A450-204F-9B1F-AE65-1692F7FEDEB9}"/>
                    </a:ext>
                  </a:extLst>
                </p14:cNvPr>
                <p14:cNvContentPartPr/>
                <p14:nvPr/>
              </p14:nvContentPartPr>
              <p14:xfrm>
                <a:off x="4757580" y="9768540"/>
                <a:ext cx="42480" cy="265320"/>
              </p14:xfrm>
            </p:contentPart>
          </mc:Choice>
          <mc:Fallback>
            <p:pic>
              <p:nvPicPr>
                <p:cNvPr id="702" name="Ink 701">
                  <a:extLst>
                    <a:ext uri="{FF2B5EF4-FFF2-40B4-BE49-F238E27FC236}">
                      <a16:creationId xmlns:a16="http://schemas.microsoft.com/office/drawing/2014/main" id="{B093A450-204F-9B1F-AE65-1692F7FEDEB9}"/>
                    </a:ext>
                  </a:extLst>
                </p:cNvPr>
                <p:cNvPicPr/>
                <p:nvPr/>
              </p:nvPicPr>
              <p:blipFill>
                <a:blip r:embed="rId1328"/>
                <a:stretch>
                  <a:fillRect/>
                </a:stretch>
              </p:blipFill>
              <p:spPr>
                <a:xfrm>
                  <a:off x="4748940" y="9759900"/>
                  <a:ext cx="601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9">
              <p14:nvContentPartPr>
                <p14:cNvPr id="708" name="Ink 707">
                  <a:extLst>
                    <a:ext uri="{FF2B5EF4-FFF2-40B4-BE49-F238E27FC236}">
                      <a16:creationId xmlns:a16="http://schemas.microsoft.com/office/drawing/2014/main" id="{1028A2D1-A327-224A-A78F-E270CD9CEC35}"/>
                    </a:ext>
                  </a:extLst>
                </p14:cNvPr>
                <p14:cNvContentPartPr/>
                <p14:nvPr/>
              </p14:nvContentPartPr>
              <p14:xfrm>
                <a:off x="4697820" y="9358860"/>
                <a:ext cx="152280" cy="1381320"/>
              </p14:xfrm>
            </p:contentPart>
          </mc:Choice>
          <mc:Fallback>
            <p:pic>
              <p:nvPicPr>
                <p:cNvPr id="708" name="Ink 707">
                  <a:extLst>
                    <a:ext uri="{FF2B5EF4-FFF2-40B4-BE49-F238E27FC236}">
                      <a16:creationId xmlns:a16="http://schemas.microsoft.com/office/drawing/2014/main" id="{1028A2D1-A327-224A-A78F-E270CD9CEC35}"/>
                    </a:ext>
                  </a:extLst>
                </p:cNvPr>
                <p:cNvPicPr/>
                <p:nvPr/>
              </p:nvPicPr>
              <p:blipFill>
                <a:blip r:embed="rId1330"/>
                <a:stretch>
                  <a:fillRect/>
                </a:stretch>
              </p:blipFill>
              <p:spPr>
                <a:xfrm>
                  <a:off x="4689180" y="9350220"/>
                  <a:ext cx="169920" cy="139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0" name="Group 719">
            <a:extLst>
              <a:ext uri="{FF2B5EF4-FFF2-40B4-BE49-F238E27FC236}">
                <a16:creationId xmlns:a16="http://schemas.microsoft.com/office/drawing/2014/main" id="{E9418ECC-2240-8856-34C5-1A0705425B52}"/>
              </a:ext>
            </a:extLst>
          </p:cNvPr>
          <p:cNvGrpSpPr/>
          <p:nvPr/>
        </p:nvGrpSpPr>
        <p:grpSpPr>
          <a:xfrm>
            <a:off x="333540" y="10649100"/>
            <a:ext cx="630360" cy="1273320"/>
            <a:chOff x="333540" y="10649100"/>
            <a:chExt cx="630360" cy="127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31">
              <p14:nvContentPartPr>
                <p14:cNvPr id="710" name="Ink 709">
                  <a:extLst>
                    <a:ext uri="{FF2B5EF4-FFF2-40B4-BE49-F238E27FC236}">
                      <a16:creationId xmlns:a16="http://schemas.microsoft.com/office/drawing/2014/main" id="{BF666177-949E-76E8-CCDC-5977474B8EF8}"/>
                    </a:ext>
                  </a:extLst>
                </p14:cNvPr>
                <p14:cNvContentPartPr/>
                <p14:nvPr/>
              </p14:nvContentPartPr>
              <p14:xfrm>
                <a:off x="361260" y="10651260"/>
                <a:ext cx="53280" cy="104760"/>
              </p14:xfrm>
            </p:contentPart>
          </mc:Choice>
          <mc:Fallback>
            <p:pic>
              <p:nvPicPr>
                <p:cNvPr id="710" name="Ink 709">
                  <a:extLst>
                    <a:ext uri="{FF2B5EF4-FFF2-40B4-BE49-F238E27FC236}">
                      <a16:creationId xmlns:a16="http://schemas.microsoft.com/office/drawing/2014/main" id="{BF666177-949E-76E8-CCDC-5977474B8EF8}"/>
                    </a:ext>
                  </a:extLst>
                </p:cNvPr>
                <p:cNvPicPr/>
                <p:nvPr/>
              </p:nvPicPr>
              <p:blipFill>
                <a:blip r:embed="rId1332"/>
                <a:stretch>
                  <a:fillRect/>
                </a:stretch>
              </p:blipFill>
              <p:spPr>
                <a:xfrm>
                  <a:off x="352620" y="10642620"/>
                  <a:ext cx="709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3">
              <p14:nvContentPartPr>
                <p14:cNvPr id="711" name="Ink 710">
                  <a:extLst>
                    <a:ext uri="{FF2B5EF4-FFF2-40B4-BE49-F238E27FC236}">
                      <a16:creationId xmlns:a16="http://schemas.microsoft.com/office/drawing/2014/main" id="{CD27953D-4CF9-15D7-0E6C-0DB692DBB2EB}"/>
                    </a:ext>
                  </a:extLst>
                </p14:cNvPr>
                <p14:cNvContentPartPr/>
                <p14:nvPr/>
              </p14:nvContentPartPr>
              <p14:xfrm>
                <a:off x="394020" y="10698060"/>
                <a:ext cx="28440" cy="177120"/>
              </p14:xfrm>
            </p:contentPart>
          </mc:Choice>
          <mc:Fallback>
            <p:pic>
              <p:nvPicPr>
                <p:cNvPr id="711" name="Ink 710">
                  <a:extLst>
                    <a:ext uri="{FF2B5EF4-FFF2-40B4-BE49-F238E27FC236}">
                      <a16:creationId xmlns:a16="http://schemas.microsoft.com/office/drawing/2014/main" id="{CD27953D-4CF9-15D7-0E6C-0DB692DBB2EB}"/>
                    </a:ext>
                  </a:extLst>
                </p:cNvPr>
                <p:cNvPicPr/>
                <p:nvPr/>
              </p:nvPicPr>
              <p:blipFill>
                <a:blip r:embed="rId1334"/>
                <a:stretch>
                  <a:fillRect/>
                </a:stretch>
              </p:blipFill>
              <p:spPr>
                <a:xfrm>
                  <a:off x="385380" y="10689420"/>
                  <a:ext cx="460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5">
              <p14:nvContentPartPr>
                <p14:cNvPr id="712" name="Ink 711">
                  <a:extLst>
                    <a:ext uri="{FF2B5EF4-FFF2-40B4-BE49-F238E27FC236}">
                      <a16:creationId xmlns:a16="http://schemas.microsoft.com/office/drawing/2014/main" id="{0F2F84C0-226B-A4D3-872A-392A5898E39E}"/>
                    </a:ext>
                  </a:extLst>
                </p14:cNvPr>
                <p14:cNvContentPartPr/>
                <p14:nvPr/>
              </p14:nvContentPartPr>
              <p14:xfrm>
                <a:off x="333540" y="10993260"/>
                <a:ext cx="66240" cy="100080"/>
              </p14:xfrm>
            </p:contentPart>
          </mc:Choice>
          <mc:Fallback>
            <p:pic>
              <p:nvPicPr>
                <p:cNvPr id="712" name="Ink 711">
                  <a:extLst>
                    <a:ext uri="{FF2B5EF4-FFF2-40B4-BE49-F238E27FC236}">
                      <a16:creationId xmlns:a16="http://schemas.microsoft.com/office/drawing/2014/main" id="{0F2F84C0-226B-A4D3-872A-392A5898E39E}"/>
                    </a:ext>
                  </a:extLst>
                </p:cNvPr>
                <p:cNvPicPr/>
                <p:nvPr/>
              </p:nvPicPr>
              <p:blipFill>
                <a:blip r:embed="rId1336"/>
                <a:stretch>
                  <a:fillRect/>
                </a:stretch>
              </p:blipFill>
              <p:spPr>
                <a:xfrm>
                  <a:off x="324540" y="10984620"/>
                  <a:ext cx="838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7">
              <p14:nvContentPartPr>
                <p14:cNvPr id="713" name="Ink 712">
                  <a:extLst>
                    <a:ext uri="{FF2B5EF4-FFF2-40B4-BE49-F238E27FC236}">
                      <a16:creationId xmlns:a16="http://schemas.microsoft.com/office/drawing/2014/main" id="{80AC0C5B-E5A9-82D2-3D4D-D1DD09C1656B}"/>
                    </a:ext>
                  </a:extLst>
                </p14:cNvPr>
                <p14:cNvContentPartPr/>
                <p14:nvPr/>
              </p14:nvContentPartPr>
              <p14:xfrm>
                <a:off x="507060" y="10780500"/>
                <a:ext cx="44640" cy="172800"/>
              </p14:xfrm>
            </p:contentPart>
          </mc:Choice>
          <mc:Fallback>
            <p:pic>
              <p:nvPicPr>
                <p:cNvPr id="713" name="Ink 712">
                  <a:extLst>
                    <a:ext uri="{FF2B5EF4-FFF2-40B4-BE49-F238E27FC236}">
                      <a16:creationId xmlns:a16="http://schemas.microsoft.com/office/drawing/2014/main" id="{80AC0C5B-E5A9-82D2-3D4D-D1DD09C1656B}"/>
                    </a:ext>
                  </a:extLst>
                </p:cNvPr>
                <p:cNvPicPr/>
                <p:nvPr/>
              </p:nvPicPr>
              <p:blipFill>
                <a:blip r:embed="rId1338"/>
                <a:stretch>
                  <a:fillRect/>
                </a:stretch>
              </p:blipFill>
              <p:spPr>
                <a:xfrm>
                  <a:off x="498060" y="10771500"/>
                  <a:ext cx="622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9">
              <p14:nvContentPartPr>
                <p14:cNvPr id="714" name="Ink 713">
                  <a:extLst>
                    <a:ext uri="{FF2B5EF4-FFF2-40B4-BE49-F238E27FC236}">
                      <a16:creationId xmlns:a16="http://schemas.microsoft.com/office/drawing/2014/main" id="{7BC56660-776F-944F-A617-537B5B179618}"/>
                    </a:ext>
                  </a:extLst>
                </p14:cNvPr>
                <p14:cNvContentPartPr/>
                <p14:nvPr/>
              </p14:nvContentPartPr>
              <p14:xfrm>
                <a:off x="610020" y="10861860"/>
                <a:ext cx="31680" cy="21240"/>
              </p14:xfrm>
            </p:contentPart>
          </mc:Choice>
          <mc:Fallback>
            <p:pic>
              <p:nvPicPr>
                <p:cNvPr id="714" name="Ink 713">
                  <a:extLst>
                    <a:ext uri="{FF2B5EF4-FFF2-40B4-BE49-F238E27FC236}">
                      <a16:creationId xmlns:a16="http://schemas.microsoft.com/office/drawing/2014/main" id="{7BC56660-776F-944F-A617-537B5B179618}"/>
                    </a:ext>
                  </a:extLst>
                </p:cNvPr>
                <p:cNvPicPr/>
                <p:nvPr/>
              </p:nvPicPr>
              <p:blipFill>
                <a:blip r:embed="rId1340"/>
                <a:stretch>
                  <a:fillRect/>
                </a:stretch>
              </p:blipFill>
              <p:spPr>
                <a:xfrm>
                  <a:off x="601380" y="10852860"/>
                  <a:ext cx="493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1">
              <p14:nvContentPartPr>
                <p14:cNvPr id="715" name="Ink 714">
                  <a:extLst>
                    <a:ext uri="{FF2B5EF4-FFF2-40B4-BE49-F238E27FC236}">
                      <a16:creationId xmlns:a16="http://schemas.microsoft.com/office/drawing/2014/main" id="{EAF0298B-C5A4-E20B-554D-F3B065A101B8}"/>
                    </a:ext>
                  </a:extLst>
                </p14:cNvPr>
                <p14:cNvContentPartPr/>
                <p14:nvPr/>
              </p14:nvContentPartPr>
              <p14:xfrm>
                <a:off x="607500" y="10904700"/>
                <a:ext cx="43560" cy="15120"/>
              </p14:xfrm>
            </p:contentPart>
          </mc:Choice>
          <mc:Fallback>
            <p:pic>
              <p:nvPicPr>
                <p:cNvPr id="715" name="Ink 714">
                  <a:extLst>
                    <a:ext uri="{FF2B5EF4-FFF2-40B4-BE49-F238E27FC236}">
                      <a16:creationId xmlns:a16="http://schemas.microsoft.com/office/drawing/2014/main" id="{EAF0298B-C5A4-E20B-554D-F3B065A101B8}"/>
                    </a:ext>
                  </a:extLst>
                </p:cNvPr>
                <p:cNvPicPr/>
                <p:nvPr/>
              </p:nvPicPr>
              <p:blipFill>
                <a:blip r:embed="rId1093"/>
                <a:stretch>
                  <a:fillRect/>
                </a:stretch>
              </p:blipFill>
              <p:spPr>
                <a:xfrm>
                  <a:off x="598500" y="10896060"/>
                  <a:ext cx="612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2">
              <p14:nvContentPartPr>
                <p14:cNvPr id="716" name="Ink 715">
                  <a:extLst>
                    <a:ext uri="{FF2B5EF4-FFF2-40B4-BE49-F238E27FC236}">
                      <a16:creationId xmlns:a16="http://schemas.microsoft.com/office/drawing/2014/main" id="{5F21F080-1855-3991-C494-A4811AA8287E}"/>
                    </a:ext>
                  </a:extLst>
                </p14:cNvPr>
                <p14:cNvContentPartPr/>
                <p14:nvPr/>
              </p14:nvContentPartPr>
              <p14:xfrm>
                <a:off x="704700" y="10649100"/>
                <a:ext cx="69840" cy="11880"/>
              </p14:xfrm>
            </p:contentPart>
          </mc:Choice>
          <mc:Fallback>
            <p:pic>
              <p:nvPicPr>
                <p:cNvPr id="716" name="Ink 715">
                  <a:extLst>
                    <a:ext uri="{FF2B5EF4-FFF2-40B4-BE49-F238E27FC236}">
                      <a16:creationId xmlns:a16="http://schemas.microsoft.com/office/drawing/2014/main" id="{5F21F080-1855-3991-C494-A4811AA8287E}"/>
                    </a:ext>
                  </a:extLst>
                </p:cNvPr>
                <p:cNvPicPr/>
                <p:nvPr/>
              </p:nvPicPr>
              <p:blipFill>
                <a:blip r:embed="rId1343"/>
                <a:stretch>
                  <a:fillRect/>
                </a:stretch>
              </p:blipFill>
              <p:spPr>
                <a:xfrm>
                  <a:off x="695700" y="10640100"/>
                  <a:ext cx="87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4">
              <p14:nvContentPartPr>
                <p14:cNvPr id="717" name="Ink 716">
                  <a:extLst>
                    <a:ext uri="{FF2B5EF4-FFF2-40B4-BE49-F238E27FC236}">
                      <a16:creationId xmlns:a16="http://schemas.microsoft.com/office/drawing/2014/main" id="{3B7D5051-F089-C799-0B9B-4A60E16E7A77}"/>
                    </a:ext>
                  </a:extLst>
                </p14:cNvPr>
                <p14:cNvContentPartPr/>
                <p14:nvPr/>
              </p14:nvContentPartPr>
              <p14:xfrm>
                <a:off x="651780" y="10666380"/>
                <a:ext cx="78120" cy="1256040"/>
              </p14:xfrm>
            </p:contentPart>
          </mc:Choice>
          <mc:Fallback>
            <p:pic>
              <p:nvPicPr>
                <p:cNvPr id="717" name="Ink 716">
                  <a:extLst>
                    <a:ext uri="{FF2B5EF4-FFF2-40B4-BE49-F238E27FC236}">
                      <a16:creationId xmlns:a16="http://schemas.microsoft.com/office/drawing/2014/main" id="{3B7D5051-F089-C799-0B9B-4A60E16E7A77}"/>
                    </a:ext>
                  </a:extLst>
                </p:cNvPr>
                <p:cNvPicPr/>
                <p:nvPr/>
              </p:nvPicPr>
              <p:blipFill>
                <a:blip r:embed="rId1345"/>
                <a:stretch>
                  <a:fillRect/>
                </a:stretch>
              </p:blipFill>
              <p:spPr>
                <a:xfrm>
                  <a:off x="642780" y="10657380"/>
                  <a:ext cx="95760" cy="12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6">
              <p14:nvContentPartPr>
                <p14:cNvPr id="719" name="Ink 718">
                  <a:extLst>
                    <a:ext uri="{FF2B5EF4-FFF2-40B4-BE49-F238E27FC236}">
                      <a16:creationId xmlns:a16="http://schemas.microsoft.com/office/drawing/2014/main" id="{0A09DD62-CDEF-673A-E514-D5501E7AE0B3}"/>
                    </a:ext>
                  </a:extLst>
                </p14:cNvPr>
                <p14:cNvContentPartPr/>
                <p14:nvPr/>
              </p14:nvContentPartPr>
              <p14:xfrm>
                <a:off x="831780" y="10745220"/>
                <a:ext cx="132120" cy="174600"/>
              </p14:xfrm>
            </p:contentPart>
          </mc:Choice>
          <mc:Fallback>
            <p:pic>
              <p:nvPicPr>
                <p:cNvPr id="719" name="Ink 718">
                  <a:extLst>
                    <a:ext uri="{FF2B5EF4-FFF2-40B4-BE49-F238E27FC236}">
                      <a16:creationId xmlns:a16="http://schemas.microsoft.com/office/drawing/2014/main" id="{0A09DD62-CDEF-673A-E514-D5501E7AE0B3}"/>
                    </a:ext>
                  </a:extLst>
                </p:cNvPr>
                <p:cNvPicPr/>
                <p:nvPr/>
              </p:nvPicPr>
              <p:blipFill>
                <a:blip r:embed="rId1347"/>
                <a:stretch>
                  <a:fillRect/>
                </a:stretch>
              </p:blipFill>
              <p:spPr>
                <a:xfrm>
                  <a:off x="822780" y="10736220"/>
                  <a:ext cx="14976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8" name="Group 727">
            <a:extLst>
              <a:ext uri="{FF2B5EF4-FFF2-40B4-BE49-F238E27FC236}">
                <a16:creationId xmlns:a16="http://schemas.microsoft.com/office/drawing/2014/main" id="{4BC0E1C7-3395-9DF5-75ED-588F44FC0BAD}"/>
              </a:ext>
            </a:extLst>
          </p:cNvPr>
          <p:cNvGrpSpPr/>
          <p:nvPr/>
        </p:nvGrpSpPr>
        <p:grpSpPr>
          <a:xfrm>
            <a:off x="1022940" y="10756740"/>
            <a:ext cx="322920" cy="255240"/>
            <a:chOff x="1022940" y="10756740"/>
            <a:chExt cx="322920" cy="25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8">
              <p14:nvContentPartPr>
                <p14:cNvPr id="724" name="Ink 723">
                  <a:extLst>
                    <a:ext uri="{FF2B5EF4-FFF2-40B4-BE49-F238E27FC236}">
                      <a16:creationId xmlns:a16="http://schemas.microsoft.com/office/drawing/2014/main" id="{F35D991A-EABE-89A8-F378-4E4B9333B62A}"/>
                    </a:ext>
                  </a:extLst>
                </p14:cNvPr>
                <p14:cNvContentPartPr/>
                <p14:nvPr/>
              </p14:nvContentPartPr>
              <p14:xfrm>
                <a:off x="1058580" y="10756740"/>
                <a:ext cx="135720" cy="154800"/>
              </p14:xfrm>
            </p:contentPart>
          </mc:Choice>
          <mc:Fallback>
            <p:pic>
              <p:nvPicPr>
                <p:cNvPr id="724" name="Ink 723">
                  <a:extLst>
                    <a:ext uri="{FF2B5EF4-FFF2-40B4-BE49-F238E27FC236}">
                      <a16:creationId xmlns:a16="http://schemas.microsoft.com/office/drawing/2014/main" id="{F35D991A-EABE-89A8-F378-4E4B9333B62A}"/>
                    </a:ext>
                  </a:extLst>
                </p:cNvPr>
                <p:cNvPicPr/>
                <p:nvPr/>
              </p:nvPicPr>
              <p:blipFill>
                <a:blip r:embed="rId1349"/>
                <a:stretch>
                  <a:fillRect/>
                </a:stretch>
              </p:blipFill>
              <p:spPr>
                <a:xfrm>
                  <a:off x="1049580" y="10747740"/>
                  <a:ext cx="1533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0">
              <p14:nvContentPartPr>
                <p14:cNvPr id="725" name="Ink 724">
                  <a:extLst>
                    <a:ext uri="{FF2B5EF4-FFF2-40B4-BE49-F238E27FC236}">
                      <a16:creationId xmlns:a16="http://schemas.microsoft.com/office/drawing/2014/main" id="{546AE5A2-4475-BBBB-A5A5-AA398EA78616}"/>
                    </a:ext>
                  </a:extLst>
                </p14:cNvPr>
                <p14:cNvContentPartPr/>
                <p14:nvPr/>
              </p14:nvContentPartPr>
              <p14:xfrm>
                <a:off x="1022940" y="10819740"/>
                <a:ext cx="247680" cy="62280"/>
              </p14:xfrm>
            </p:contentPart>
          </mc:Choice>
          <mc:Fallback>
            <p:pic>
              <p:nvPicPr>
                <p:cNvPr id="725" name="Ink 724">
                  <a:extLst>
                    <a:ext uri="{FF2B5EF4-FFF2-40B4-BE49-F238E27FC236}">
                      <a16:creationId xmlns:a16="http://schemas.microsoft.com/office/drawing/2014/main" id="{546AE5A2-4475-BBBB-A5A5-AA398EA78616}"/>
                    </a:ext>
                  </a:extLst>
                </p:cNvPr>
                <p:cNvPicPr/>
                <p:nvPr/>
              </p:nvPicPr>
              <p:blipFill>
                <a:blip r:embed="rId1351"/>
                <a:stretch>
                  <a:fillRect/>
                </a:stretch>
              </p:blipFill>
              <p:spPr>
                <a:xfrm>
                  <a:off x="1014300" y="10810740"/>
                  <a:ext cx="2653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2">
              <p14:nvContentPartPr>
                <p14:cNvPr id="727" name="Ink 726">
                  <a:extLst>
                    <a:ext uri="{FF2B5EF4-FFF2-40B4-BE49-F238E27FC236}">
                      <a16:creationId xmlns:a16="http://schemas.microsoft.com/office/drawing/2014/main" id="{4C562421-0E49-2B35-8DFC-61B5FDCCF8C0}"/>
                    </a:ext>
                  </a:extLst>
                </p14:cNvPr>
                <p14:cNvContentPartPr/>
                <p14:nvPr/>
              </p14:nvContentPartPr>
              <p14:xfrm>
                <a:off x="1269180" y="10876980"/>
                <a:ext cx="76680" cy="135000"/>
              </p14:xfrm>
            </p:contentPart>
          </mc:Choice>
          <mc:Fallback>
            <p:pic>
              <p:nvPicPr>
                <p:cNvPr id="727" name="Ink 726">
                  <a:extLst>
                    <a:ext uri="{FF2B5EF4-FFF2-40B4-BE49-F238E27FC236}">
                      <a16:creationId xmlns:a16="http://schemas.microsoft.com/office/drawing/2014/main" id="{4C562421-0E49-2B35-8DFC-61B5FDCCF8C0}"/>
                    </a:ext>
                  </a:extLst>
                </p:cNvPr>
                <p:cNvPicPr/>
                <p:nvPr/>
              </p:nvPicPr>
              <p:blipFill>
                <a:blip r:embed="rId1353"/>
                <a:stretch>
                  <a:fillRect/>
                </a:stretch>
              </p:blipFill>
              <p:spPr>
                <a:xfrm>
                  <a:off x="1260540" y="10868340"/>
                  <a:ext cx="94320" cy="15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8" name="Group 737">
            <a:extLst>
              <a:ext uri="{FF2B5EF4-FFF2-40B4-BE49-F238E27FC236}">
                <a16:creationId xmlns:a16="http://schemas.microsoft.com/office/drawing/2014/main" id="{D663E0E0-1747-735B-99D5-77B94924CCAD}"/>
              </a:ext>
            </a:extLst>
          </p:cNvPr>
          <p:cNvGrpSpPr/>
          <p:nvPr/>
        </p:nvGrpSpPr>
        <p:grpSpPr>
          <a:xfrm>
            <a:off x="1770300" y="10820460"/>
            <a:ext cx="505080" cy="213840"/>
            <a:chOff x="1770300" y="10820460"/>
            <a:chExt cx="505080" cy="21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4">
              <p14:nvContentPartPr>
                <p14:cNvPr id="731" name="Ink 730">
                  <a:extLst>
                    <a:ext uri="{FF2B5EF4-FFF2-40B4-BE49-F238E27FC236}">
                      <a16:creationId xmlns:a16="http://schemas.microsoft.com/office/drawing/2014/main" id="{99DB7BCB-440F-9299-7FC5-3628AD5DC772}"/>
                    </a:ext>
                  </a:extLst>
                </p14:cNvPr>
                <p14:cNvContentPartPr/>
                <p14:nvPr/>
              </p14:nvContentPartPr>
              <p14:xfrm>
                <a:off x="1770300" y="10864380"/>
                <a:ext cx="75240" cy="3960"/>
              </p14:xfrm>
            </p:contentPart>
          </mc:Choice>
          <mc:Fallback>
            <p:pic>
              <p:nvPicPr>
                <p:cNvPr id="731" name="Ink 730">
                  <a:extLst>
                    <a:ext uri="{FF2B5EF4-FFF2-40B4-BE49-F238E27FC236}">
                      <a16:creationId xmlns:a16="http://schemas.microsoft.com/office/drawing/2014/main" id="{99DB7BCB-440F-9299-7FC5-3628AD5DC772}"/>
                    </a:ext>
                  </a:extLst>
                </p:cNvPr>
                <p:cNvPicPr/>
                <p:nvPr/>
              </p:nvPicPr>
              <p:blipFill>
                <a:blip r:embed="rId1355"/>
                <a:stretch>
                  <a:fillRect/>
                </a:stretch>
              </p:blipFill>
              <p:spPr>
                <a:xfrm>
                  <a:off x="1761660" y="10855740"/>
                  <a:ext cx="928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6">
              <p14:nvContentPartPr>
                <p14:cNvPr id="732" name="Ink 731">
                  <a:extLst>
                    <a:ext uri="{FF2B5EF4-FFF2-40B4-BE49-F238E27FC236}">
                      <a16:creationId xmlns:a16="http://schemas.microsoft.com/office/drawing/2014/main" id="{F95A8C62-C1AE-4CAC-FC6A-3C7A7C6177C7}"/>
                    </a:ext>
                  </a:extLst>
                </p14:cNvPr>
                <p14:cNvContentPartPr/>
                <p14:nvPr/>
              </p14:nvContentPartPr>
              <p14:xfrm>
                <a:off x="1897020" y="10822980"/>
                <a:ext cx="73440" cy="146520"/>
              </p14:xfrm>
            </p:contentPart>
          </mc:Choice>
          <mc:Fallback>
            <p:pic>
              <p:nvPicPr>
                <p:cNvPr id="732" name="Ink 731">
                  <a:extLst>
                    <a:ext uri="{FF2B5EF4-FFF2-40B4-BE49-F238E27FC236}">
                      <a16:creationId xmlns:a16="http://schemas.microsoft.com/office/drawing/2014/main" id="{F95A8C62-C1AE-4CAC-FC6A-3C7A7C6177C7}"/>
                    </a:ext>
                  </a:extLst>
                </p:cNvPr>
                <p:cNvPicPr/>
                <p:nvPr/>
              </p:nvPicPr>
              <p:blipFill>
                <a:blip r:embed="rId1357"/>
                <a:stretch>
                  <a:fillRect/>
                </a:stretch>
              </p:blipFill>
              <p:spPr>
                <a:xfrm>
                  <a:off x="1888020" y="10814340"/>
                  <a:ext cx="910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8">
              <p14:nvContentPartPr>
                <p14:cNvPr id="733" name="Ink 732">
                  <a:extLst>
                    <a:ext uri="{FF2B5EF4-FFF2-40B4-BE49-F238E27FC236}">
                      <a16:creationId xmlns:a16="http://schemas.microsoft.com/office/drawing/2014/main" id="{4774AA21-9F70-B862-49BC-CBBBBD99DD1F}"/>
                    </a:ext>
                  </a:extLst>
                </p14:cNvPr>
                <p14:cNvContentPartPr/>
                <p14:nvPr/>
              </p14:nvContentPartPr>
              <p14:xfrm>
                <a:off x="2042820" y="10820460"/>
                <a:ext cx="113400" cy="137160"/>
              </p14:xfrm>
            </p:contentPart>
          </mc:Choice>
          <mc:Fallback>
            <p:pic>
              <p:nvPicPr>
                <p:cNvPr id="733" name="Ink 732">
                  <a:extLst>
                    <a:ext uri="{FF2B5EF4-FFF2-40B4-BE49-F238E27FC236}">
                      <a16:creationId xmlns:a16="http://schemas.microsoft.com/office/drawing/2014/main" id="{4774AA21-9F70-B862-49BC-CBBBBD99DD1F}"/>
                    </a:ext>
                  </a:extLst>
                </p:cNvPr>
                <p:cNvPicPr/>
                <p:nvPr/>
              </p:nvPicPr>
              <p:blipFill>
                <a:blip r:embed="rId1359"/>
                <a:stretch>
                  <a:fillRect/>
                </a:stretch>
              </p:blipFill>
              <p:spPr>
                <a:xfrm>
                  <a:off x="2034180" y="10811820"/>
                  <a:ext cx="1310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0">
              <p14:nvContentPartPr>
                <p14:cNvPr id="734" name="Ink 733">
                  <a:extLst>
                    <a:ext uri="{FF2B5EF4-FFF2-40B4-BE49-F238E27FC236}">
                      <a16:creationId xmlns:a16="http://schemas.microsoft.com/office/drawing/2014/main" id="{AB0DFFB3-3AFD-2D53-17FC-72078D32D00A}"/>
                    </a:ext>
                  </a:extLst>
                </p14:cNvPr>
                <p14:cNvContentPartPr/>
                <p14:nvPr/>
              </p14:nvContentPartPr>
              <p14:xfrm>
                <a:off x="1990260" y="10863300"/>
                <a:ext cx="195120" cy="42840"/>
              </p14:xfrm>
            </p:contentPart>
          </mc:Choice>
          <mc:Fallback>
            <p:pic>
              <p:nvPicPr>
                <p:cNvPr id="734" name="Ink 733">
                  <a:extLst>
                    <a:ext uri="{FF2B5EF4-FFF2-40B4-BE49-F238E27FC236}">
                      <a16:creationId xmlns:a16="http://schemas.microsoft.com/office/drawing/2014/main" id="{AB0DFFB3-3AFD-2D53-17FC-72078D32D00A}"/>
                    </a:ext>
                  </a:extLst>
                </p:cNvPr>
                <p:cNvPicPr/>
                <p:nvPr/>
              </p:nvPicPr>
              <p:blipFill>
                <a:blip r:embed="rId1361"/>
                <a:stretch>
                  <a:fillRect/>
                </a:stretch>
              </p:blipFill>
              <p:spPr>
                <a:xfrm>
                  <a:off x="1981620" y="10854300"/>
                  <a:ext cx="2127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2">
              <p14:nvContentPartPr>
                <p14:cNvPr id="736" name="Ink 735">
                  <a:extLst>
                    <a:ext uri="{FF2B5EF4-FFF2-40B4-BE49-F238E27FC236}">
                      <a16:creationId xmlns:a16="http://schemas.microsoft.com/office/drawing/2014/main" id="{AE60B0D3-8259-AB52-721B-E094CAD76B22}"/>
                    </a:ext>
                  </a:extLst>
                </p14:cNvPr>
                <p14:cNvContentPartPr/>
                <p14:nvPr/>
              </p14:nvContentPartPr>
              <p14:xfrm>
                <a:off x="2235420" y="10902540"/>
                <a:ext cx="36720" cy="5040"/>
              </p14:xfrm>
            </p:contentPart>
          </mc:Choice>
          <mc:Fallback>
            <p:pic>
              <p:nvPicPr>
                <p:cNvPr id="736" name="Ink 735">
                  <a:extLst>
                    <a:ext uri="{FF2B5EF4-FFF2-40B4-BE49-F238E27FC236}">
                      <a16:creationId xmlns:a16="http://schemas.microsoft.com/office/drawing/2014/main" id="{AE60B0D3-8259-AB52-721B-E094CAD76B22}"/>
                    </a:ext>
                  </a:extLst>
                </p:cNvPr>
                <p:cNvPicPr/>
                <p:nvPr/>
              </p:nvPicPr>
              <p:blipFill>
                <a:blip r:embed="rId1363"/>
                <a:stretch>
                  <a:fillRect/>
                </a:stretch>
              </p:blipFill>
              <p:spPr>
                <a:xfrm>
                  <a:off x="2226780" y="10893540"/>
                  <a:ext cx="543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4">
              <p14:nvContentPartPr>
                <p14:cNvPr id="737" name="Ink 736">
                  <a:extLst>
                    <a:ext uri="{FF2B5EF4-FFF2-40B4-BE49-F238E27FC236}">
                      <a16:creationId xmlns:a16="http://schemas.microsoft.com/office/drawing/2014/main" id="{7BC0D630-858B-EB97-2898-3D8DBC63E469}"/>
                    </a:ext>
                  </a:extLst>
                </p14:cNvPr>
                <p14:cNvContentPartPr/>
                <p14:nvPr/>
              </p14:nvContentPartPr>
              <p14:xfrm>
                <a:off x="2210580" y="10907940"/>
                <a:ext cx="64800" cy="126360"/>
              </p14:xfrm>
            </p:contentPart>
          </mc:Choice>
          <mc:Fallback>
            <p:pic>
              <p:nvPicPr>
                <p:cNvPr id="737" name="Ink 736">
                  <a:extLst>
                    <a:ext uri="{FF2B5EF4-FFF2-40B4-BE49-F238E27FC236}">
                      <a16:creationId xmlns:a16="http://schemas.microsoft.com/office/drawing/2014/main" id="{7BC0D630-858B-EB97-2898-3D8DBC63E469}"/>
                    </a:ext>
                  </a:extLst>
                </p:cNvPr>
                <p:cNvPicPr/>
                <p:nvPr/>
              </p:nvPicPr>
              <p:blipFill>
                <a:blip r:embed="rId1365"/>
                <a:stretch>
                  <a:fillRect/>
                </a:stretch>
              </p:blipFill>
              <p:spPr>
                <a:xfrm>
                  <a:off x="2201580" y="10898940"/>
                  <a:ext cx="82440" cy="14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66">
            <p14:nvContentPartPr>
              <p14:cNvPr id="739" name="Ink 738">
                <a:extLst>
                  <a:ext uri="{FF2B5EF4-FFF2-40B4-BE49-F238E27FC236}">
                    <a16:creationId xmlns:a16="http://schemas.microsoft.com/office/drawing/2014/main" id="{C54E65E8-192C-D5CD-5814-A169190A6781}"/>
                  </a:ext>
                </a:extLst>
              </p14:cNvPr>
              <p14:cNvContentPartPr/>
              <p14:nvPr/>
            </p14:nvContentPartPr>
            <p14:xfrm>
              <a:off x="2794860" y="10888140"/>
              <a:ext cx="145800" cy="150480"/>
            </p14:xfrm>
          </p:contentPart>
        </mc:Choice>
        <mc:Fallback>
          <p:pic>
            <p:nvPicPr>
              <p:cNvPr id="739" name="Ink 738">
                <a:extLst>
                  <a:ext uri="{FF2B5EF4-FFF2-40B4-BE49-F238E27FC236}">
                    <a16:creationId xmlns:a16="http://schemas.microsoft.com/office/drawing/2014/main" id="{C54E65E8-192C-D5CD-5814-A169190A6781}"/>
                  </a:ext>
                </a:extLst>
              </p:cNvPr>
              <p:cNvPicPr/>
              <p:nvPr/>
            </p:nvPicPr>
            <p:blipFill>
              <a:blip r:embed="rId1367"/>
              <a:stretch>
                <a:fillRect/>
              </a:stretch>
            </p:blipFill>
            <p:spPr>
              <a:xfrm>
                <a:off x="2786220" y="10879140"/>
                <a:ext cx="16344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8">
            <p14:nvContentPartPr>
              <p14:cNvPr id="740" name="Ink 739">
                <a:extLst>
                  <a:ext uri="{FF2B5EF4-FFF2-40B4-BE49-F238E27FC236}">
                    <a16:creationId xmlns:a16="http://schemas.microsoft.com/office/drawing/2014/main" id="{76AE4FE2-BB4A-6D8B-E5AC-D1025031FC86}"/>
                  </a:ext>
                </a:extLst>
              </p14:cNvPr>
              <p14:cNvContentPartPr/>
              <p14:nvPr/>
            </p14:nvContentPartPr>
            <p14:xfrm>
              <a:off x="3512700" y="10948620"/>
              <a:ext cx="153000" cy="165960"/>
            </p14:xfrm>
          </p:contentPart>
        </mc:Choice>
        <mc:Fallback>
          <p:pic>
            <p:nvPicPr>
              <p:cNvPr id="740" name="Ink 739">
                <a:extLst>
                  <a:ext uri="{FF2B5EF4-FFF2-40B4-BE49-F238E27FC236}">
                    <a16:creationId xmlns:a16="http://schemas.microsoft.com/office/drawing/2014/main" id="{76AE4FE2-BB4A-6D8B-E5AC-D1025031FC86}"/>
                  </a:ext>
                </a:extLst>
              </p:cNvPr>
              <p:cNvPicPr/>
              <p:nvPr/>
            </p:nvPicPr>
            <p:blipFill>
              <a:blip r:embed="rId1369"/>
              <a:stretch>
                <a:fillRect/>
              </a:stretch>
            </p:blipFill>
            <p:spPr>
              <a:xfrm>
                <a:off x="3503700" y="10939620"/>
                <a:ext cx="1706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0">
            <p14:nvContentPartPr>
              <p14:cNvPr id="744" name="Ink 743">
                <a:extLst>
                  <a:ext uri="{FF2B5EF4-FFF2-40B4-BE49-F238E27FC236}">
                    <a16:creationId xmlns:a16="http://schemas.microsoft.com/office/drawing/2014/main" id="{FF510EB6-1F0C-4B75-C25B-0A91195BC8A4}"/>
                  </a:ext>
                </a:extLst>
              </p14:cNvPr>
              <p14:cNvContentPartPr/>
              <p14:nvPr/>
            </p14:nvContentPartPr>
            <p14:xfrm>
              <a:off x="3569220" y="11723700"/>
              <a:ext cx="7560" cy="140400"/>
            </p14:xfrm>
          </p:contentPart>
        </mc:Choice>
        <mc:Fallback>
          <p:pic>
            <p:nvPicPr>
              <p:cNvPr id="744" name="Ink 743">
                <a:extLst>
                  <a:ext uri="{FF2B5EF4-FFF2-40B4-BE49-F238E27FC236}">
                    <a16:creationId xmlns:a16="http://schemas.microsoft.com/office/drawing/2014/main" id="{FF510EB6-1F0C-4B75-C25B-0A91195BC8A4}"/>
                  </a:ext>
                </a:extLst>
              </p:cNvPr>
              <p:cNvPicPr/>
              <p:nvPr/>
            </p:nvPicPr>
            <p:blipFill>
              <a:blip r:embed="rId1371"/>
              <a:stretch>
                <a:fillRect/>
              </a:stretch>
            </p:blipFill>
            <p:spPr>
              <a:xfrm>
                <a:off x="3560580" y="11715060"/>
                <a:ext cx="25200" cy="15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6" name="Group 745">
            <a:extLst>
              <a:ext uri="{FF2B5EF4-FFF2-40B4-BE49-F238E27FC236}">
                <a16:creationId xmlns:a16="http://schemas.microsoft.com/office/drawing/2014/main" id="{43AA7C8E-A6AF-AA3A-F41E-9DF02C03BC04}"/>
              </a:ext>
            </a:extLst>
          </p:cNvPr>
          <p:cNvGrpSpPr/>
          <p:nvPr/>
        </p:nvGrpSpPr>
        <p:grpSpPr>
          <a:xfrm>
            <a:off x="3521340" y="10882020"/>
            <a:ext cx="334440" cy="1124640"/>
            <a:chOff x="3521340" y="10882020"/>
            <a:chExt cx="334440" cy="112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2">
              <p14:nvContentPartPr>
                <p14:cNvPr id="741" name="Ink 740">
                  <a:extLst>
                    <a:ext uri="{FF2B5EF4-FFF2-40B4-BE49-F238E27FC236}">
                      <a16:creationId xmlns:a16="http://schemas.microsoft.com/office/drawing/2014/main" id="{2CD81266-D3D9-08B9-D3F7-96D737FC673C}"/>
                    </a:ext>
                  </a:extLst>
                </p14:cNvPr>
                <p14:cNvContentPartPr/>
                <p14:nvPr/>
              </p14:nvContentPartPr>
              <p14:xfrm>
                <a:off x="3535020" y="11178300"/>
                <a:ext cx="135360" cy="188280"/>
              </p14:xfrm>
            </p:contentPart>
          </mc:Choice>
          <mc:Fallback>
            <p:pic>
              <p:nvPicPr>
                <p:cNvPr id="741" name="Ink 740">
                  <a:extLst>
                    <a:ext uri="{FF2B5EF4-FFF2-40B4-BE49-F238E27FC236}">
                      <a16:creationId xmlns:a16="http://schemas.microsoft.com/office/drawing/2014/main" id="{2CD81266-D3D9-08B9-D3F7-96D737FC673C}"/>
                    </a:ext>
                  </a:extLst>
                </p:cNvPr>
                <p:cNvPicPr/>
                <p:nvPr/>
              </p:nvPicPr>
              <p:blipFill>
                <a:blip r:embed="rId1373"/>
                <a:stretch>
                  <a:fillRect/>
                </a:stretch>
              </p:blipFill>
              <p:spPr>
                <a:xfrm>
                  <a:off x="3526380" y="11169660"/>
                  <a:ext cx="1530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4">
              <p14:nvContentPartPr>
                <p14:cNvPr id="742" name="Ink 741">
                  <a:extLst>
                    <a:ext uri="{FF2B5EF4-FFF2-40B4-BE49-F238E27FC236}">
                      <a16:creationId xmlns:a16="http://schemas.microsoft.com/office/drawing/2014/main" id="{659CAD5A-9AF3-147C-2FBD-D60124CB31FF}"/>
                    </a:ext>
                  </a:extLst>
                </p14:cNvPr>
                <p14:cNvContentPartPr/>
                <p14:nvPr/>
              </p14:nvContentPartPr>
              <p14:xfrm>
                <a:off x="3521340" y="11443620"/>
                <a:ext cx="162000" cy="189000"/>
              </p14:xfrm>
            </p:contentPart>
          </mc:Choice>
          <mc:Fallback>
            <p:pic>
              <p:nvPicPr>
                <p:cNvPr id="742" name="Ink 741">
                  <a:extLst>
                    <a:ext uri="{FF2B5EF4-FFF2-40B4-BE49-F238E27FC236}">
                      <a16:creationId xmlns:a16="http://schemas.microsoft.com/office/drawing/2014/main" id="{659CAD5A-9AF3-147C-2FBD-D60124CB31FF}"/>
                    </a:ext>
                  </a:extLst>
                </p:cNvPr>
                <p:cNvPicPr/>
                <p:nvPr/>
              </p:nvPicPr>
              <p:blipFill>
                <a:blip r:embed="rId1375"/>
                <a:stretch>
                  <a:fillRect/>
                </a:stretch>
              </p:blipFill>
              <p:spPr>
                <a:xfrm>
                  <a:off x="3512700" y="11434620"/>
                  <a:ext cx="1796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6">
              <p14:nvContentPartPr>
                <p14:cNvPr id="745" name="Ink 744">
                  <a:extLst>
                    <a:ext uri="{FF2B5EF4-FFF2-40B4-BE49-F238E27FC236}">
                      <a16:creationId xmlns:a16="http://schemas.microsoft.com/office/drawing/2014/main" id="{82074C89-0358-4D58-8106-D7FC3C2C7F28}"/>
                    </a:ext>
                  </a:extLst>
                </p14:cNvPr>
                <p14:cNvContentPartPr/>
                <p14:nvPr/>
              </p14:nvContentPartPr>
              <p14:xfrm>
                <a:off x="3689460" y="10882020"/>
                <a:ext cx="166320" cy="1124640"/>
              </p14:xfrm>
            </p:contentPart>
          </mc:Choice>
          <mc:Fallback>
            <p:pic>
              <p:nvPicPr>
                <p:cNvPr id="745" name="Ink 744">
                  <a:extLst>
                    <a:ext uri="{FF2B5EF4-FFF2-40B4-BE49-F238E27FC236}">
                      <a16:creationId xmlns:a16="http://schemas.microsoft.com/office/drawing/2014/main" id="{82074C89-0358-4D58-8106-D7FC3C2C7F28}"/>
                    </a:ext>
                  </a:extLst>
                </p:cNvPr>
                <p:cNvPicPr/>
                <p:nvPr/>
              </p:nvPicPr>
              <p:blipFill>
                <a:blip r:embed="rId1377"/>
                <a:stretch>
                  <a:fillRect/>
                </a:stretch>
              </p:blipFill>
              <p:spPr>
                <a:xfrm>
                  <a:off x="3680460" y="10873380"/>
                  <a:ext cx="183960" cy="114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78">
            <p14:nvContentPartPr>
              <p14:cNvPr id="747" name="Ink 746">
                <a:extLst>
                  <a:ext uri="{FF2B5EF4-FFF2-40B4-BE49-F238E27FC236}">
                    <a16:creationId xmlns:a16="http://schemas.microsoft.com/office/drawing/2014/main" id="{80FED602-C8EA-D95E-AF10-5F5643AA36F2}"/>
                  </a:ext>
                </a:extLst>
              </p14:cNvPr>
              <p14:cNvContentPartPr/>
              <p14:nvPr/>
            </p14:nvContentPartPr>
            <p14:xfrm>
              <a:off x="998100" y="11118900"/>
              <a:ext cx="131040" cy="123120"/>
            </p14:xfrm>
          </p:contentPart>
        </mc:Choice>
        <mc:Fallback>
          <p:pic>
            <p:nvPicPr>
              <p:cNvPr id="747" name="Ink 746">
                <a:extLst>
                  <a:ext uri="{FF2B5EF4-FFF2-40B4-BE49-F238E27FC236}">
                    <a16:creationId xmlns:a16="http://schemas.microsoft.com/office/drawing/2014/main" id="{80FED602-C8EA-D95E-AF10-5F5643AA36F2}"/>
                  </a:ext>
                </a:extLst>
              </p:cNvPr>
              <p:cNvPicPr/>
              <p:nvPr/>
            </p:nvPicPr>
            <p:blipFill>
              <a:blip r:embed="rId1379"/>
              <a:stretch>
                <a:fillRect/>
              </a:stretch>
            </p:blipFill>
            <p:spPr>
              <a:xfrm>
                <a:off x="989460" y="11110260"/>
                <a:ext cx="1486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0">
            <p14:nvContentPartPr>
              <p14:cNvPr id="748" name="Ink 747">
                <a:extLst>
                  <a:ext uri="{FF2B5EF4-FFF2-40B4-BE49-F238E27FC236}">
                    <a16:creationId xmlns:a16="http://schemas.microsoft.com/office/drawing/2014/main" id="{B78CB6C0-12BC-28E9-5612-6B07113EDEBB}"/>
                  </a:ext>
                </a:extLst>
              </p14:cNvPr>
              <p14:cNvContentPartPr/>
              <p14:nvPr/>
            </p14:nvContentPartPr>
            <p14:xfrm>
              <a:off x="1990980" y="11153460"/>
              <a:ext cx="131400" cy="109440"/>
            </p14:xfrm>
          </p:contentPart>
        </mc:Choice>
        <mc:Fallback>
          <p:pic>
            <p:nvPicPr>
              <p:cNvPr id="748" name="Ink 747">
                <a:extLst>
                  <a:ext uri="{FF2B5EF4-FFF2-40B4-BE49-F238E27FC236}">
                    <a16:creationId xmlns:a16="http://schemas.microsoft.com/office/drawing/2014/main" id="{B78CB6C0-12BC-28E9-5612-6B07113EDEBB}"/>
                  </a:ext>
                </a:extLst>
              </p:cNvPr>
              <p:cNvPicPr/>
              <p:nvPr/>
            </p:nvPicPr>
            <p:blipFill>
              <a:blip r:embed="rId1381"/>
              <a:stretch>
                <a:fillRect/>
              </a:stretch>
            </p:blipFill>
            <p:spPr>
              <a:xfrm>
                <a:off x="1982340" y="11144820"/>
                <a:ext cx="1490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2">
            <p14:nvContentPartPr>
              <p14:cNvPr id="749" name="Ink 748">
                <a:extLst>
                  <a:ext uri="{FF2B5EF4-FFF2-40B4-BE49-F238E27FC236}">
                    <a16:creationId xmlns:a16="http://schemas.microsoft.com/office/drawing/2014/main" id="{56A18B3A-7D29-5E3D-0D6F-0316E1B9E048}"/>
                  </a:ext>
                </a:extLst>
              </p14:cNvPr>
              <p14:cNvContentPartPr/>
              <p14:nvPr/>
            </p14:nvContentPartPr>
            <p14:xfrm>
              <a:off x="2774700" y="11458020"/>
              <a:ext cx="132120" cy="132480"/>
            </p14:xfrm>
          </p:contentPart>
        </mc:Choice>
        <mc:Fallback>
          <p:pic>
            <p:nvPicPr>
              <p:cNvPr id="749" name="Ink 748">
                <a:extLst>
                  <a:ext uri="{FF2B5EF4-FFF2-40B4-BE49-F238E27FC236}">
                    <a16:creationId xmlns:a16="http://schemas.microsoft.com/office/drawing/2014/main" id="{56A18B3A-7D29-5E3D-0D6F-0316E1B9E048}"/>
                  </a:ext>
                </a:extLst>
              </p:cNvPr>
              <p:cNvPicPr/>
              <p:nvPr/>
            </p:nvPicPr>
            <p:blipFill>
              <a:blip r:embed="rId1383"/>
              <a:stretch>
                <a:fillRect/>
              </a:stretch>
            </p:blipFill>
            <p:spPr>
              <a:xfrm>
                <a:off x="2766060" y="11449380"/>
                <a:ext cx="1497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4">
            <p14:nvContentPartPr>
              <p14:cNvPr id="750" name="Ink 749">
                <a:extLst>
                  <a:ext uri="{FF2B5EF4-FFF2-40B4-BE49-F238E27FC236}">
                    <a16:creationId xmlns:a16="http://schemas.microsoft.com/office/drawing/2014/main" id="{7E07105F-07F0-35CA-DC45-9A82F915EEDE}"/>
                  </a:ext>
                </a:extLst>
              </p14:cNvPr>
              <p14:cNvContentPartPr/>
              <p14:nvPr/>
            </p14:nvContentPartPr>
            <p14:xfrm>
              <a:off x="2804580" y="11176500"/>
              <a:ext cx="25200" cy="134640"/>
            </p14:xfrm>
          </p:contentPart>
        </mc:Choice>
        <mc:Fallback>
          <p:pic>
            <p:nvPicPr>
              <p:cNvPr id="750" name="Ink 749">
                <a:extLst>
                  <a:ext uri="{FF2B5EF4-FFF2-40B4-BE49-F238E27FC236}">
                    <a16:creationId xmlns:a16="http://schemas.microsoft.com/office/drawing/2014/main" id="{7E07105F-07F0-35CA-DC45-9A82F915EEDE}"/>
                  </a:ext>
                </a:extLst>
              </p:cNvPr>
              <p:cNvPicPr/>
              <p:nvPr/>
            </p:nvPicPr>
            <p:blipFill>
              <a:blip r:embed="rId1385"/>
              <a:stretch>
                <a:fillRect/>
              </a:stretch>
            </p:blipFill>
            <p:spPr>
              <a:xfrm>
                <a:off x="2795580" y="11167500"/>
                <a:ext cx="42840" cy="15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753" name="Group 752">
            <a:extLst>
              <a:ext uri="{FF2B5EF4-FFF2-40B4-BE49-F238E27FC236}">
                <a16:creationId xmlns:a16="http://schemas.microsoft.com/office/drawing/2014/main" id="{F92E001F-E26E-8BA2-28CA-359AB523892C}"/>
              </a:ext>
            </a:extLst>
          </p:cNvPr>
          <p:cNvGrpSpPr/>
          <p:nvPr/>
        </p:nvGrpSpPr>
        <p:grpSpPr>
          <a:xfrm>
            <a:off x="775260" y="11405100"/>
            <a:ext cx="225720" cy="135720"/>
            <a:chOff x="775260" y="11405100"/>
            <a:chExt cx="225720" cy="13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6">
              <p14:nvContentPartPr>
                <p14:cNvPr id="751" name="Ink 750">
                  <a:extLst>
                    <a:ext uri="{FF2B5EF4-FFF2-40B4-BE49-F238E27FC236}">
                      <a16:creationId xmlns:a16="http://schemas.microsoft.com/office/drawing/2014/main" id="{22F16479-CEB2-D320-701E-9ADF5E9D66AF}"/>
                    </a:ext>
                  </a:extLst>
                </p14:cNvPr>
                <p14:cNvContentPartPr/>
                <p14:nvPr/>
              </p14:nvContentPartPr>
              <p14:xfrm>
                <a:off x="775260" y="11480700"/>
                <a:ext cx="98280" cy="8280"/>
              </p14:xfrm>
            </p:contentPart>
          </mc:Choice>
          <mc:Fallback>
            <p:pic>
              <p:nvPicPr>
                <p:cNvPr id="751" name="Ink 750">
                  <a:extLst>
                    <a:ext uri="{FF2B5EF4-FFF2-40B4-BE49-F238E27FC236}">
                      <a16:creationId xmlns:a16="http://schemas.microsoft.com/office/drawing/2014/main" id="{22F16479-CEB2-D320-701E-9ADF5E9D66AF}"/>
                    </a:ext>
                  </a:extLst>
                </p:cNvPr>
                <p:cNvPicPr/>
                <p:nvPr/>
              </p:nvPicPr>
              <p:blipFill>
                <a:blip r:embed="rId1387"/>
                <a:stretch>
                  <a:fillRect/>
                </a:stretch>
              </p:blipFill>
              <p:spPr>
                <a:xfrm>
                  <a:off x="766620" y="11472060"/>
                  <a:ext cx="1159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8">
              <p14:nvContentPartPr>
                <p14:cNvPr id="752" name="Ink 751">
                  <a:extLst>
                    <a:ext uri="{FF2B5EF4-FFF2-40B4-BE49-F238E27FC236}">
                      <a16:creationId xmlns:a16="http://schemas.microsoft.com/office/drawing/2014/main" id="{56F10BEF-76BB-617D-D5A9-7AB7587B345B}"/>
                    </a:ext>
                  </a:extLst>
                </p14:cNvPr>
                <p14:cNvContentPartPr/>
                <p14:nvPr/>
              </p14:nvContentPartPr>
              <p14:xfrm>
                <a:off x="907740" y="11405100"/>
                <a:ext cx="93240" cy="135720"/>
              </p14:xfrm>
            </p:contentPart>
          </mc:Choice>
          <mc:Fallback>
            <p:pic>
              <p:nvPicPr>
                <p:cNvPr id="752" name="Ink 751">
                  <a:extLst>
                    <a:ext uri="{FF2B5EF4-FFF2-40B4-BE49-F238E27FC236}">
                      <a16:creationId xmlns:a16="http://schemas.microsoft.com/office/drawing/2014/main" id="{56F10BEF-76BB-617D-D5A9-7AB7587B345B}"/>
                    </a:ext>
                  </a:extLst>
                </p:cNvPr>
                <p:cNvPicPr/>
                <p:nvPr/>
              </p:nvPicPr>
              <p:blipFill>
                <a:blip r:embed="rId1389"/>
                <a:stretch>
                  <a:fillRect/>
                </a:stretch>
              </p:blipFill>
              <p:spPr>
                <a:xfrm>
                  <a:off x="898740" y="11396100"/>
                  <a:ext cx="11088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3" name="Group 762">
            <a:extLst>
              <a:ext uri="{FF2B5EF4-FFF2-40B4-BE49-F238E27FC236}">
                <a16:creationId xmlns:a16="http://schemas.microsoft.com/office/drawing/2014/main" id="{CC6F9429-3477-547B-DE81-EE98D8601BB1}"/>
              </a:ext>
            </a:extLst>
          </p:cNvPr>
          <p:cNvGrpSpPr/>
          <p:nvPr/>
        </p:nvGrpSpPr>
        <p:grpSpPr>
          <a:xfrm>
            <a:off x="1019340" y="11428860"/>
            <a:ext cx="259920" cy="195120"/>
            <a:chOff x="1019340" y="11428860"/>
            <a:chExt cx="259920" cy="19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0">
              <p14:nvContentPartPr>
                <p14:cNvPr id="759" name="Ink 758">
                  <a:extLst>
                    <a:ext uri="{FF2B5EF4-FFF2-40B4-BE49-F238E27FC236}">
                      <a16:creationId xmlns:a16="http://schemas.microsoft.com/office/drawing/2014/main" id="{34845BB3-3BC7-0236-F927-E78765AE4F09}"/>
                    </a:ext>
                  </a:extLst>
                </p14:cNvPr>
                <p14:cNvContentPartPr/>
                <p14:nvPr/>
              </p14:nvContentPartPr>
              <p14:xfrm>
                <a:off x="1051740" y="11428860"/>
                <a:ext cx="111960" cy="122040"/>
              </p14:xfrm>
            </p:contentPart>
          </mc:Choice>
          <mc:Fallback>
            <p:pic>
              <p:nvPicPr>
                <p:cNvPr id="759" name="Ink 758">
                  <a:extLst>
                    <a:ext uri="{FF2B5EF4-FFF2-40B4-BE49-F238E27FC236}">
                      <a16:creationId xmlns:a16="http://schemas.microsoft.com/office/drawing/2014/main" id="{34845BB3-3BC7-0236-F927-E78765AE4F09}"/>
                    </a:ext>
                  </a:extLst>
                </p:cNvPr>
                <p:cNvPicPr/>
                <p:nvPr/>
              </p:nvPicPr>
              <p:blipFill>
                <a:blip r:embed="rId1391"/>
                <a:stretch>
                  <a:fillRect/>
                </a:stretch>
              </p:blipFill>
              <p:spPr>
                <a:xfrm>
                  <a:off x="1042740" y="11420220"/>
                  <a:ext cx="1296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2">
              <p14:nvContentPartPr>
                <p14:cNvPr id="760" name="Ink 759">
                  <a:extLst>
                    <a:ext uri="{FF2B5EF4-FFF2-40B4-BE49-F238E27FC236}">
                      <a16:creationId xmlns:a16="http://schemas.microsoft.com/office/drawing/2014/main" id="{128100ED-03FD-9D23-29E6-4CCAA8E21F08}"/>
                    </a:ext>
                  </a:extLst>
                </p14:cNvPr>
                <p14:cNvContentPartPr/>
                <p14:nvPr/>
              </p14:nvContentPartPr>
              <p14:xfrm>
                <a:off x="1019340" y="11477100"/>
                <a:ext cx="205200" cy="38520"/>
              </p14:xfrm>
            </p:contentPart>
          </mc:Choice>
          <mc:Fallback>
            <p:pic>
              <p:nvPicPr>
                <p:cNvPr id="760" name="Ink 759">
                  <a:extLst>
                    <a:ext uri="{FF2B5EF4-FFF2-40B4-BE49-F238E27FC236}">
                      <a16:creationId xmlns:a16="http://schemas.microsoft.com/office/drawing/2014/main" id="{128100ED-03FD-9D23-29E6-4CCAA8E21F08}"/>
                    </a:ext>
                  </a:extLst>
                </p:cNvPr>
                <p:cNvPicPr/>
                <p:nvPr/>
              </p:nvPicPr>
              <p:blipFill>
                <a:blip r:embed="rId1393"/>
                <a:stretch>
                  <a:fillRect/>
                </a:stretch>
              </p:blipFill>
              <p:spPr>
                <a:xfrm>
                  <a:off x="1010340" y="11468460"/>
                  <a:ext cx="2228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4">
              <p14:nvContentPartPr>
                <p14:cNvPr id="761" name="Ink 760">
                  <a:extLst>
                    <a:ext uri="{FF2B5EF4-FFF2-40B4-BE49-F238E27FC236}">
                      <a16:creationId xmlns:a16="http://schemas.microsoft.com/office/drawing/2014/main" id="{E2FE13B4-F802-2ADE-4119-A2F31706BD93}"/>
                    </a:ext>
                  </a:extLst>
                </p14:cNvPr>
                <p14:cNvContentPartPr/>
                <p14:nvPr/>
              </p14:nvContentPartPr>
              <p14:xfrm>
                <a:off x="1228860" y="11509500"/>
                <a:ext cx="50400" cy="11520"/>
              </p14:xfrm>
            </p:contentPart>
          </mc:Choice>
          <mc:Fallback>
            <p:pic>
              <p:nvPicPr>
                <p:cNvPr id="761" name="Ink 760">
                  <a:extLst>
                    <a:ext uri="{FF2B5EF4-FFF2-40B4-BE49-F238E27FC236}">
                      <a16:creationId xmlns:a16="http://schemas.microsoft.com/office/drawing/2014/main" id="{E2FE13B4-F802-2ADE-4119-A2F31706BD93}"/>
                    </a:ext>
                  </a:extLst>
                </p:cNvPr>
                <p:cNvPicPr/>
                <p:nvPr/>
              </p:nvPicPr>
              <p:blipFill>
                <a:blip r:embed="rId1395"/>
                <a:stretch>
                  <a:fillRect/>
                </a:stretch>
              </p:blipFill>
              <p:spPr>
                <a:xfrm>
                  <a:off x="1220220" y="11500860"/>
                  <a:ext cx="680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6">
              <p14:nvContentPartPr>
                <p14:cNvPr id="762" name="Ink 761">
                  <a:extLst>
                    <a:ext uri="{FF2B5EF4-FFF2-40B4-BE49-F238E27FC236}">
                      <a16:creationId xmlns:a16="http://schemas.microsoft.com/office/drawing/2014/main" id="{DF0F8081-2DD0-B659-0BD1-E4A12C3E7B14}"/>
                    </a:ext>
                  </a:extLst>
                </p14:cNvPr>
                <p14:cNvContentPartPr/>
                <p14:nvPr/>
              </p14:nvContentPartPr>
              <p14:xfrm>
                <a:off x="1213740" y="11501940"/>
                <a:ext cx="58680" cy="122040"/>
              </p14:xfrm>
            </p:contentPart>
          </mc:Choice>
          <mc:Fallback>
            <p:pic>
              <p:nvPicPr>
                <p:cNvPr id="762" name="Ink 761">
                  <a:extLst>
                    <a:ext uri="{FF2B5EF4-FFF2-40B4-BE49-F238E27FC236}">
                      <a16:creationId xmlns:a16="http://schemas.microsoft.com/office/drawing/2014/main" id="{DF0F8081-2DD0-B659-0BD1-E4A12C3E7B14}"/>
                    </a:ext>
                  </a:extLst>
                </p:cNvPr>
                <p:cNvPicPr/>
                <p:nvPr/>
              </p:nvPicPr>
              <p:blipFill>
                <a:blip r:embed="rId1397"/>
                <a:stretch>
                  <a:fillRect/>
                </a:stretch>
              </p:blipFill>
              <p:spPr>
                <a:xfrm>
                  <a:off x="1204740" y="11492940"/>
                  <a:ext cx="76320" cy="13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98">
            <p14:nvContentPartPr>
              <p14:cNvPr id="775" name="Ink 774">
                <a:extLst>
                  <a:ext uri="{FF2B5EF4-FFF2-40B4-BE49-F238E27FC236}">
                    <a16:creationId xmlns:a16="http://schemas.microsoft.com/office/drawing/2014/main" id="{BD526A14-6DE7-2D65-E3F0-2EDDB6CD97B0}"/>
                  </a:ext>
                </a:extLst>
              </p14:cNvPr>
              <p14:cNvContentPartPr/>
              <p14:nvPr/>
            </p14:nvContentPartPr>
            <p14:xfrm>
              <a:off x="986220" y="11708220"/>
              <a:ext cx="133920" cy="144720"/>
            </p14:xfrm>
          </p:contentPart>
        </mc:Choice>
        <mc:Fallback>
          <p:pic>
            <p:nvPicPr>
              <p:cNvPr id="775" name="Ink 774">
                <a:extLst>
                  <a:ext uri="{FF2B5EF4-FFF2-40B4-BE49-F238E27FC236}">
                    <a16:creationId xmlns:a16="http://schemas.microsoft.com/office/drawing/2014/main" id="{BD526A14-6DE7-2D65-E3F0-2EDDB6CD97B0}"/>
                  </a:ext>
                </a:extLst>
              </p:cNvPr>
              <p:cNvPicPr/>
              <p:nvPr/>
            </p:nvPicPr>
            <p:blipFill>
              <a:blip r:embed="rId1399"/>
              <a:stretch>
                <a:fillRect/>
              </a:stretch>
            </p:blipFill>
            <p:spPr>
              <a:xfrm>
                <a:off x="977580" y="11699580"/>
                <a:ext cx="151560" cy="16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778" name="Group 777">
            <a:extLst>
              <a:ext uri="{FF2B5EF4-FFF2-40B4-BE49-F238E27FC236}">
                <a16:creationId xmlns:a16="http://schemas.microsoft.com/office/drawing/2014/main" id="{0BB881B2-8637-B803-6D53-5F21A377CC7A}"/>
              </a:ext>
            </a:extLst>
          </p:cNvPr>
          <p:cNvGrpSpPr/>
          <p:nvPr/>
        </p:nvGrpSpPr>
        <p:grpSpPr>
          <a:xfrm>
            <a:off x="1781820" y="11449380"/>
            <a:ext cx="492840" cy="483480"/>
            <a:chOff x="1781820" y="11449380"/>
            <a:chExt cx="492840" cy="48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0">
              <p14:nvContentPartPr>
                <p14:cNvPr id="768" name="Ink 767">
                  <a:extLst>
                    <a:ext uri="{FF2B5EF4-FFF2-40B4-BE49-F238E27FC236}">
                      <a16:creationId xmlns:a16="http://schemas.microsoft.com/office/drawing/2014/main" id="{DB942978-0EBA-40DE-2B90-365542C3D4B0}"/>
                    </a:ext>
                  </a:extLst>
                </p14:cNvPr>
                <p14:cNvContentPartPr/>
                <p14:nvPr/>
              </p14:nvContentPartPr>
              <p14:xfrm>
                <a:off x="1781820" y="11498700"/>
                <a:ext cx="65880" cy="5400"/>
              </p14:xfrm>
            </p:contentPart>
          </mc:Choice>
          <mc:Fallback>
            <p:pic>
              <p:nvPicPr>
                <p:cNvPr id="768" name="Ink 767">
                  <a:extLst>
                    <a:ext uri="{FF2B5EF4-FFF2-40B4-BE49-F238E27FC236}">
                      <a16:creationId xmlns:a16="http://schemas.microsoft.com/office/drawing/2014/main" id="{DB942978-0EBA-40DE-2B90-365542C3D4B0}"/>
                    </a:ext>
                  </a:extLst>
                </p:cNvPr>
                <p:cNvPicPr/>
                <p:nvPr/>
              </p:nvPicPr>
              <p:blipFill>
                <a:blip r:embed="rId1401"/>
                <a:stretch>
                  <a:fillRect/>
                </a:stretch>
              </p:blipFill>
              <p:spPr>
                <a:xfrm>
                  <a:off x="1773180" y="11489700"/>
                  <a:ext cx="835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2">
              <p14:nvContentPartPr>
                <p14:cNvPr id="769" name="Ink 768">
                  <a:extLst>
                    <a:ext uri="{FF2B5EF4-FFF2-40B4-BE49-F238E27FC236}">
                      <a16:creationId xmlns:a16="http://schemas.microsoft.com/office/drawing/2014/main" id="{44B30A84-5DBB-6EC1-484E-6CDC113F91AD}"/>
                    </a:ext>
                  </a:extLst>
                </p14:cNvPr>
                <p14:cNvContentPartPr/>
                <p14:nvPr/>
              </p14:nvContentPartPr>
              <p14:xfrm>
                <a:off x="1890180" y="11460900"/>
                <a:ext cx="112680" cy="126360"/>
              </p14:xfrm>
            </p:contentPart>
          </mc:Choice>
          <mc:Fallback>
            <p:pic>
              <p:nvPicPr>
                <p:cNvPr id="769" name="Ink 768">
                  <a:extLst>
                    <a:ext uri="{FF2B5EF4-FFF2-40B4-BE49-F238E27FC236}">
                      <a16:creationId xmlns:a16="http://schemas.microsoft.com/office/drawing/2014/main" id="{44B30A84-5DBB-6EC1-484E-6CDC113F91AD}"/>
                    </a:ext>
                  </a:extLst>
                </p:cNvPr>
                <p:cNvPicPr/>
                <p:nvPr/>
              </p:nvPicPr>
              <p:blipFill>
                <a:blip r:embed="rId1403"/>
                <a:stretch>
                  <a:fillRect/>
                </a:stretch>
              </p:blipFill>
              <p:spPr>
                <a:xfrm>
                  <a:off x="1881540" y="11451900"/>
                  <a:ext cx="1303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4">
              <p14:nvContentPartPr>
                <p14:cNvPr id="770" name="Ink 769">
                  <a:extLst>
                    <a:ext uri="{FF2B5EF4-FFF2-40B4-BE49-F238E27FC236}">
                      <a16:creationId xmlns:a16="http://schemas.microsoft.com/office/drawing/2014/main" id="{43F6EB77-A7EC-965C-A24A-F09F94A735FD}"/>
                    </a:ext>
                  </a:extLst>
                </p14:cNvPr>
                <p14:cNvContentPartPr/>
                <p14:nvPr/>
              </p14:nvContentPartPr>
              <p14:xfrm>
                <a:off x="2045340" y="11449380"/>
                <a:ext cx="122040" cy="143640"/>
              </p14:xfrm>
            </p:contentPart>
          </mc:Choice>
          <mc:Fallback>
            <p:pic>
              <p:nvPicPr>
                <p:cNvPr id="770" name="Ink 769">
                  <a:extLst>
                    <a:ext uri="{FF2B5EF4-FFF2-40B4-BE49-F238E27FC236}">
                      <a16:creationId xmlns:a16="http://schemas.microsoft.com/office/drawing/2014/main" id="{43F6EB77-A7EC-965C-A24A-F09F94A735FD}"/>
                    </a:ext>
                  </a:extLst>
                </p:cNvPr>
                <p:cNvPicPr/>
                <p:nvPr/>
              </p:nvPicPr>
              <p:blipFill>
                <a:blip r:embed="rId1405"/>
                <a:stretch>
                  <a:fillRect/>
                </a:stretch>
              </p:blipFill>
              <p:spPr>
                <a:xfrm>
                  <a:off x="2036340" y="11440380"/>
                  <a:ext cx="1396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6">
              <p14:nvContentPartPr>
                <p14:cNvPr id="771" name="Ink 770">
                  <a:extLst>
                    <a:ext uri="{FF2B5EF4-FFF2-40B4-BE49-F238E27FC236}">
                      <a16:creationId xmlns:a16="http://schemas.microsoft.com/office/drawing/2014/main" id="{B5BAE4E8-2DB7-15D0-06C5-87562E216B30}"/>
                    </a:ext>
                  </a:extLst>
                </p14:cNvPr>
                <p14:cNvContentPartPr/>
                <p14:nvPr/>
              </p14:nvContentPartPr>
              <p14:xfrm>
                <a:off x="2011500" y="11503740"/>
                <a:ext cx="203400" cy="54360"/>
              </p14:xfrm>
            </p:contentPart>
          </mc:Choice>
          <mc:Fallback>
            <p:pic>
              <p:nvPicPr>
                <p:cNvPr id="771" name="Ink 770">
                  <a:extLst>
                    <a:ext uri="{FF2B5EF4-FFF2-40B4-BE49-F238E27FC236}">
                      <a16:creationId xmlns:a16="http://schemas.microsoft.com/office/drawing/2014/main" id="{B5BAE4E8-2DB7-15D0-06C5-87562E216B30}"/>
                    </a:ext>
                  </a:extLst>
                </p:cNvPr>
                <p:cNvPicPr/>
                <p:nvPr/>
              </p:nvPicPr>
              <p:blipFill>
                <a:blip r:embed="rId1407"/>
                <a:stretch>
                  <a:fillRect/>
                </a:stretch>
              </p:blipFill>
              <p:spPr>
                <a:xfrm>
                  <a:off x="2002500" y="11495100"/>
                  <a:ext cx="2210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8">
              <p14:nvContentPartPr>
                <p14:cNvPr id="773" name="Ink 772">
                  <a:extLst>
                    <a:ext uri="{FF2B5EF4-FFF2-40B4-BE49-F238E27FC236}">
                      <a16:creationId xmlns:a16="http://schemas.microsoft.com/office/drawing/2014/main" id="{602DEE03-D681-315A-33ED-C5341EB2F167}"/>
                    </a:ext>
                  </a:extLst>
                </p14:cNvPr>
                <p14:cNvContentPartPr/>
                <p14:nvPr/>
              </p14:nvContentPartPr>
              <p14:xfrm>
                <a:off x="2204100" y="11568180"/>
                <a:ext cx="70560" cy="107640"/>
              </p14:xfrm>
            </p:contentPart>
          </mc:Choice>
          <mc:Fallback>
            <p:pic>
              <p:nvPicPr>
                <p:cNvPr id="773" name="Ink 772">
                  <a:extLst>
                    <a:ext uri="{FF2B5EF4-FFF2-40B4-BE49-F238E27FC236}">
                      <a16:creationId xmlns:a16="http://schemas.microsoft.com/office/drawing/2014/main" id="{602DEE03-D681-315A-33ED-C5341EB2F167}"/>
                    </a:ext>
                  </a:extLst>
                </p:cNvPr>
                <p:cNvPicPr/>
                <p:nvPr/>
              </p:nvPicPr>
              <p:blipFill>
                <a:blip r:embed="rId1409"/>
                <a:stretch>
                  <a:fillRect/>
                </a:stretch>
              </p:blipFill>
              <p:spPr>
                <a:xfrm>
                  <a:off x="2195460" y="11559540"/>
                  <a:ext cx="882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0">
              <p14:nvContentPartPr>
                <p14:cNvPr id="776" name="Ink 775">
                  <a:extLst>
                    <a:ext uri="{FF2B5EF4-FFF2-40B4-BE49-F238E27FC236}">
                      <a16:creationId xmlns:a16="http://schemas.microsoft.com/office/drawing/2014/main" id="{6EA4A127-DFB4-A275-8571-EF7AD8BF09D2}"/>
                    </a:ext>
                  </a:extLst>
                </p14:cNvPr>
                <p14:cNvContentPartPr/>
                <p14:nvPr/>
              </p14:nvContentPartPr>
              <p14:xfrm>
                <a:off x="1932660" y="11737020"/>
                <a:ext cx="160560" cy="195840"/>
              </p14:xfrm>
            </p:contentPart>
          </mc:Choice>
          <mc:Fallback>
            <p:pic>
              <p:nvPicPr>
                <p:cNvPr id="776" name="Ink 775">
                  <a:extLst>
                    <a:ext uri="{FF2B5EF4-FFF2-40B4-BE49-F238E27FC236}">
                      <a16:creationId xmlns:a16="http://schemas.microsoft.com/office/drawing/2014/main" id="{6EA4A127-DFB4-A275-8571-EF7AD8BF09D2}"/>
                    </a:ext>
                  </a:extLst>
                </p:cNvPr>
                <p:cNvPicPr/>
                <p:nvPr/>
              </p:nvPicPr>
              <p:blipFill>
                <a:blip r:embed="rId1411"/>
                <a:stretch>
                  <a:fillRect/>
                </a:stretch>
              </p:blipFill>
              <p:spPr>
                <a:xfrm>
                  <a:off x="1924020" y="11728020"/>
                  <a:ext cx="178200" cy="21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12">
            <p14:nvContentPartPr>
              <p14:cNvPr id="777" name="Ink 776">
                <a:extLst>
                  <a:ext uri="{FF2B5EF4-FFF2-40B4-BE49-F238E27FC236}">
                    <a16:creationId xmlns:a16="http://schemas.microsoft.com/office/drawing/2014/main" id="{B80DF232-1329-3A1F-D6B2-878C2DDB0EBB}"/>
                  </a:ext>
                </a:extLst>
              </p14:cNvPr>
              <p14:cNvContentPartPr/>
              <p14:nvPr/>
            </p14:nvContentPartPr>
            <p14:xfrm>
              <a:off x="2682540" y="11734140"/>
              <a:ext cx="188280" cy="198360"/>
            </p14:xfrm>
          </p:contentPart>
        </mc:Choice>
        <mc:Fallback>
          <p:pic>
            <p:nvPicPr>
              <p:cNvPr id="777" name="Ink 776">
                <a:extLst>
                  <a:ext uri="{FF2B5EF4-FFF2-40B4-BE49-F238E27FC236}">
                    <a16:creationId xmlns:a16="http://schemas.microsoft.com/office/drawing/2014/main" id="{B80DF232-1329-3A1F-D6B2-878C2DDB0EBB}"/>
                  </a:ext>
                </a:extLst>
              </p:cNvPr>
              <p:cNvPicPr/>
              <p:nvPr/>
            </p:nvPicPr>
            <p:blipFill>
              <a:blip r:embed="rId1413"/>
              <a:stretch>
                <a:fillRect/>
              </a:stretch>
            </p:blipFill>
            <p:spPr>
              <a:xfrm>
                <a:off x="2673540" y="11725140"/>
                <a:ext cx="20592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90" name="Group 789">
            <a:extLst>
              <a:ext uri="{FF2B5EF4-FFF2-40B4-BE49-F238E27FC236}">
                <a16:creationId xmlns:a16="http://schemas.microsoft.com/office/drawing/2014/main" id="{E4F2FCB1-EBB4-F9F2-3FAF-91EA0910CDAF}"/>
              </a:ext>
            </a:extLst>
          </p:cNvPr>
          <p:cNvGrpSpPr/>
          <p:nvPr/>
        </p:nvGrpSpPr>
        <p:grpSpPr>
          <a:xfrm>
            <a:off x="3786660" y="7744980"/>
            <a:ext cx="704160" cy="1335240"/>
            <a:chOff x="3786660" y="7744980"/>
            <a:chExt cx="704160" cy="133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4">
              <p14:nvContentPartPr>
                <p14:cNvPr id="779" name="Ink 778">
                  <a:extLst>
                    <a:ext uri="{FF2B5EF4-FFF2-40B4-BE49-F238E27FC236}">
                      <a16:creationId xmlns:a16="http://schemas.microsoft.com/office/drawing/2014/main" id="{5AC8459C-EA27-7505-FD70-BB431053EBE3}"/>
                    </a:ext>
                  </a:extLst>
                </p14:cNvPr>
                <p14:cNvContentPartPr/>
                <p14:nvPr/>
              </p14:nvContentPartPr>
              <p14:xfrm>
                <a:off x="3832380" y="7788540"/>
                <a:ext cx="82800" cy="108720"/>
              </p14:xfrm>
            </p:contentPart>
          </mc:Choice>
          <mc:Fallback>
            <p:pic>
              <p:nvPicPr>
                <p:cNvPr id="779" name="Ink 778">
                  <a:extLst>
                    <a:ext uri="{FF2B5EF4-FFF2-40B4-BE49-F238E27FC236}">
                      <a16:creationId xmlns:a16="http://schemas.microsoft.com/office/drawing/2014/main" id="{5AC8459C-EA27-7505-FD70-BB431053EBE3}"/>
                    </a:ext>
                  </a:extLst>
                </p:cNvPr>
                <p:cNvPicPr/>
                <p:nvPr/>
              </p:nvPicPr>
              <p:blipFill>
                <a:blip r:embed="rId1415"/>
                <a:stretch>
                  <a:fillRect/>
                </a:stretch>
              </p:blipFill>
              <p:spPr>
                <a:xfrm>
                  <a:off x="3823380" y="7779900"/>
                  <a:ext cx="1004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6">
              <p14:nvContentPartPr>
                <p14:cNvPr id="780" name="Ink 779">
                  <a:extLst>
                    <a:ext uri="{FF2B5EF4-FFF2-40B4-BE49-F238E27FC236}">
                      <a16:creationId xmlns:a16="http://schemas.microsoft.com/office/drawing/2014/main" id="{DF0ED79A-3FCC-A7B8-EA24-23F34129739F}"/>
                    </a:ext>
                  </a:extLst>
                </p14:cNvPr>
                <p14:cNvContentPartPr/>
                <p14:nvPr/>
              </p14:nvContentPartPr>
              <p14:xfrm>
                <a:off x="3786660" y="7948380"/>
                <a:ext cx="101520" cy="120240"/>
              </p14:xfrm>
            </p:contentPart>
          </mc:Choice>
          <mc:Fallback>
            <p:pic>
              <p:nvPicPr>
                <p:cNvPr id="780" name="Ink 779">
                  <a:extLst>
                    <a:ext uri="{FF2B5EF4-FFF2-40B4-BE49-F238E27FC236}">
                      <a16:creationId xmlns:a16="http://schemas.microsoft.com/office/drawing/2014/main" id="{DF0ED79A-3FCC-A7B8-EA24-23F34129739F}"/>
                    </a:ext>
                  </a:extLst>
                </p:cNvPr>
                <p:cNvPicPr/>
                <p:nvPr/>
              </p:nvPicPr>
              <p:blipFill>
                <a:blip r:embed="rId1417"/>
                <a:stretch>
                  <a:fillRect/>
                </a:stretch>
              </p:blipFill>
              <p:spPr>
                <a:xfrm>
                  <a:off x="3778020" y="7939380"/>
                  <a:ext cx="1191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8">
              <p14:nvContentPartPr>
                <p14:cNvPr id="781" name="Ink 780">
                  <a:extLst>
                    <a:ext uri="{FF2B5EF4-FFF2-40B4-BE49-F238E27FC236}">
                      <a16:creationId xmlns:a16="http://schemas.microsoft.com/office/drawing/2014/main" id="{259086D4-7C29-CE9C-E324-37C2135C0F29}"/>
                    </a:ext>
                  </a:extLst>
                </p14:cNvPr>
                <p14:cNvContentPartPr/>
                <p14:nvPr/>
              </p14:nvContentPartPr>
              <p14:xfrm>
                <a:off x="3972060" y="7867380"/>
                <a:ext cx="55440" cy="10440"/>
              </p14:xfrm>
            </p:contentPart>
          </mc:Choice>
          <mc:Fallback>
            <p:pic>
              <p:nvPicPr>
                <p:cNvPr id="781" name="Ink 780">
                  <a:extLst>
                    <a:ext uri="{FF2B5EF4-FFF2-40B4-BE49-F238E27FC236}">
                      <a16:creationId xmlns:a16="http://schemas.microsoft.com/office/drawing/2014/main" id="{259086D4-7C29-CE9C-E324-37C2135C0F29}"/>
                    </a:ext>
                  </a:extLst>
                </p:cNvPr>
                <p:cNvPicPr/>
                <p:nvPr/>
              </p:nvPicPr>
              <p:blipFill>
                <a:blip r:embed="rId1419"/>
                <a:stretch>
                  <a:fillRect/>
                </a:stretch>
              </p:blipFill>
              <p:spPr>
                <a:xfrm>
                  <a:off x="3963060" y="7858380"/>
                  <a:ext cx="730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0">
              <p14:nvContentPartPr>
                <p14:cNvPr id="782" name="Ink 781">
                  <a:extLst>
                    <a:ext uri="{FF2B5EF4-FFF2-40B4-BE49-F238E27FC236}">
                      <a16:creationId xmlns:a16="http://schemas.microsoft.com/office/drawing/2014/main" id="{1613CAE1-B755-0703-DCA7-47B94518640A}"/>
                    </a:ext>
                  </a:extLst>
                </p14:cNvPr>
                <p14:cNvContentPartPr/>
                <p14:nvPr/>
              </p14:nvContentPartPr>
              <p14:xfrm>
                <a:off x="3972780" y="7869540"/>
                <a:ext cx="42840" cy="123480"/>
              </p14:xfrm>
            </p:contentPart>
          </mc:Choice>
          <mc:Fallback>
            <p:pic>
              <p:nvPicPr>
                <p:cNvPr id="782" name="Ink 781">
                  <a:extLst>
                    <a:ext uri="{FF2B5EF4-FFF2-40B4-BE49-F238E27FC236}">
                      <a16:creationId xmlns:a16="http://schemas.microsoft.com/office/drawing/2014/main" id="{1613CAE1-B755-0703-DCA7-47B94518640A}"/>
                    </a:ext>
                  </a:extLst>
                </p:cNvPr>
                <p:cNvPicPr/>
                <p:nvPr/>
              </p:nvPicPr>
              <p:blipFill>
                <a:blip r:embed="rId1421"/>
                <a:stretch>
                  <a:fillRect/>
                </a:stretch>
              </p:blipFill>
              <p:spPr>
                <a:xfrm>
                  <a:off x="3963780" y="7860540"/>
                  <a:ext cx="604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2">
              <p14:nvContentPartPr>
                <p14:cNvPr id="784" name="Ink 783">
                  <a:extLst>
                    <a:ext uri="{FF2B5EF4-FFF2-40B4-BE49-F238E27FC236}">
                      <a16:creationId xmlns:a16="http://schemas.microsoft.com/office/drawing/2014/main" id="{4F3615BB-3D6A-052E-02BC-E0CEFE71F33D}"/>
                    </a:ext>
                  </a:extLst>
                </p14:cNvPr>
                <p14:cNvContentPartPr/>
                <p14:nvPr/>
              </p14:nvContentPartPr>
              <p14:xfrm>
                <a:off x="4115700" y="7905180"/>
                <a:ext cx="30240" cy="15480"/>
              </p14:xfrm>
            </p:contentPart>
          </mc:Choice>
          <mc:Fallback>
            <p:pic>
              <p:nvPicPr>
                <p:cNvPr id="784" name="Ink 783">
                  <a:extLst>
                    <a:ext uri="{FF2B5EF4-FFF2-40B4-BE49-F238E27FC236}">
                      <a16:creationId xmlns:a16="http://schemas.microsoft.com/office/drawing/2014/main" id="{4F3615BB-3D6A-052E-02BC-E0CEFE71F33D}"/>
                    </a:ext>
                  </a:extLst>
                </p:cNvPr>
                <p:cNvPicPr/>
                <p:nvPr/>
              </p:nvPicPr>
              <p:blipFill>
                <a:blip r:embed="rId1423"/>
                <a:stretch>
                  <a:fillRect/>
                </a:stretch>
              </p:blipFill>
              <p:spPr>
                <a:xfrm>
                  <a:off x="4107060" y="7896180"/>
                  <a:ext cx="478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4">
              <p14:nvContentPartPr>
                <p14:cNvPr id="785" name="Ink 784">
                  <a:extLst>
                    <a:ext uri="{FF2B5EF4-FFF2-40B4-BE49-F238E27FC236}">
                      <a16:creationId xmlns:a16="http://schemas.microsoft.com/office/drawing/2014/main" id="{3C62DD21-0A65-518E-2D30-31BE80D461E2}"/>
                    </a:ext>
                  </a:extLst>
                </p14:cNvPr>
                <p14:cNvContentPartPr/>
                <p14:nvPr/>
              </p14:nvContentPartPr>
              <p14:xfrm>
                <a:off x="4105980" y="7939740"/>
                <a:ext cx="62640" cy="5040"/>
              </p14:xfrm>
            </p:contentPart>
          </mc:Choice>
          <mc:Fallback>
            <p:pic>
              <p:nvPicPr>
                <p:cNvPr id="785" name="Ink 784">
                  <a:extLst>
                    <a:ext uri="{FF2B5EF4-FFF2-40B4-BE49-F238E27FC236}">
                      <a16:creationId xmlns:a16="http://schemas.microsoft.com/office/drawing/2014/main" id="{3C62DD21-0A65-518E-2D30-31BE80D461E2}"/>
                    </a:ext>
                  </a:extLst>
                </p:cNvPr>
                <p:cNvPicPr/>
                <p:nvPr/>
              </p:nvPicPr>
              <p:blipFill>
                <a:blip r:embed="rId1425"/>
                <a:stretch>
                  <a:fillRect/>
                </a:stretch>
              </p:blipFill>
              <p:spPr>
                <a:xfrm>
                  <a:off x="4096980" y="7930740"/>
                  <a:ext cx="802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6">
              <p14:nvContentPartPr>
                <p14:cNvPr id="786" name="Ink 785">
                  <a:extLst>
                    <a:ext uri="{FF2B5EF4-FFF2-40B4-BE49-F238E27FC236}">
                      <a16:creationId xmlns:a16="http://schemas.microsoft.com/office/drawing/2014/main" id="{CC1CDB99-6953-BD9E-1572-4DEEE0A5F03C}"/>
                    </a:ext>
                  </a:extLst>
                </p14:cNvPr>
                <p14:cNvContentPartPr/>
                <p14:nvPr/>
              </p14:nvContentPartPr>
              <p14:xfrm>
                <a:off x="4247820" y="7747140"/>
                <a:ext cx="95040" cy="14400"/>
              </p14:xfrm>
            </p:contentPart>
          </mc:Choice>
          <mc:Fallback>
            <p:pic>
              <p:nvPicPr>
                <p:cNvPr id="786" name="Ink 785">
                  <a:extLst>
                    <a:ext uri="{FF2B5EF4-FFF2-40B4-BE49-F238E27FC236}">
                      <a16:creationId xmlns:a16="http://schemas.microsoft.com/office/drawing/2014/main" id="{CC1CDB99-6953-BD9E-1572-4DEEE0A5F03C}"/>
                    </a:ext>
                  </a:extLst>
                </p:cNvPr>
                <p:cNvPicPr/>
                <p:nvPr/>
              </p:nvPicPr>
              <p:blipFill>
                <a:blip r:embed="rId1427"/>
                <a:stretch>
                  <a:fillRect/>
                </a:stretch>
              </p:blipFill>
              <p:spPr>
                <a:xfrm>
                  <a:off x="4239180" y="7738140"/>
                  <a:ext cx="1126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8">
              <p14:nvContentPartPr>
                <p14:cNvPr id="787" name="Ink 786">
                  <a:extLst>
                    <a:ext uri="{FF2B5EF4-FFF2-40B4-BE49-F238E27FC236}">
                      <a16:creationId xmlns:a16="http://schemas.microsoft.com/office/drawing/2014/main" id="{8BFAED4B-9E63-E635-5FAB-5E75F9C7E52A}"/>
                    </a:ext>
                  </a:extLst>
                </p14:cNvPr>
                <p14:cNvContentPartPr/>
                <p14:nvPr/>
              </p14:nvContentPartPr>
              <p14:xfrm>
                <a:off x="4076100" y="7744980"/>
                <a:ext cx="199440" cy="1335240"/>
              </p14:xfrm>
            </p:contentPart>
          </mc:Choice>
          <mc:Fallback>
            <p:pic>
              <p:nvPicPr>
                <p:cNvPr id="787" name="Ink 786">
                  <a:extLst>
                    <a:ext uri="{FF2B5EF4-FFF2-40B4-BE49-F238E27FC236}">
                      <a16:creationId xmlns:a16="http://schemas.microsoft.com/office/drawing/2014/main" id="{8BFAED4B-9E63-E635-5FAB-5E75F9C7E52A}"/>
                    </a:ext>
                  </a:extLst>
                </p:cNvPr>
                <p:cNvPicPr/>
                <p:nvPr/>
              </p:nvPicPr>
              <p:blipFill>
                <a:blip r:embed="rId1429"/>
                <a:stretch>
                  <a:fillRect/>
                </a:stretch>
              </p:blipFill>
              <p:spPr>
                <a:xfrm>
                  <a:off x="4067460" y="7736340"/>
                  <a:ext cx="217080" cy="13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0">
              <p14:nvContentPartPr>
                <p14:cNvPr id="789" name="Ink 788">
                  <a:extLst>
                    <a:ext uri="{FF2B5EF4-FFF2-40B4-BE49-F238E27FC236}">
                      <a16:creationId xmlns:a16="http://schemas.microsoft.com/office/drawing/2014/main" id="{993F8A9E-5755-1F62-3E6B-7D98A01B2F2C}"/>
                    </a:ext>
                  </a:extLst>
                </p14:cNvPr>
                <p14:cNvContentPartPr/>
                <p14:nvPr/>
              </p14:nvContentPartPr>
              <p14:xfrm>
                <a:off x="4381740" y="7838220"/>
                <a:ext cx="109080" cy="126720"/>
              </p14:xfrm>
            </p:contentPart>
          </mc:Choice>
          <mc:Fallback>
            <p:pic>
              <p:nvPicPr>
                <p:cNvPr id="789" name="Ink 788">
                  <a:extLst>
                    <a:ext uri="{FF2B5EF4-FFF2-40B4-BE49-F238E27FC236}">
                      <a16:creationId xmlns:a16="http://schemas.microsoft.com/office/drawing/2014/main" id="{993F8A9E-5755-1F62-3E6B-7D98A01B2F2C}"/>
                    </a:ext>
                  </a:extLst>
                </p:cNvPr>
                <p:cNvPicPr/>
                <p:nvPr/>
              </p:nvPicPr>
              <p:blipFill>
                <a:blip r:embed="rId1431"/>
                <a:stretch>
                  <a:fillRect/>
                </a:stretch>
              </p:blipFill>
              <p:spPr>
                <a:xfrm>
                  <a:off x="4373100" y="7829220"/>
                  <a:ext cx="12672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3" name="Group 792">
            <a:extLst>
              <a:ext uri="{FF2B5EF4-FFF2-40B4-BE49-F238E27FC236}">
                <a16:creationId xmlns:a16="http://schemas.microsoft.com/office/drawing/2014/main" id="{100626F1-B3DB-06DD-4C0E-F18E0840E125}"/>
              </a:ext>
            </a:extLst>
          </p:cNvPr>
          <p:cNvGrpSpPr/>
          <p:nvPr/>
        </p:nvGrpSpPr>
        <p:grpSpPr>
          <a:xfrm>
            <a:off x="4822020" y="7814460"/>
            <a:ext cx="202680" cy="183960"/>
            <a:chOff x="4822020" y="7814460"/>
            <a:chExt cx="202680" cy="18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32">
              <p14:nvContentPartPr>
                <p14:cNvPr id="791" name="Ink 790">
                  <a:extLst>
                    <a:ext uri="{FF2B5EF4-FFF2-40B4-BE49-F238E27FC236}">
                      <a16:creationId xmlns:a16="http://schemas.microsoft.com/office/drawing/2014/main" id="{B93081E5-4831-6299-9AB0-289C1F7B34C1}"/>
                    </a:ext>
                  </a:extLst>
                </p14:cNvPr>
                <p14:cNvContentPartPr/>
                <p14:nvPr/>
              </p14:nvContentPartPr>
              <p14:xfrm>
                <a:off x="4822020" y="7901580"/>
                <a:ext cx="101520" cy="9360"/>
              </p14:xfrm>
            </p:contentPart>
          </mc:Choice>
          <mc:Fallback>
            <p:pic>
              <p:nvPicPr>
                <p:cNvPr id="791" name="Ink 790">
                  <a:extLst>
                    <a:ext uri="{FF2B5EF4-FFF2-40B4-BE49-F238E27FC236}">
                      <a16:creationId xmlns:a16="http://schemas.microsoft.com/office/drawing/2014/main" id="{B93081E5-4831-6299-9AB0-289C1F7B34C1}"/>
                    </a:ext>
                  </a:extLst>
                </p:cNvPr>
                <p:cNvPicPr/>
                <p:nvPr/>
              </p:nvPicPr>
              <p:blipFill>
                <a:blip r:embed="rId1433"/>
                <a:stretch>
                  <a:fillRect/>
                </a:stretch>
              </p:blipFill>
              <p:spPr>
                <a:xfrm>
                  <a:off x="4813020" y="7892580"/>
                  <a:ext cx="1191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4">
              <p14:nvContentPartPr>
                <p14:cNvPr id="792" name="Ink 791">
                  <a:extLst>
                    <a:ext uri="{FF2B5EF4-FFF2-40B4-BE49-F238E27FC236}">
                      <a16:creationId xmlns:a16="http://schemas.microsoft.com/office/drawing/2014/main" id="{E5CE35AF-F0A5-D0BD-0388-EC7D725EA11C}"/>
                    </a:ext>
                  </a:extLst>
                </p14:cNvPr>
                <p14:cNvContentPartPr/>
                <p14:nvPr/>
              </p14:nvContentPartPr>
              <p14:xfrm>
                <a:off x="5004900" y="7814460"/>
                <a:ext cx="19800" cy="183960"/>
              </p14:xfrm>
            </p:contentPart>
          </mc:Choice>
          <mc:Fallback>
            <p:pic>
              <p:nvPicPr>
                <p:cNvPr id="792" name="Ink 791">
                  <a:extLst>
                    <a:ext uri="{FF2B5EF4-FFF2-40B4-BE49-F238E27FC236}">
                      <a16:creationId xmlns:a16="http://schemas.microsoft.com/office/drawing/2014/main" id="{E5CE35AF-F0A5-D0BD-0388-EC7D725EA11C}"/>
                    </a:ext>
                  </a:extLst>
                </p:cNvPr>
                <p:cNvPicPr/>
                <p:nvPr/>
              </p:nvPicPr>
              <p:blipFill>
                <a:blip r:embed="rId1435"/>
                <a:stretch>
                  <a:fillRect/>
                </a:stretch>
              </p:blipFill>
              <p:spPr>
                <a:xfrm>
                  <a:off x="4995900" y="7805820"/>
                  <a:ext cx="37440" cy="20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36">
            <p14:nvContentPartPr>
              <p14:cNvPr id="794" name="Ink 793">
                <a:extLst>
                  <a:ext uri="{FF2B5EF4-FFF2-40B4-BE49-F238E27FC236}">
                    <a16:creationId xmlns:a16="http://schemas.microsoft.com/office/drawing/2014/main" id="{D992F7E8-CE3E-FF2F-5D5A-9D9790C6E568}"/>
                  </a:ext>
                </a:extLst>
              </p14:cNvPr>
              <p14:cNvContentPartPr/>
              <p14:nvPr/>
            </p14:nvContentPartPr>
            <p14:xfrm>
              <a:off x="4355820" y="8115420"/>
              <a:ext cx="125640" cy="155160"/>
            </p14:xfrm>
          </p:contentPart>
        </mc:Choice>
        <mc:Fallback>
          <p:pic>
            <p:nvPicPr>
              <p:cNvPr id="794" name="Ink 793">
                <a:extLst>
                  <a:ext uri="{FF2B5EF4-FFF2-40B4-BE49-F238E27FC236}">
                    <a16:creationId xmlns:a16="http://schemas.microsoft.com/office/drawing/2014/main" id="{D992F7E8-CE3E-FF2F-5D5A-9D9790C6E568}"/>
                  </a:ext>
                </a:extLst>
              </p:cNvPr>
              <p:cNvPicPr/>
              <p:nvPr/>
            </p:nvPicPr>
            <p:blipFill>
              <a:blip r:embed="rId1437"/>
              <a:stretch>
                <a:fillRect/>
              </a:stretch>
            </p:blipFill>
            <p:spPr>
              <a:xfrm>
                <a:off x="4347180" y="8106780"/>
                <a:ext cx="1432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8">
            <p14:nvContentPartPr>
              <p14:cNvPr id="795" name="Ink 794">
                <a:extLst>
                  <a:ext uri="{FF2B5EF4-FFF2-40B4-BE49-F238E27FC236}">
                    <a16:creationId xmlns:a16="http://schemas.microsoft.com/office/drawing/2014/main" id="{2004870D-1218-DF61-E938-37541B4B82A0}"/>
                  </a:ext>
                </a:extLst>
              </p14:cNvPr>
              <p14:cNvContentPartPr/>
              <p14:nvPr/>
            </p14:nvContentPartPr>
            <p14:xfrm>
              <a:off x="4907340" y="8132340"/>
              <a:ext cx="167040" cy="164160"/>
            </p14:xfrm>
          </p:contentPart>
        </mc:Choice>
        <mc:Fallback>
          <p:pic>
            <p:nvPicPr>
              <p:cNvPr id="795" name="Ink 794">
                <a:extLst>
                  <a:ext uri="{FF2B5EF4-FFF2-40B4-BE49-F238E27FC236}">
                    <a16:creationId xmlns:a16="http://schemas.microsoft.com/office/drawing/2014/main" id="{2004870D-1218-DF61-E938-37541B4B82A0}"/>
                  </a:ext>
                </a:extLst>
              </p:cNvPr>
              <p:cNvPicPr/>
              <p:nvPr/>
            </p:nvPicPr>
            <p:blipFill>
              <a:blip r:embed="rId1439"/>
              <a:stretch>
                <a:fillRect/>
              </a:stretch>
            </p:blipFill>
            <p:spPr>
              <a:xfrm>
                <a:off x="4898700" y="8123340"/>
                <a:ext cx="1846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0">
            <p14:nvContentPartPr>
              <p14:cNvPr id="796" name="Ink 795">
                <a:extLst>
                  <a:ext uri="{FF2B5EF4-FFF2-40B4-BE49-F238E27FC236}">
                    <a16:creationId xmlns:a16="http://schemas.microsoft.com/office/drawing/2014/main" id="{B9ADAFEC-BE80-544E-D12B-B6015D617A9F}"/>
                  </a:ext>
                </a:extLst>
              </p14:cNvPr>
              <p14:cNvContentPartPr/>
              <p14:nvPr/>
            </p14:nvContentPartPr>
            <p14:xfrm>
              <a:off x="5501700" y="7859820"/>
              <a:ext cx="133560" cy="147960"/>
            </p14:xfrm>
          </p:contentPart>
        </mc:Choice>
        <mc:Fallback>
          <p:pic>
            <p:nvPicPr>
              <p:cNvPr id="796" name="Ink 795">
                <a:extLst>
                  <a:ext uri="{FF2B5EF4-FFF2-40B4-BE49-F238E27FC236}">
                    <a16:creationId xmlns:a16="http://schemas.microsoft.com/office/drawing/2014/main" id="{B9ADAFEC-BE80-544E-D12B-B6015D617A9F}"/>
                  </a:ext>
                </a:extLst>
              </p:cNvPr>
              <p:cNvPicPr/>
              <p:nvPr/>
            </p:nvPicPr>
            <p:blipFill>
              <a:blip r:embed="rId1441"/>
              <a:stretch>
                <a:fillRect/>
              </a:stretch>
            </p:blipFill>
            <p:spPr>
              <a:xfrm>
                <a:off x="5493060" y="7850820"/>
                <a:ext cx="15120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2">
            <p14:nvContentPartPr>
              <p14:cNvPr id="798" name="Ink 797">
                <a:extLst>
                  <a:ext uri="{FF2B5EF4-FFF2-40B4-BE49-F238E27FC236}">
                    <a16:creationId xmlns:a16="http://schemas.microsoft.com/office/drawing/2014/main" id="{C3945DEF-4F8D-F77F-8EA2-3EFADEBDD297}"/>
                  </a:ext>
                </a:extLst>
              </p14:cNvPr>
              <p14:cNvContentPartPr/>
              <p14:nvPr/>
            </p14:nvContentPartPr>
            <p14:xfrm>
              <a:off x="5522580" y="8172660"/>
              <a:ext cx="29880" cy="195120"/>
            </p14:xfrm>
          </p:contentPart>
        </mc:Choice>
        <mc:Fallback>
          <p:pic>
            <p:nvPicPr>
              <p:cNvPr id="798" name="Ink 797">
                <a:extLst>
                  <a:ext uri="{FF2B5EF4-FFF2-40B4-BE49-F238E27FC236}">
                    <a16:creationId xmlns:a16="http://schemas.microsoft.com/office/drawing/2014/main" id="{C3945DEF-4F8D-F77F-8EA2-3EFADEBDD297}"/>
                  </a:ext>
                </a:extLst>
              </p:cNvPr>
              <p:cNvPicPr/>
              <p:nvPr/>
            </p:nvPicPr>
            <p:blipFill>
              <a:blip r:embed="rId1443"/>
              <a:stretch>
                <a:fillRect/>
              </a:stretch>
            </p:blipFill>
            <p:spPr>
              <a:xfrm>
                <a:off x="5513580" y="8163660"/>
                <a:ext cx="47520" cy="21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04" name="Group 803">
            <a:extLst>
              <a:ext uri="{FF2B5EF4-FFF2-40B4-BE49-F238E27FC236}">
                <a16:creationId xmlns:a16="http://schemas.microsoft.com/office/drawing/2014/main" id="{38A35960-A0EC-53C0-5C92-DA7CCECA2724}"/>
              </a:ext>
            </a:extLst>
          </p:cNvPr>
          <p:cNvGrpSpPr/>
          <p:nvPr/>
        </p:nvGrpSpPr>
        <p:grpSpPr>
          <a:xfrm>
            <a:off x="4260780" y="8428620"/>
            <a:ext cx="181440" cy="189360"/>
            <a:chOff x="4260780" y="8428620"/>
            <a:chExt cx="181440" cy="18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4">
              <p14:nvContentPartPr>
                <p14:cNvPr id="802" name="Ink 801">
                  <a:extLst>
                    <a:ext uri="{FF2B5EF4-FFF2-40B4-BE49-F238E27FC236}">
                      <a16:creationId xmlns:a16="http://schemas.microsoft.com/office/drawing/2014/main" id="{9F9208D0-7C8C-E4EC-57D1-9408E962BF34}"/>
                    </a:ext>
                  </a:extLst>
                </p14:cNvPr>
                <p14:cNvContentPartPr/>
                <p14:nvPr/>
              </p14:nvContentPartPr>
              <p14:xfrm>
                <a:off x="4260780" y="8533740"/>
                <a:ext cx="96840" cy="16560"/>
              </p14:xfrm>
            </p:contentPart>
          </mc:Choice>
          <mc:Fallback>
            <p:pic>
              <p:nvPicPr>
                <p:cNvPr id="802" name="Ink 801">
                  <a:extLst>
                    <a:ext uri="{FF2B5EF4-FFF2-40B4-BE49-F238E27FC236}">
                      <a16:creationId xmlns:a16="http://schemas.microsoft.com/office/drawing/2014/main" id="{9F9208D0-7C8C-E4EC-57D1-9408E962BF34}"/>
                    </a:ext>
                  </a:extLst>
                </p:cNvPr>
                <p:cNvPicPr/>
                <p:nvPr/>
              </p:nvPicPr>
              <p:blipFill>
                <a:blip r:embed="rId1445"/>
                <a:stretch>
                  <a:fillRect/>
                </a:stretch>
              </p:blipFill>
              <p:spPr>
                <a:xfrm>
                  <a:off x="4251780" y="8524740"/>
                  <a:ext cx="1144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6">
              <p14:nvContentPartPr>
                <p14:cNvPr id="803" name="Ink 802">
                  <a:extLst>
                    <a:ext uri="{FF2B5EF4-FFF2-40B4-BE49-F238E27FC236}">
                      <a16:creationId xmlns:a16="http://schemas.microsoft.com/office/drawing/2014/main" id="{E137CA40-C2FB-8527-342B-5F83379C670A}"/>
                    </a:ext>
                  </a:extLst>
                </p14:cNvPr>
                <p14:cNvContentPartPr/>
                <p14:nvPr/>
              </p14:nvContentPartPr>
              <p14:xfrm>
                <a:off x="4414500" y="8428620"/>
                <a:ext cx="27720" cy="189360"/>
              </p14:xfrm>
            </p:contentPart>
          </mc:Choice>
          <mc:Fallback>
            <p:pic>
              <p:nvPicPr>
                <p:cNvPr id="803" name="Ink 802">
                  <a:extLst>
                    <a:ext uri="{FF2B5EF4-FFF2-40B4-BE49-F238E27FC236}">
                      <a16:creationId xmlns:a16="http://schemas.microsoft.com/office/drawing/2014/main" id="{E137CA40-C2FB-8527-342B-5F83379C670A}"/>
                    </a:ext>
                  </a:extLst>
                </p:cNvPr>
                <p:cNvPicPr/>
                <p:nvPr/>
              </p:nvPicPr>
              <p:blipFill>
                <a:blip r:embed="rId1447"/>
                <a:stretch>
                  <a:fillRect/>
                </a:stretch>
              </p:blipFill>
              <p:spPr>
                <a:xfrm>
                  <a:off x="4405860" y="8419620"/>
                  <a:ext cx="45360" cy="20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48">
            <p14:nvContentPartPr>
              <p14:cNvPr id="805" name="Ink 804">
                <a:extLst>
                  <a:ext uri="{FF2B5EF4-FFF2-40B4-BE49-F238E27FC236}">
                    <a16:creationId xmlns:a16="http://schemas.microsoft.com/office/drawing/2014/main" id="{FB304694-C30E-0AE9-A6FE-EE20E0CE566D}"/>
                  </a:ext>
                </a:extLst>
              </p14:cNvPr>
              <p14:cNvContentPartPr/>
              <p14:nvPr/>
            </p14:nvContentPartPr>
            <p14:xfrm>
              <a:off x="4904460" y="8463180"/>
              <a:ext cx="131040" cy="147240"/>
            </p14:xfrm>
          </p:contentPart>
        </mc:Choice>
        <mc:Fallback>
          <p:pic>
            <p:nvPicPr>
              <p:cNvPr id="805" name="Ink 804">
                <a:extLst>
                  <a:ext uri="{FF2B5EF4-FFF2-40B4-BE49-F238E27FC236}">
                    <a16:creationId xmlns:a16="http://schemas.microsoft.com/office/drawing/2014/main" id="{FB304694-C30E-0AE9-A6FE-EE20E0CE566D}"/>
                  </a:ext>
                </a:extLst>
              </p:cNvPr>
              <p:cNvPicPr/>
              <p:nvPr/>
            </p:nvPicPr>
            <p:blipFill>
              <a:blip r:embed="rId1449"/>
              <a:stretch>
                <a:fillRect/>
              </a:stretch>
            </p:blipFill>
            <p:spPr>
              <a:xfrm>
                <a:off x="4895460" y="8454540"/>
                <a:ext cx="14868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0">
            <p14:nvContentPartPr>
              <p14:cNvPr id="806" name="Ink 805">
                <a:extLst>
                  <a:ext uri="{FF2B5EF4-FFF2-40B4-BE49-F238E27FC236}">
                    <a16:creationId xmlns:a16="http://schemas.microsoft.com/office/drawing/2014/main" id="{317FD553-7035-9A76-7925-CEBB83BF7FC9}"/>
                  </a:ext>
                </a:extLst>
              </p14:cNvPr>
              <p14:cNvContentPartPr/>
              <p14:nvPr/>
            </p14:nvContentPartPr>
            <p14:xfrm>
              <a:off x="5405580" y="8536980"/>
              <a:ext cx="151560" cy="164160"/>
            </p14:xfrm>
          </p:contentPart>
        </mc:Choice>
        <mc:Fallback>
          <p:pic>
            <p:nvPicPr>
              <p:cNvPr id="806" name="Ink 805">
                <a:extLst>
                  <a:ext uri="{FF2B5EF4-FFF2-40B4-BE49-F238E27FC236}">
                    <a16:creationId xmlns:a16="http://schemas.microsoft.com/office/drawing/2014/main" id="{317FD553-7035-9A76-7925-CEBB83BF7FC9}"/>
                  </a:ext>
                </a:extLst>
              </p:cNvPr>
              <p:cNvPicPr/>
              <p:nvPr/>
            </p:nvPicPr>
            <p:blipFill>
              <a:blip r:embed="rId1451"/>
              <a:stretch>
                <a:fillRect/>
              </a:stretch>
            </p:blipFill>
            <p:spPr>
              <a:xfrm>
                <a:off x="5396580" y="8527980"/>
                <a:ext cx="16920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2">
            <p14:nvContentPartPr>
              <p14:cNvPr id="808" name="Ink 807">
                <a:extLst>
                  <a:ext uri="{FF2B5EF4-FFF2-40B4-BE49-F238E27FC236}">
                    <a16:creationId xmlns:a16="http://schemas.microsoft.com/office/drawing/2014/main" id="{BFFBD63C-ED40-A0C3-B50D-48FC2E83FC5F}"/>
                  </a:ext>
                </a:extLst>
              </p14:cNvPr>
              <p14:cNvContentPartPr/>
              <p14:nvPr/>
            </p14:nvContentPartPr>
            <p14:xfrm>
              <a:off x="5918580" y="8597820"/>
              <a:ext cx="124200" cy="132120"/>
            </p14:xfrm>
          </p:contentPart>
        </mc:Choice>
        <mc:Fallback>
          <p:pic>
            <p:nvPicPr>
              <p:cNvPr id="808" name="Ink 807">
                <a:extLst>
                  <a:ext uri="{FF2B5EF4-FFF2-40B4-BE49-F238E27FC236}">
                    <a16:creationId xmlns:a16="http://schemas.microsoft.com/office/drawing/2014/main" id="{BFFBD63C-ED40-A0C3-B50D-48FC2E83FC5F}"/>
                  </a:ext>
                </a:extLst>
              </p:cNvPr>
              <p:cNvPicPr/>
              <p:nvPr/>
            </p:nvPicPr>
            <p:blipFill>
              <a:blip r:embed="rId1453"/>
              <a:stretch>
                <a:fillRect/>
              </a:stretch>
            </p:blipFill>
            <p:spPr>
              <a:xfrm>
                <a:off x="5909940" y="8589180"/>
                <a:ext cx="1418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4">
            <p14:nvContentPartPr>
              <p14:cNvPr id="809" name="Ink 808">
                <a:extLst>
                  <a:ext uri="{FF2B5EF4-FFF2-40B4-BE49-F238E27FC236}">
                    <a16:creationId xmlns:a16="http://schemas.microsoft.com/office/drawing/2014/main" id="{24C7AE72-6AE4-B25E-C351-D596D436AD58}"/>
                  </a:ext>
                </a:extLst>
              </p14:cNvPr>
              <p14:cNvContentPartPr/>
              <p14:nvPr/>
            </p14:nvContentPartPr>
            <p14:xfrm>
              <a:off x="4383540" y="8815260"/>
              <a:ext cx="123120" cy="137880"/>
            </p14:xfrm>
          </p:contentPart>
        </mc:Choice>
        <mc:Fallback>
          <p:pic>
            <p:nvPicPr>
              <p:cNvPr id="809" name="Ink 808">
                <a:extLst>
                  <a:ext uri="{FF2B5EF4-FFF2-40B4-BE49-F238E27FC236}">
                    <a16:creationId xmlns:a16="http://schemas.microsoft.com/office/drawing/2014/main" id="{24C7AE72-6AE4-B25E-C351-D596D436AD58}"/>
                  </a:ext>
                </a:extLst>
              </p:cNvPr>
              <p:cNvPicPr/>
              <p:nvPr/>
            </p:nvPicPr>
            <p:blipFill>
              <a:blip r:embed="rId1455"/>
              <a:stretch>
                <a:fillRect/>
              </a:stretch>
            </p:blipFill>
            <p:spPr>
              <a:xfrm>
                <a:off x="4374900" y="8806620"/>
                <a:ext cx="14076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6">
            <p14:nvContentPartPr>
              <p14:cNvPr id="810" name="Ink 809">
                <a:extLst>
                  <a:ext uri="{FF2B5EF4-FFF2-40B4-BE49-F238E27FC236}">
                    <a16:creationId xmlns:a16="http://schemas.microsoft.com/office/drawing/2014/main" id="{BE584E46-7DB9-975A-2644-621C86721995}"/>
                  </a:ext>
                </a:extLst>
              </p14:cNvPr>
              <p14:cNvContentPartPr/>
              <p14:nvPr/>
            </p14:nvContentPartPr>
            <p14:xfrm>
              <a:off x="4919940" y="8819220"/>
              <a:ext cx="150480" cy="154080"/>
            </p14:xfrm>
          </p:contentPart>
        </mc:Choice>
        <mc:Fallback>
          <p:pic>
            <p:nvPicPr>
              <p:cNvPr id="810" name="Ink 809">
                <a:extLst>
                  <a:ext uri="{FF2B5EF4-FFF2-40B4-BE49-F238E27FC236}">
                    <a16:creationId xmlns:a16="http://schemas.microsoft.com/office/drawing/2014/main" id="{BE584E46-7DB9-975A-2644-621C86721995}"/>
                  </a:ext>
                </a:extLst>
              </p:cNvPr>
              <p:cNvPicPr/>
              <p:nvPr/>
            </p:nvPicPr>
            <p:blipFill>
              <a:blip r:embed="rId1457"/>
              <a:stretch>
                <a:fillRect/>
              </a:stretch>
            </p:blipFill>
            <p:spPr>
              <a:xfrm>
                <a:off x="4910940" y="8810580"/>
                <a:ext cx="1681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8">
            <p14:nvContentPartPr>
              <p14:cNvPr id="811" name="Ink 810">
                <a:extLst>
                  <a:ext uri="{FF2B5EF4-FFF2-40B4-BE49-F238E27FC236}">
                    <a16:creationId xmlns:a16="http://schemas.microsoft.com/office/drawing/2014/main" id="{D6BAFF02-7238-F2CC-C884-434D19E1AF80}"/>
                  </a:ext>
                </a:extLst>
              </p14:cNvPr>
              <p14:cNvContentPartPr/>
              <p14:nvPr/>
            </p14:nvContentPartPr>
            <p14:xfrm>
              <a:off x="5372820" y="8848380"/>
              <a:ext cx="159120" cy="154440"/>
            </p14:xfrm>
          </p:contentPart>
        </mc:Choice>
        <mc:Fallback>
          <p:pic>
            <p:nvPicPr>
              <p:cNvPr id="811" name="Ink 810">
                <a:extLst>
                  <a:ext uri="{FF2B5EF4-FFF2-40B4-BE49-F238E27FC236}">
                    <a16:creationId xmlns:a16="http://schemas.microsoft.com/office/drawing/2014/main" id="{D6BAFF02-7238-F2CC-C884-434D19E1AF80}"/>
                  </a:ext>
                </a:extLst>
              </p:cNvPr>
              <p:cNvPicPr/>
              <p:nvPr/>
            </p:nvPicPr>
            <p:blipFill>
              <a:blip r:embed="rId1459"/>
              <a:stretch>
                <a:fillRect/>
              </a:stretch>
            </p:blipFill>
            <p:spPr>
              <a:xfrm>
                <a:off x="5363820" y="8839740"/>
                <a:ext cx="176760" cy="17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14" name="Group 813">
            <a:extLst>
              <a:ext uri="{FF2B5EF4-FFF2-40B4-BE49-F238E27FC236}">
                <a16:creationId xmlns:a16="http://schemas.microsoft.com/office/drawing/2014/main" id="{DC15F5E6-AEFA-4B7A-0D42-6388D4671912}"/>
              </a:ext>
            </a:extLst>
          </p:cNvPr>
          <p:cNvGrpSpPr/>
          <p:nvPr/>
        </p:nvGrpSpPr>
        <p:grpSpPr>
          <a:xfrm>
            <a:off x="5969340" y="7810140"/>
            <a:ext cx="429840" cy="1367280"/>
            <a:chOff x="5969340" y="7810140"/>
            <a:chExt cx="429840" cy="136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0">
              <p14:nvContentPartPr>
                <p14:cNvPr id="799" name="Ink 798">
                  <a:extLst>
                    <a:ext uri="{FF2B5EF4-FFF2-40B4-BE49-F238E27FC236}">
                      <a16:creationId xmlns:a16="http://schemas.microsoft.com/office/drawing/2014/main" id="{5C8FA320-57B4-3B0C-6598-93601338FE3C}"/>
                    </a:ext>
                  </a:extLst>
                </p14:cNvPr>
                <p14:cNvContentPartPr/>
                <p14:nvPr/>
              </p14:nvContentPartPr>
              <p14:xfrm>
                <a:off x="5969340" y="8205420"/>
                <a:ext cx="123120" cy="199800"/>
              </p14:xfrm>
            </p:contentPart>
          </mc:Choice>
          <mc:Fallback>
            <p:pic>
              <p:nvPicPr>
                <p:cNvPr id="799" name="Ink 798">
                  <a:extLst>
                    <a:ext uri="{FF2B5EF4-FFF2-40B4-BE49-F238E27FC236}">
                      <a16:creationId xmlns:a16="http://schemas.microsoft.com/office/drawing/2014/main" id="{5C8FA320-57B4-3B0C-6598-93601338FE3C}"/>
                    </a:ext>
                  </a:extLst>
                </p:cNvPr>
                <p:cNvPicPr/>
                <p:nvPr/>
              </p:nvPicPr>
              <p:blipFill>
                <a:blip r:embed="rId1461"/>
                <a:stretch>
                  <a:fillRect/>
                </a:stretch>
              </p:blipFill>
              <p:spPr>
                <a:xfrm>
                  <a:off x="5960700" y="8196420"/>
                  <a:ext cx="1407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2">
              <p14:nvContentPartPr>
                <p14:cNvPr id="800" name="Ink 799">
                  <a:extLst>
                    <a:ext uri="{FF2B5EF4-FFF2-40B4-BE49-F238E27FC236}">
                      <a16:creationId xmlns:a16="http://schemas.microsoft.com/office/drawing/2014/main" id="{413CA8FE-97C3-0052-D3D0-B5DBB06C0D39}"/>
                    </a:ext>
                  </a:extLst>
                </p14:cNvPr>
                <p14:cNvContentPartPr/>
                <p14:nvPr/>
              </p14:nvContentPartPr>
              <p14:xfrm>
                <a:off x="6157980" y="8308740"/>
                <a:ext cx="88560" cy="158760"/>
              </p14:xfrm>
            </p:contentPart>
          </mc:Choice>
          <mc:Fallback>
            <p:pic>
              <p:nvPicPr>
                <p:cNvPr id="800" name="Ink 799">
                  <a:extLst>
                    <a:ext uri="{FF2B5EF4-FFF2-40B4-BE49-F238E27FC236}">
                      <a16:creationId xmlns:a16="http://schemas.microsoft.com/office/drawing/2014/main" id="{413CA8FE-97C3-0052-D3D0-B5DBB06C0D39}"/>
                    </a:ext>
                  </a:extLst>
                </p:cNvPr>
                <p:cNvPicPr/>
                <p:nvPr/>
              </p:nvPicPr>
              <p:blipFill>
                <a:blip r:embed="rId1463"/>
                <a:stretch>
                  <a:fillRect/>
                </a:stretch>
              </p:blipFill>
              <p:spPr>
                <a:xfrm>
                  <a:off x="6148980" y="8300100"/>
                  <a:ext cx="1062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4">
              <p14:nvContentPartPr>
                <p14:cNvPr id="812" name="Ink 811">
                  <a:extLst>
                    <a:ext uri="{FF2B5EF4-FFF2-40B4-BE49-F238E27FC236}">
                      <a16:creationId xmlns:a16="http://schemas.microsoft.com/office/drawing/2014/main" id="{0C491311-445E-6343-0CE6-E501FED9124A}"/>
                    </a:ext>
                  </a:extLst>
                </p14:cNvPr>
                <p14:cNvContentPartPr/>
                <p14:nvPr/>
              </p14:nvContentPartPr>
              <p14:xfrm>
                <a:off x="5985540" y="8889420"/>
                <a:ext cx="14760" cy="139680"/>
              </p14:xfrm>
            </p:contentPart>
          </mc:Choice>
          <mc:Fallback>
            <p:pic>
              <p:nvPicPr>
                <p:cNvPr id="812" name="Ink 811">
                  <a:extLst>
                    <a:ext uri="{FF2B5EF4-FFF2-40B4-BE49-F238E27FC236}">
                      <a16:creationId xmlns:a16="http://schemas.microsoft.com/office/drawing/2014/main" id="{0C491311-445E-6343-0CE6-E501FED9124A}"/>
                    </a:ext>
                  </a:extLst>
                </p:cNvPr>
                <p:cNvPicPr/>
                <p:nvPr/>
              </p:nvPicPr>
              <p:blipFill>
                <a:blip r:embed="rId1465"/>
                <a:stretch>
                  <a:fillRect/>
                </a:stretch>
              </p:blipFill>
              <p:spPr>
                <a:xfrm>
                  <a:off x="5976540" y="8880780"/>
                  <a:ext cx="32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6">
              <p14:nvContentPartPr>
                <p14:cNvPr id="813" name="Ink 812">
                  <a:extLst>
                    <a:ext uri="{FF2B5EF4-FFF2-40B4-BE49-F238E27FC236}">
                      <a16:creationId xmlns:a16="http://schemas.microsoft.com/office/drawing/2014/main" id="{26838FA9-EC6D-E99A-8D31-C436BEE97C61}"/>
                    </a:ext>
                  </a:extLst>
                </p14:cNvPr>
                <p14:cNvContentPartPr/>
                <p14:nvPr/>
              </p14:nvContentPartPr>
              <p14:xfrm>
                <a:off x="6190380" y="7810140"/>
                <a:ext cx="208800" cy="1367280"/>
              </p14:xfrm>
            </p:contentPart>
          </mc:Choice>
          <mc:Fallback>
            <p:pic>
              <p:nvPicPr>
                <p:cNvPr id="813" name="Ink 812">
                  <a:extLst>
                    <a:ext uri="{FF2B5EF4-FFF2-40B4-BE49-F238E27FC236}">
                      <a16:creationId xmlns:a16="http://schemas.microsoft.com/office/drawing/2014/main" id="{26838FA9-EC6D-E99A-8D31-C436BEE97C61}"/>
                    </a:ext>
                  </a:extLst>
                </p:cNvPr>
                <p:cNvPicPr/>
                <p:nvPr/>
              </p:nvPicPr>
              <p:blipFill>
                <a:blip r:embed="rId1467"/>
                <a:stretch>
                  <a:fillRect/>
                </a:stretch>
              </p:blipFill>
              <p:spPr>
                <a:xfrm>
                  <a:off x="6181740" y="7801500"/>
                  <a:ext cx="226440" cy="138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68">
            <p14:nvContentPartPr>
              <p14:cNvPr id="817" name="Ink 816">
                <a:extLst>
                  <a:ext uri="{FF2B5EF4-FFF2-40B4-BE49-F238E27FC236}">
                    <a16:creationId xmlns:a16="http://schemas.microsoft.com/office/drawing/2014/main" id="{9160AF51-C1C3-F80C-509C-CB23BC92E8E5}"/>
                  </a:ext>
                </a:extLst>
              </p14:cNvPr>
              <p14:cNvContentPartPr/>
              <p14:nvPr/>
            </p14:nvContentPartPr>
            <p14:xfrm>
              <a:off x="6000300" y="7888620"/>
              <a:ext cx="142920" cy="177120"/>
            </p14:xfrm>
          </p:contentPart>
        </mc:Choice>
        <mc:Fallback>
          <p:pic>
            <p:nvPicPr>
              <p:cNvPr id="817" name="Ink 816">
                <a:extLst>
                  <a:ext uri="{FF2B5EF4-FFF2-40B4-BE49-F238E27FC236}">
                    <a16:creationId xmlns:a16="http://schemas.microsoft.com/office/drawing/2014/main" id="{9160AF51-C1C3-F80C-509C-CB23BC92E8E5}"/>
                  </a:ext>
                </a:extLst>
              </p:cNvPr>
              <p:cNvPicPr/>
              <p:nvPr/>
            </p:nvPicPr>
            <p:blipFill>
              <a:blip r:embed="rId1469"/>
              <a:stretch>
                <a:fillRect/>
              </a:stretch>
            </p:blipFill>
            <p:spPr>
              <a:xfrm>
                <a:off x="5991660" y="7879620"/>
                <a:ext cx="160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0">
            <p14:nvContentPartPr>
              <p14:cNvPr id="818" name="Ink 817">
                <a:extLst>
                  <a:ext uri="{FF2B5EF4-FFF2-40B4-BE49-F238E27FC236}">
                    <a16:creationId xmlns:a16="http://schemas.microsoft.com/office/drawing/2014/main" id="{86AA51F2-4E39-94D7-70A2-E28FF9F0526F}"/>
                  </a:ext>
                </a:extLst>
              </p14:cNvPr>
              <p14:cNvContentPartPr/>
              <p14:nvPr/>
            </p14:nvContentPartPr>
            <p14:xfrm>
              <a:off x="1663020" y="6239820"/>
              <a:ext cx="124200" cy="8280"/>
            </p14:xfrm>
          </p:contentPart>
        </mc:Choice>
        <mc:Fallback>
          <p:pic>
            <p:nvPicPr>
              <p:cNvPr id="818" name="Ink 817">
                <a:extLst>
                  <a:ext uri="{FF2B5EF4-FFF2-40B4-BE49-F238E27FC236}">
                    <a16:creationId xmlns:a16="http://schemas.microsoft.com/office/drawing/2014/main" id="{86AA51F2-4E39-94D7-70A2-E28FF9F0526F}"/>
                  </a:ext>
                </a:extLst>
              </p:cNvPr>
              <p:cNvPicPr/>
              <p:nvPr/>
            </p:nvPicPr>
            <p:blipFill>
              <a:blip r:embed="rId1471"/>
              <a:stretch>
                <a:fillRect/>
              </a:stretch>
            </p:blipFill>
            <p:spPr>
              <a:xfrm>
                <a:off x="1654380" y="6230820"/>
                <a:ext cx="141840" cy="2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9424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4C9B-E76B-0BA3-9889-D82B0777F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A8798F-8FBA-A7DE-D3D5-402AEB9EF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238581"/>
            <a:ext cx="6858000" cy="1171483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80498CE-7628-601A-D78D-42C24F3D7608}"/>
                  </a:ext>
                </a:extLst>
              </p14:cNvPr>
              <p14:cNvContentPartPr/>
              <p14:nvPr/>
            </p14:nvContentPartPr>
            <p14:xfrm>
              <a:off x="3995955" y="7812765"/>
              <a:ext cx="82080" cy="50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80498CE-7628-601A-D78D-42C24F3D76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86955" y="7803765"/>
                <a:ext cx="9972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DEC5164-1DDD-ECAF-7448-972D9E0C4910}"/>
                  </a:ext>
                </a:extLst>
              </p14:cNvPr>
              <p14:cNvContentPartPr/>
              <p14:nvPr/>
            </p14:nvContentPartPr>
            <p14:xfrm>
              <a:off x="3775275" y="7976565"/>
              <a:ext cx="57960" cy="349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DEC5164-1DDD-ECAF-7448-972D9E0C491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66275" y="7967565"/>
                <a:ext cx="756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875F4E6-B704-D6B3-2063-D975FBD83EFF}"/>
                  </a:ext>
                </a:extLst>
              </p14:cNvPr>
              <p14:cNvContentPartPr/>
              <p14:nvPr/>
            </p14:nvContentPartPr>
            <p14:xfrm>
              <a:off x="3608595" y="8140725"/>
              <a:ext cx="61560" cy="381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875F4E6-B704-D6B3-2063-D975FBD83EF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99595" y="8131639"/>
                <a:ext cx="79200" cy="559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AC98226-E2DE-3FD6-2987-9C7BCBC714E6}"/>
                  </a:ext>
                </a:extLst>
              </p14:cNvPr>
              <p14:cNvContentPartPr/>
              <p14:nvPr/>
            </p14:nvContentPartPr>
            <p14:xfrm>
              <a:off x="3434715" y="8267445"/>
              <a:ext cx="66600" cy="493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AC98226-E2DE-3FD6-2987-9C7BCBC714E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25666" y="8258445"/>
                <a:ext cx="84336" cy="6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F7577CA4-4FC5-3CAF-40E9-8D0ACFDA191D}"/>
              </a:ext>
            </a:extLst>
          </p:cNvPr>
          <p:cNvGrpSpPr/>
          <p:nvPr/>
        </p:nvGrpSpPr>
        <p:grpSpPr>
          <a:xfrm>
            <a:off x="4770675" y="6887925"/>
            <a:ext cx="388800" cy="240480"/>
            <a:chOff x="4770675" y="6887925"/>
            <a:chExt cx="388800" cy="24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81BAFC3-ABE4-CAF0-DB40-C7139DEC99B7}"/>
                    </a:ext>
                  </a:extLst>
                </p14:cNvPr>
                <p14:cNvContentPartPr/>
                <p14:nvPr/>
              </p14:nvContentPartPr>
              <p14:xfrm>
                <a:off x="4770675" y="7078005"/>
                <a:ext cx="86040" cy="50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81BAFC3-ABE4-CAF0-DB40-C7139DEC99B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761675" y="7069005"/>
                  <a:ext cx="1036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E67FCF-947D-1163-600D-BF396B7291B4}"/>
                    </a:ext>
                  </a:extLst>
                </p14:cNvPr>
                <p14:cNvContentPartPr/>
                <p14:nvPr/>
              </p14:nvContentPartPr>
              <p14:xfrm>
                <a:off x="4914315" y="6997365"/>
                <a:ext cx="80640" cy="55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E67FCF-947D-1163-600D-BF396B7291B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05315" y="6988365"/>
                  <a:ext cx="982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3135676-F036-03C6-5060-9BAEC552D4F3}"/>
                    </a:ext>
                  </a:extLst>
                </p14:cNvPr>
                <p14:cNvContentPartPr/>
                <p14:nvPr/>
              </p14:nvContentPartPr>
              <p14:xfrm>
                <a:off x="5079195" y="6887925"/>
                <a:ext cx="80280" cy="52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3135676-F036-03C6-5060-9BAEC552D4F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70195" y="6878863"/>
                  <a:ext cx="97920" cy="7032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5D2F9D0-842F-EDD1-0CF6-3D1FEE05ABC7}"/>
                  </a:ext>
                </a:extLst>
              </p14:cNvPr>
              <p14:cNvContentPartPr/>
              <p14:nvPr/>
            </p14:nvContentPartPr>
            <p14:xfrm>
              <a:off x="5319315" y="6732405"/>
              <a:ext cx="57960" cy="464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5D2F9D0-842F-EDD1-0CF6-3D1FEE05ABC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10315" y="6723405"/>
                <a:ext cx="756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086EBA5-C4DC-953C-0A4C-2C11044F39A1}"/>
                  </a:ext>
                </a:extLst>
              </p14:cNvPr>
              <p14:cNvContentPartPr/>
              <p14:nvPr/>
            </p14:nvContentPartPr>
            <p14:xfrm>
              <a:off x="2707875" y="6951285"/>
              <a:ext cx="83160" cy="406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086EBA5-C4DC-953C-0A4C-2C11044F39A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698914" y="6942285"/>
                <a:ext cx="100724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7253885-6A58-1E81-C320-EC0F775370CF}"/>
                  </a:ext>
                </a:extLst>
              </p14:cNvPr>
              <p14:cNvContentPartPr/>
              <p14:nvPr/>
            </p14:nvContentPartPr>
            <p14:xfrm>
              <a:off x="2492595" y="7057845"/>
              <a:ext cx="128160" cy="795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7253885-6A58-1E81-C320-EC0F775370C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83595" y="7048845"/>
                <a:ext cx="14580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3FBFCB4-0868-33EE-482B-6CAF7D402BAA}"/>
                  </a:ext>
                </a:extLst>
              </p14:cNvPr>
              <p14:cNvContentPartPr/>
              <p14:nvPr/>
            </p14:nvContentPartPr>
            <p14:xfrm>
              <a:off x="4461435" y="5760765"/>
              <a:ext cx="39600" cy="17064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3FBFCB4-0868-33EE-482B-6CAF7D402BA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452516" y="5751765"/>
                <a:ext cx="57081" cy="172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D8DF72D0-AB18-338B-B39E-2BC49F37F6E9}"/>
              </a:ext>
            </a:extLst>
          </p:cNvPr>
          <p:cNvGrpSpPr/>
          <p:nvPr/>
        </p:nvGrpSpPr>
        <p:grpSpPr>
          <a:xfrm>
            <a:off x="3980115" y="8002485"/>
            <a:ext cx="321480" cy="276480"/>
            <a:chOff x="3980115" y="8002485"/>
            <a:chExt cx="321480" cy="27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21A2658-624D-9C71-8F78-D5A1F70F7D2D}"/>
                    </a:ext>
                  </a:extLst>
                </p14:cNvPr>
                <p14:cNvContentPartPr/>
                <p14:nvPr/>
              </p14:nvContentPartPr>
              <p14:xfrm>
                <a:off x="3980115" y="8002485"/>
                <a:ext cx="133560" cy="175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21A2658-624D-9C71-8F78-D5A1F70F7D2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971115" y="7993485"/>
                  <a:ext cx="1512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485FF1D-A9CD-D0A4-6A12-DAB5E858DE55}"/>
                    </a:ext>
                  </a:extLst>
                </p14:cNvPr>
                <p14:cNvContentPartPr/>
                <p14:nvPr/>
              </p14:nvContentPartPr>
              <p14:xfrm>
                <a:off x="3985155" y="8065845"/>
                <a:ext cx="150480" cy="19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485FF1D-A9CD-D0A4-6A12-DAB5E858DE5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76155" y="8056845"/>
                  <a:ext cx="168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8F302D4-3753-D377-1329-61E073084455}"/>
                    </a:ext>
                  </a:extLst>
                </p14:cNvPr>
                <p14:cNvContentPartPr/>
                <p14:nvPr/>
              </p14:nvContentPartPr>
              <p14:xfrm>
                <a:off x="4130955" y="8097885"/>
                <a:ext cx="170640" cy="181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8F302D4-3753-D377-1329-61E07308445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21955" y="8088885"/>
                  <a:ext cx="188280" cy="19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AF6C9F1-001A-B1FA-5C37-8E2940285669}"/>
                  </a:ext>
                </a:extLst>
              </p14:cNvPr>
              <p14:cNvContentPartPr/>
              <p14:nvPr/>
            </p14:nvContentPartPr>
            <p14:xfrm>
              <a:off x="4331835" y="7229205"/>
              <a:ext cx="131760" cy="2631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AF6C9F1-001A-B1FA-5C37-8E294028566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322835" y="7220205"/>
                <a:ext cx="14940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49D92D9-A19E-63D8-8F09-C67ECC29BB52}"/>
                  </a:ext>
                </a:extLst>
              </p14:cNvPr>
              <p14:cNvContentPartPr/>
              <p14:nvPr/>
            </p14:nvContentPartPr>
            <p14:xfrm>
              <a:off x="4452795" y="4748085"/>
              <a:ext cx="34920" cy="9968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49D92D9-A19E-63D8-8F09-C67ECC29BB5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443795" y="4739085"/>
                <a:ext cx="52560" cy="10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E1D5F6A-2FCF-4BB9-F1EE-857F21C620A2}"/>
                  </a:ext>
                </a:extLst>
              </p14:cNvPr>
              <p14:cNvContentPartPr/>
              <p14:nvPr/>
            </p14:nvContentPartPr>
            <p14:xfrm>
              <a:off x="4087035" y="4652325"/>
              <a:ext cx="404280" cy="1152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E1D5F6A-2FCF-4BB9-F1EE-857F21C620A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078035" y="4643325"/>
                <a:ext cx="4219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B29E996-B5ED-6560-8199-804343484FC9}"/>
                  </a:ext>
                </a:extLst>
              </p14:cNvPr>
              <p14:cNvContentPartPr/>
              <p14:nvPr/>
            </p14:nvContentPartPr>
            <p14:xfrm>
              <a:off x="4028355" y="3479805"/>
              <a:ext cx="67680" cy="11667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B29E996-B5ED-6560-8199-804343484FC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019355" y="3470802"/>
                <a:ext cx="85320" cy="11844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288F44A9-985D-6AE2-54C7-B1A144EA1D21}"/>
                  </a:ext>
                </a:extLst>
              </p14:cNvPr>
              <p14:cNvContentPartPr/>
              <p14:nvPr/>
            </p14:nvContentPartPr>
            <p14:xfrm>
              <a:off x="4064715" y="3496860"/>
              <a:ext cx="4680" cy="147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288F44A9-985D-6AE2-54C7-B1A144EA1D2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055715" y="3487860"/>
                <a:ext cx="223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5365A081-5DC2-FBB6-FB71-38F0636D461A}"/>
                  </a:ext>
                </a:extLst>
              </p14:cNvPr>
              <p14:cNvContentPartPr/>
              <p14:nvPr/>
            </p14:nvContentPartPr>
            <p14:xfrm>
              <a:off x="3714795" y="5827860"/>
              <a:ext cx="609120" cy="3967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5365A081-5DC2-FBB6-FB71-38F0636D461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705795" y="5818860"/>
                <a:ext cx="62676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682EE76-16A5-9170-72B8-D97723BFF03B}"/>
                  </a:ext>
                </a:extLst>
              </p14:cNvPr>
              <p14:cNvContentPartPr/>
              <p14:nvPr/>
            </p14:nvContentPartPr>
            <p14:xfrm>
              <a:off x="3703275" y="6879060"/>
              <a:ext cx="141840" cy="1530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682EE76-16A5-9170-72B8-D97723BFF03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694275" y="6870060"/>
                <a:ext cx="159480" cy="17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9B27783-D8E9-2FFA-674A-68ADCBBAF079}"/>
              </a:ext>
            </a:extLst>
          </p:cNvPr>
          <p:cNvGrpSpPr/>
          <p:nvPr/>
        </p:nvGrpSpPr>
        <p:grpSpPr>
          <a:xfrm>
            <a:off x="3782835" y="7037820"/>
            <a:ext cx="154800" cy="238320"/>
            <a:chOff x="3782835" y="7037820"/>
            <a:chExt cx="154800" cy="23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276289F-F6CB-00EA-4E38-483AB0EEAAC3}"/>
                    </a:ext>
                  </a:extLst>
                </p14:cNvPr>
                <p14:cNvContentPartPr/>
                <p14:nvPr/>
              </p14:nvContentPartPr>
              <p14:xfrm>
                <a:off x="3782835" y="7037820"/>
                <a:ext cx="14040" cy="2239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276289F-F6CB-00EA-4E38-483AB0EEAAC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773835" y="7028820"/>
                  <a:ext cx="316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71F4C64-2E15-EFCD-58CE-9AAAE1CE3208}"/>
                    </a:ext>
                  </a:extLst>
                </p14:cNvPr>
                <p14:cNvContentPartPr/>
                <p14:nvPr/>
              </p14:nvContentPartPr>
              <p14:xfrm>
                <a:off x="3869595" y="7176420"/>
                <a:ext cx="68040" cy="997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71F4C64-2E15-EFCD-58CE-9AAAE1CE320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60642" y="7167420"/>
                  <a:ext cx="85587" cy="11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CE01892-1DBD-F8A9-62B6-FB1DA39D26FF}"/>
                  </a:ext>
                </a:extLst>
              </p14:cNvPr>
              <p14:cNvContentPartPr/>
              <p14:nvPr/>
            </p14:nvContentPartPr>
            <p14:xfrm>
              <a:off x="3495195" y="6341085"/>
              <a:ext cx="82080" cy="392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CE01892-1DBD-F8A9-62B6-FB1DA39D26F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486155" y="6332085"/>
                <a:ext cx="99798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69802FE-33C3-4BA6-37F2-8BF07901A4AE}"/>
                  </a:ext>
                </a:extLst>
              </p14:cNvPr>
              <p14:cNvContentPartPr/>
              <p14:nvPr/>
            </p14:nvContentPartPr>
            <p14:xfrm>
              <a:off x="3292875" y="6454845"/>
              <a:ext cx="121320" cy="694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69802FE-33C3-4BA6-37F2-8BF07901A4A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283875" y="6445845"/>
                <a:ext cx="1389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E59016B-692C-B12E-F7F8-892C119F3255}"/>
                  </a:ext>
                </a:extLst>
              </p14:cNvPr>
              <p14:cNvContentPartPr/>
              <p14:nvPr/>
            </p14:nvContentPartPr>
            <p14:xfrm>
              <a:off x="3107115" y="6591645"/>
              <a:ext cx="90360" cy="493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E59016B-692C-B12E-F7F8-892C119F3255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098115" y="6582645"/>
                <a:ext cx="10800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781871B-EE64-E57C-E3A8-13F15AB7E39D}"/>
                  </a:ext>
                </a:extLst>
              </p14:cNvPr>
              <p14:cNvContentPartPr/>
              <p14:nvPr/>
            </p14:nvContentPartPr>
            <p14:xfrm>
              <a:off x="2927475" y="6758325"/>
              <a:ext cx="91440" cy="489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781871B-EE64-E57C-E3A8-13F15AB7E39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918510" y="6749325"/>
                <a:ext cx="109011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40412EB0-31D8-D04B-6CD0-4662832243EF}"/>
                  </a:ext>
                </a:extLst>
              </p14:cNvPr>
              <p14:cNvContentPartPr/>
              <p14:nvPr/>
            </p14:nvContentPartPr>
            <p14:xfrm>
              <a:off x="3646035" y="6078420"/>
              <a:ext cx="167400" cy="1857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40412EB0-31D8-D04B-6CD0-4662832243E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637035" y="6069403"/>
                <a:ext cx="185040" cy="2034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3DF7E2AE-D653-B106-55E9-6D1FD4AA2506}"/>
                  </a:ext>
                </a:extLst>
              </p14:cNvPr>
              <p14:cNvContentPartPr/>
              <p14:nvPr/>
            </p14:nvContentPartPr>
            <p14:xfrm>
              <a:off x="3365955" y="5999940"/>
              <a:ext cx="140400" cy="12348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3DF7E2AE-D653-B106-55E9-6D1FD4AA250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356978" y="5990940"/>
                <a:ext cx="157995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27B8F9F4-D1DE-94E2-3AEE-64F1FA0AD9F0}"/>
                  </a:ext>
                </a:extLst>
              </p14:cNvPr>
              <p14:cNvContentPartPr/>
              <p14:nvPr/>
            </p14:nvContentPartPr>
            <p14:xfrm>
              <a:off x="3383955" y="6068700"/>
              <a:ext cx="123120" cy="1368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27B8F9F4-D1DE-94E2-3AEE-64F1FA0AD9F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374955" y="6059700"/>
                <a:ext cx="14076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2A83A42C-1572-64C0-3324-C88902316236}"/>
                  </a:ext>
                </a:extLst>
              </p14:cNvPr>
              <p14:cNvContentPartPr/>
              <p14:nvPr/>
            </p14:nvContentPartPr>
            <p14:xfrm>
              <a:off x="3525435" y="6103260"/>
              <a:ext cx="78840" cy="10404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2A83A42C-1572-64C0-3324-C88902316236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516435" y="6094260"/>
                <a:ext cx="9648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C1F5273-B904-66FE-5108-01D970DD73AE}"/>
                  </a:ext>
                </a:extLst>
              </p14:cNvPr>
              <p14:cNvContentPartPr/>
              <p14:nvPr/>
            </p14:nvContentPartPr>
            <p14:xfrm>
              <a:off x="4312395" y="5739165"/>
              <a:ext cx="105840" cy="709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C1F5273-B904-66FE-5108-01D970DD73AE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303395" y="5730165"/>
                <a:ext cx="12348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8958DA5-259E-4314-CDD2-1208AC2B32D5}"/>
                  </a:ext>
                </a:extLst>
              </p14:cNvPr>
              <p14:cNvContentPartPr/>
              <p14:nvPr/>
            </p14:nvContentPartPr>
            <p14:xfrm>
              <a:off x="4099995" y="5888925"/>
              <a:ext cx="87480" cy="464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8958DA5-259E-4314-CDD2-1208AC2B32D5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091032" y="5879925"/>
                <a:ext cx="105048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31291F2-1981-0214-B52F-55DFD7DBD3BB}"/>
                  </a:ext>
                </a:extLst>
              </p14:cNvPr>
              <p14:cNvContentPartPr/>
              <p14:nvPr/>
            </p14:nvContentPartPr>
            <p14:xfrm>
              <a:off x="3908835" y="6021405"/>
              <a:ext cx="88920" cy="579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31291F2-1981-0214-B52F-55DFD7DBD3B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99835" y="6012405"/>
                <a:ext cx="1065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22A750B-FEC3-59BB-D1CE-7F9C5E52F856}"/>
                  </a:ext>
                </a:extLst>
              </p14:cNvPr>
              <p14:cNvContentPartPr/>
              <p14:nvPr/>
            </p14:nvContentPartPr>
            <p14:xfrm>
              <a:off x="3690675" y="6163245"/>
              <a:ext cx="111600" cy="630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22A750B-FEC3-59BB-D1CE-7F9C5E52F856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681675" y="6154245"/>
                <a:ext cx="12924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D8FC6016-3EB8-CED2-FC8B-20864860BE37}"/>
                  </a:ext>
                </a:extLst>
              </p14:cNvPr>
              <p14:cNvContentPartPr/>
              <p14:nvPr/>
            </p14:nvContentPartPr>
            <p14:xfrm>
              <a:off x="4282515" y="5813820"/>
              <a:ext cx="23400" cy="2491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D8FC6016-3EB8-CED2-FC8B-20864860BE37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273515" y="5804820"/>
                <a:ext cx="4104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7039F92D-B760-28E8-D814-4B18BC74256B}"/>
                  </a:ext>
                </a:extLst>
              </p14:cNvPr>
              <p14:cNvContentPartPr/>
              <p14:nvPr/>
            </p14:nvContentPartPr>
            <p14:xfrm>
              <a:off x="4305195" y="5945940"/>
              <a:ext cx="209880" cy="1285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7039F92D-B760-28E8-D814-4B18BC74256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296195" y="5936940"/>
                <a:ext cx="2275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1B04359A-F6DE-D85A-0A7F-6B040CF809F2}"/>
                  </a:ext>
                </a:extLst>
              </p14:cNvPr>
              <p14:cNvContentPartPr/>
              <p14:nvPr/>
            </p14:nvContentPartPr>
            <p14:xfrm>
              <a:off x="4087395" y="4665060"/>
              <a:ext cx="17640" cy="982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1B04359A-F6DE-D85A-0A7F-6B040CF809F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78395" y="4656060"/>
                <a:ext cx="3528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1E06F875-E7A7-F1EB-64EE-96B4CD8405DA}"/>
                  </a:ext>
                </a:extLst>
              </p14:cNvPr>
              <p14:cNvContentPartPr/>
              <p14:nvPr/>
            </p14:nvContentPartPr>
            <p14:xfrm>
              <a:off x="4087395" y="4833540"/>
              <a:ext cx="17280" cy="1011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1E06F875-E7A7-F1EB-64EE-96B4CD8405DA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078395" y="4824540"/>
                <a:ext cx="3492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00DA0CDA-82FE-AF8B-2A7F-30B1FBC7C468}"/>
                  </a:ext>
                </a:extLst>
              </p14:cNvPr>
              <p14:cNvContentPartPr/>
              <p14:nvPr/>
            </p14:nvContentPartPr>
            <p14:xfrm>
              <a:off x="4080195" y="4991940"/>
              <a:ext cx="14400" cy="1141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00DA0CDA-82FE-AF8B-2A7F-30B1FBC7C46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071195" y="4982940"/>
                <a:ext cx="3204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8338B9F3-0E25-7414-D8C1-2D53497F2981}"/>
                  </a:ext>
                </a:extLst>
              </p14:cNvPr>
              <p14:cNvContentPartPr/>
              <p14:nvPr/>
            </p14:nvContentPartPr>
            <p14:xfrm>
              <a:off x="4102875" y="5176260"/>
              <a:ext cx="12960" cy="10260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8338B9F3-0E25-7414-D8C1-2D53497F2981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093875" y="5167260"/>
                <a:ext cx="306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61796AB8-7BA5-7971-E53E-8CE8E10F98FA}"/>
                  </a:ext>
                </a:extLst>
              </p14:cNvPr>
              <p14:cNvContentPartPr/>
              <p14:nvPr/>
            </p14:nvContentPartPr>
            <p14:xfrm>
              <a:off x="4105755" y="5317380"/>
              <a:ext cx="14400" cy="1227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61796AB8-7BA5-7971-E53E-8CE8E10F98FA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096755" y="5308380"/>
                <a:ext cx="3204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B10A4B7D-8260-9432-8E34-7EFDD788266E}"/>
                  </a:ext>
                </a:extLst>
              </p14:cNvPr>
              <p14:cNvContentPartPr/>
              <p14:nvPr/>
            </p14:nvContentPartPr>
            <p14:xfrm>
              <a:off x="4091715" y="5517540"/>
              <a:ext cx="18000" cy="982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B10A4B7D-8260-9432-8E34-7EFDD788266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082715" y="5508540"/>
                <a:ext cx="3564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80519C7-1E82-B344-0C2A-3782E5313595}"/>
                  </a:ext>
                </a:extLst>
              </p14:cNvPr>
              <p14:cNvContentPartPr/>
              <p14:nvPr/>
            </p14:nvContentPartPr>
            <p14:xfrm>
              <a:off x="4091715" y="5688900"/>
              <a:ext cx="12600" cy="1242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80519C7-1E82-B344-0C2A-3782E5313595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4082715" y="5679900"/>
                <a:ext cx="302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4871BDC3-10CD-3119-7C35-9FA9EC49E8D6}"/>
                  </a:ext>
                </a:extLst>
              </p14:cNvPr>
              <p14:cNvContentPartPr/>
              <p14:nvPr/>
            </p14:nvContentPartPr>
            <p14:xfrm>
              <a:off x="4043835" y="2647620"/>
              <a:ext cx="15840" cy="83268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4871BDC3-10CD-3119-7C35-9FA9EC49E8D6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034835" y="2638620"/>
                <a:ext cx="33480" cy="85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67B4DB17-36C9-08B5-4385-1A20B9FEECD3}"/>
                  </a:ext>
                </a:extLst>
              </p14:cNvPr>
              <p14:cNvContentPartPr/>
              <p14:nvPr/>
            </p14:nvContentPartPr>
            <p14:xfrm>
              <a:off x="2248155" y="3122820"/>
              <a:ext cx="38160" cy="1044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67B4DB17-36C9-08B5-4385-1A20B9FEECD3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239239" y="3113820"/>
                <a:ext cx="55635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98220AC5-F153-C0F4-5B22-AB69A08AD536}"/>
                  </a:ext>
                </a:extLst>
              </p14:cNvPr>
              <p14:cNvContentPartPr/>
              <p14:nvPr/>
            </p14:nvContentPartPr>
            <p14:xfrm>
              <a:off x="4025115" y="3236940"/>
              <a:ext cx="64440" cy="7128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98220AC5-F153-C0F4-5B22-AB69A08AD536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016115" y="3227940"/>
                <a:ext cx="820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533BE4CC-9F57-D57B-D2DC-146B375B1EFF}"/>
                  </a:ext>
                </a:extLst>
              </p14:cNvPr>
              <p14:cNvContentPartPr/>
              <p14:nvPr/>
            </p14:nvContentPartPr>
            <p14:xfrm>
              <a:off x="4033755" y="1900260"/>
              <a:ext cx="15840" cy="11556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533BE4CC-9F57-D57B-D2DC-146B375B1EFF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024755" y="1891260"/>
                <a:ext cx="3348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F9C80C91-446D-82A2-1903-AAD36DFE0894}"/>
                  </a:ext>
                </a:extLst>
              </p14:cNvPr>
              <p14:cNvContentPartPr/>
              <p14:nvPr/>
            </p14:nvContentPartPr>
            <p14:xfrm>
              <a:off x="4046355" y="2129580"/>
              <a:ext cx="10440" cy="13968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F9C80C91-446D-82A2-1903-AAD36DFE0894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037355" y="2120603"/>
                <a:ext cx="28080" cy="157275"/>
              </a:xfrm>
              <a:prstGeom prst="rect">
                <a:avLst/>
              </a:prstGeom>
            </p:spPr>
          </p:pic>
        </mc:Fallback>
      </mc:AlternateContent>
      <p:grpSp>
        <p:nvGrpSpPr>
          <p:cNvPr id="311" name="Group 310">
            <a:extLst>
              <a:ext uri="{FF2B5EF4-FFF2-40B4-BE49-F238E27FC236}">
                <a16:creationId xmlns:a16="http://schemas.microsoft.com/office/drawing/2014/main" id="{AD210A8E-67B8-FAD3-21CF-98990B1F857D}"/>
              </a:ext>
            </a:extLst>
          </p:cNvPr>
          <p:cNvGrpSpPr/>
          <p:nvPr/>
        </p:nvGrpSpPr>
        <p:grpSpPr>
          <a:xfrm>
            <a:off x="3958875" y="2361060"/>
            <a:ext cx="475560" cy="442080"/>
            <a:chOff x="3958875" y="2361060"/>
            <a:chExt cx="475560" cy="44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64A97AE3-F251-C55E-370B-7828833AFA8E}"/>
                    </a:ext>
                  </a:extLst>
                </p14:cNvPr>
                <p14:cNvContentPartPr/>
                <p14:nvPr/>
              </p14:nvContentPartPr>
              <p14:xfrm>
                <a:off x="3958875" y="2654820"/>
                <a:ext cx="107640" cy="8028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64A97AE3-F251-C55E-370B-7828833AFA8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949875" y="2645779"/>
                  <a:ext cx="125280" cy="979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AB825C26-9322-5061-342C-9D8ACFA37DB2}"/>
                    </a:ext>
                  </a:extLst>
                </p14:cNvPr>
                <p14:cNvContentPartPr/>
                <p14:nvPr/>
              </p14:nvContentPartPr>
              <p14:xfrm>
                <a:off x="4057875" y="2664180"/>
                <a:ext cx="59400" cy="13896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AB825C26-9322-5061-342C-9D8ACFA37DB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048820" y="2655180"/>
                  <a:ext cx="77148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00FC8011-33B7-2D3E-3837-57ED7F9F8457}"/>
                    </a:ext>
                  </a:extLst>
                </p14:cNvPr>
                <p14:cNvContentPartPr/>
                <p14:nvPr/>
              </p14:nvContentPartPr>
              <p14:xfrm>
                <a:off x="4142475" y="2433060"/>
                <a:ext cx="130320" cy="13248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00FC8011-33B7-2D3E-3837-57ED7F9F845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133475" y="2424060"/>
                  <a:ext cx="1479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C3F7742E-1A98-0BE5-5C94-ADAC32E630AC}"/>
                    </a:ext>
                  </a:extLst>
                </p14:cNvPr>
                <p14:cNvContentPartPr/>
                <p14:nvPr/>
              </p14:nvContentPartPr>
              <p14:xfrm>
                <a:off x="4151835" y="2485980"/>
                <a:ext cx="139680" cy="1584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C3F7742E-1A98-0BE5-5C94-ADAC32E630A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142835" y="2476980"/>
                  <a:ext cx="1573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75AB95EB-A404-2975-9D07-E14BD1452402}"/>
                    </a:ext>
                  </a:extLst>
                </p14:cNvPr>
                <p14:cNvContentPartPr/>
                <p14:nvPr/>
              </p14:nvContentPartPr>
              <p14:xfrm>
                <a:off x="4332195" y="2526660"/>
                <a:ext cx="81720" cy="7272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75AB95EB-A404-2975-9D07-E14BD145240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323195" y="2517660"/>
                  <a:ext cx="993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90ECE98F-4575-0A25-A817-5DC55DE02D94}"/>
                    </a:ext>
                  </a:extLst>
                </p14:cNvPr>
                <p14:cNvContentPartPr/>
                <p14:nvPr/>
              </p14:nvContentPartPr>
              <p14:xfrm>
                <a:off x="4413555" y="2533860"/>
                <a:ext cx="20880" cy="16884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90ECE98F-4575-0A25-A817-5DC55DE02D9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404555" y="2524860"/>
                  <a:ext cx="385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856905BE-5532-A25D-7A7F-6276495812FB}"/>
                    </a:ext>
                  </a:extLst>
                </p14:cNvPr>
                <p14:cNvContentPartPr/>
                <p14:nvPr/>
              </p14:nvContentPartPr>
              <p14:xfrm>
                <a:off x="4054995" y="2361060"/>
                <a:ext cx="14400" cy="15876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856905BE-5532-A25D-7A7F-6276495812F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046215" y="2352060"/>
                  <a:ext cx="3161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6E63ADB3-6729-F8F6-6FF1-475BD5C969A4}"/>
              </a:ext>
            </a:extLst>
          </p:cNvPr>
          <p:cNvGrpSpPr/>
          <p:nvPr/>
        </p:nvGrpSpPr>
        <p:grpSpPr>
          <a:xfrm>
            <a:off x="3965355" y="410940"/>
            <a:ext cx="521640" cy="215280"/>
            <a:chOff x="3965355" y="410940"/>
            <a:chExt cx="521640" cy="21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C3A038EF-4434-94C6-F13E-47BF149420D0}"/>
                    </a:ext>
                  </a:extLst>
                </p14:cNvPr>
                <p14:cNvContentPartPr/>
                <p14:nvPr/>
              </p14:nvContentPartPr>
              <p14:xfrm>
                <a:off x="3970395" y="410940"/>
                <a:ext cx="160920" cy="21528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C3A038EF-4434-94C6-F13E-47BF149420D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961395" y="401940"/>
                  <a:ext cx="1785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7F03DC0F-69E0-3BEC-6D43-C77F428AC323}"/>
                    </a:ext>
                  </a:extLst>
                </p14:cNvPr>
                <p14:cNvContentPartPr/>
                <p14:nvPr/>
              </p14:nvContentPartPr>
              <p14:xfrm>
                <a:off x="3965355" y="523260"/>
                <a:ext cx="182880" cy="324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7F03DC0F-69E0-3BEC-6D43-C77F428AC32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956355" y="514260"/>
                  <a:ext cx="2005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B7FE0278-CFBF-DA8F-58EF-114F6B9CC10A}"/>
                    </a:ext>
                  </a:extLst>
                </p14:cNvPr>
                <p14:cNvContentPartPr/>
                <p14:nvPr/>
              </p14:nvContentPartPr>
              <p14:xfrm>
                <a:off x="4176675" y="493740"/>
                <a:ext cx="310320" cy="11664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B7FE0278-CFBF-DA8F-58EF-114F6B9CC10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167685" y="484740"/>
                  <a:ext cx="32794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BCF574E7-6571-59B2-BFC4-397EE140FD02}"/>
              </a:ext>
            </a:extLst>
          </p:cNvPr>
          <p:cNvGrpSpPr/>
          <p:nvPr/>
        </p:nvGrpSpPr>
        <p:grpSpPr>
          <a:xfrm>
            <a:off x="4681395" y="476820"/>
            <a:ext cx="633960" cy="284040"/>
            <a:chOff x="4681395" y="476820"/>
            <a:chExt cx="633960" cy="28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12C4D860-B4D0-1DF9-B560-75AB8F226326}"/>
                    </a:ext>
                  </a:extLst>
                </p14:cNvPr>
                <p14:cNvContentPartPr/>
                <p14:nvPr/>
              </p14:nvContentPartPr>
              <p14:xfrm>
                <a:off x="4681395" y="476820"/>
                <a:ext cx="223920" cy="12564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12C4D860-B4D0-1DF9-B560-75AB8F22632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72395" y="467820"/>
                  <a:ext cx="2415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54A429AA-0D8A-916B-A17F-1EBFC37BE80D}"/>
                    </a:ext>
                  </a:extLst>
                </p14:cNvPr>
                <p14:cNvContentPartPr/>
                <p14:nvPr/>
              </p14:nvContentPartPr>
              <p14:xfrm>
                <a:off x="4914315" y="516060"/>
                <a:ext cx="138240" cy="7848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54A429AA-0D8A-916B-A17F-1EBFC37BE80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905315" y="507060"/>
                  <a:ext cx="1558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D0756D4-88A9-81F0-2009-BA765CA73125}"/>
                    </a:ext>
                  </a:extLst>
                </p14:cNvPr>
                <p14:cNvContentPartPr/>
                <p14:nvPr/>
              </p14:nvContentPartPr>
              <p14:xfrm>
                <a:off x="5061915" y="485460"/>
                <a:ext cx="95760" cy="17856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D0756D4-88A9-81F0-2009-BA765CA7312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052949" y="476460"/>
                  <a:ext cx="113334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BB7EA5A2-5C72-05D5-D771-F16D9FAAE0E6}"/>
                    </a:ext>
                  </a:extLst>
                </p14:cNvPr>
                <p14:cNvContentPartPr/>
                <p14:nvPr/>
              </p14:nvContentPartPr>
              <p14:xfrm>
                <a:off x="5168475" y="510300"/>
                <a:ext cx="16200" cy="8928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BB7EA5A2-5C72-05D5-D771-F16D9FAAE0E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159475" y="501300"/>
                  <a:ext cx="338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94E65783-CE67-960A-ECA5-5FDAC01CB9F1}"/>
                    </a:ext>
                  </a:extLst>
                </p14:cNvPr>
                <p14:cNvContentPartPr/>
                <p14:nvPr/>
              </p14:nvContentPartPr>
              <p14:xfrm>
                <a:off x="5208435" y="507780"/>
                <a:ext cx="106920" cy="25308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94E65783-CE67-960A-ECA5-5FDAC01CB9F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199405" y="498780"/>
                  <a:ext cx="124620" cy="27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DF966150-7EA3-09F8-18EF-D2D52015977E}"/>
                  </a:ext>
                </a:extLst>
              </p14:cNvPr>
              <p14:cNvContentPartPr/>
              <p14:nvPr/>
            </p14:nvContentPartPr>
            <p14:xfrm>
              <a:off x="5341995" y="508140"/>
              <a:ext cx="302040" cy="9828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DF966150-7EA3-09F8-18EF-D2D52015977E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5332995" y="499140"/>
                <a:ext cx="31968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642E42B6-13F4-8B01-FD5E-43B4B63202BB}"/>
                  </a:ext>
                </a:extLst>
              </p14:cNvPr>
              <p14:cNvContentPartPr/>
              <p14:nvPr/>
            </p14:nvContentPartPr>
            <p14:xfrm>
              <a:off x="5657715" y="491580"/>
              <a:ext cx="59760" cy="10368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642E42B6-13F4-8B01-FD5E-43B4B63202B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648715" y="482580"/>
                <a:ext cx="7740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3A20A584-7B25-63C1-DDF0-4B2540F9EFD6}"/>
                  </a:ext>
                </a:extLst>
              </p14:cNvPr>
              <p14:cNvContentPartPr/>
              <p14:nvPr/>
            </p14:nvContentPartPr>
            <p14:xfrm>
              <a:off x="5638635" y="508140"/>
              <a:ext cx="136440" cy="8280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3A20A584-7B25-63C1-DDF0-4B2540F9EFD6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629635" y="499140"/>
                <a:ext cx="15408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CC153C71-2382-7ACD-31AA-8D284394351D}"/>
                  </a:ext>
                </a:extLst>
              </p14:cNvPr>
              <p14:cNvContentPartPr/>
              <p14:nvPr/>
            </p14:nvContentPartPr>
            <p14:xfrm>
              <a:off x="5777955" y="493020"/>
              <a:ext cx="208440" cy="11268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CC153C71-2382-7ACD-31AA-8D284394351D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5768955" y="484020"/>
                <a:ext cx="22608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AF1875BD-44DF-331F-3810-0511BE9047F1}"/>
                  </a:ext>
                </a:extLst>
              </p14:cNvPr>
              <p14:cNvContentPartPr/>
              <p14:nvPr/>
            </p14:nvContentPartPr>
            <p14:xfrm>
              <a:off x="5514075" y="819900"/>
              <a:ext cx="64080" cy="15372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AF1875BD-44DF-331F-3810-0511BE9047F1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5505125" y="810900"/>
                <a:ext cx="81621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F2C528C3-588D-A388-77D2-CE648D13BCF4}"/>
                  </a:ext>
                </a:extLst>
              </p14:cNvPr>
              <p14:cNvContentPartPr/>
              <p14:nvPr/>
            </p14:nvContentPartPr>
            <p14:xfrm>
              <a:off x="5563755" y="806940"/>
              <a:ext cx="57960" cy="16416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F2C528C3-588D-A388-77D2-CE648D13BCF4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5554755" y="797940"/>
                <a:ext cx="7560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E9F31D0B-570D-D73A-5993-B540F920B6F2}"/>
                  </a:ext>
                </a:extLst>
              </p14:cNvPr>
              <p14:cNvContentPartPr/>
              <p14:nvPr/>
            </p14:nvContentPartPr>
            <p14:xfrm>
              <a:off x="5525235" y="906300"/>
              <a:ext cx="107640" cy="828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E9F31D0B-570D-D73A-5993-B540F920B6F2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516235" y="897300"/>
                <a:ext cx="1252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015F4DF1-236E-3FE2-021F-AD4214287938}"/>
                  </a:ext>
                </a:extLst>
              </p14:cNvPr>
              <p14:cNvContentPartPr/>
              <p14:nvPr/>
            </p14:nvContentPartPr>
            <p14:xfrm>
              <a:off x="5660235" y="851940"/>
              <a:ext cx="116280" cy="9720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015F4DF1-236E-3FE2-021F-AD4214287938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5651207" y="842940"/>
                <a:ext cx="133975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82837256-33BC-D002-670E-8DD3625DD79C}"/>
                  </a:ext>
                </a:extLst>
              </p14:cNvPr>
              <p14:cNvContentPartPr/>
              <p14:nvPr/>
            </p14:nvContentPartPr>
            <p14:xfrm>
              <a:off x="5676795" y="823140"/>
              <a:ext cx="110880" cy="12708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82837256-33BC-D002-670E-8DD3625DD79C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667795" y="814140"/>
                <a:ext cx="1285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29A57974-343B-A2EE-E027-966A5BC5A396}"/>
                  </a:ext>
                </a:extLst>
              </p14:cNvPr>
              <p14:cNvContentPartPr/>
              <p14:nvPr/>
            </p14:nvContentPartPr>
            <p14:xfrm>
              <a:off x="5836275" y="917820"/>
              <a:ext cx="86400" cy="900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29A57974-343B-A2EE-E027-966A5BC5A396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5827275" y="908820"/>
                <a:ext cx="104040" cy="2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0" name="Group 349">
            <a:extLst>
              <a:ext uri="{FF2B5EF4-FFF2-40B4-BE49-F238E27FC236}">
                <a16:creationId xmlns:a16="http://schemas.microsoft.com/office/drawing/2014/main" id="{39574607-07A5-B377-2D29-B3EB52990CE0}"/>
              </a:ext>
            </a:extLst>
          </p:cNvPr>
          <p:cNvGrpSpPr/>
          <p:nvPr/>
        </p:nvGrpSpPr>
        <p:grpSpPr>
          <a:xfrm>
            <a:off x="5982435" y="817020"/>
            <a:ext cx="175320" cy="210960"/>
            <a:chOff x="5982435" y="817020"/>
            <a:chExt cx="175320" cy="21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12805114-AB57-FB4A-3D0D-7023C76307DB}"/>
                    </a:ext>
                  </a:extLst>
                </p14:cNvPr>
                <p14:cNvContentPartPr/>
                <p14:nvPr/>
              </p14:nvContentPartPr>
              <p14:xfrm>
                <a:off x="5982435" y="836100"/>
                <a:ext cx="34200" cy="19188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12805114-AB57-FB4A-3D0D-7023C76307D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973339" y="827100"/>
                  <a:ext cx="52028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31F55553-0A85-3963-2F21-24D8E17CBDAD}"/>
                    </a:ext>
                  </a:extLst>
                </p14:cNvPr>
                <p14:cNvContentPartPr/>
                <p14:nvPr/>
              </p14:nvContentPartPr>
              <p14:xfrm>
                <a:off x="6070275" y="817020"/>
                <a:ext cx="87480" cy="20844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31F55553-0A85-3963-2F21-24D8E17CBDA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061275" y="808020"/>
                  <a:ext cx="105120" cy="22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510B7D80-C364-E323-D94E-F32E3007B47F}"/>
                  </a:ext>
                </a:extLst>
              </p14:cNvPr>
              <p14:cNvContentPartPr/>
              <p14:nvPr/>
            </p14:nvContentPartPr>
            <p14:xfrm>
              <a:off x="3676635" y="3137220"/>
              <a:ext cx="65160" cy="1908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510B7D80-C364-E323-D94E-F32E3007B47F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3667585" y="3128220"/>
                <a:ext cx="82898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5E7B1341-9F4F-D2CC-E175-AF85317A64DD}"/>
                  </a:ext>
                </a:extLst>
              </p14:cNvPr>
              <p14:cNvContentPartPr/>
              <p14:nvPr/>
            </p14:nvContentPartPr>
            <p14:xfrm>
              <a:off x="3974715" y="3227940"/>
              <a:ext cx="82800" cy="2916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5E7B1341-9F4F-D2CC-E175-AF85317A64DD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3965715" y="3218940"/>
                <a:ext cx="1004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D85186BC-2440-084D-5135-71A60DB72339}"/>
                  </a:ext>
                </a:extLst>
              </p14:cNvPr>
              <p14:cNvContentPartPr/>
              <p14:nvPr/>
            </p14:nvContentPartPr>
            <p14:xfrm>
              <a:off x="3513195" y="3280950"/>
              <a:ext cx="556560" cy="214200"/>
            </p14:xfrm>
          </p:contentPart>
        </mc:Choice>
        <mc:Fallback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D85186BC-2440-084D-5135-71A60DB72339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3504195" y="3271950"/>
                <a:ext cx="574200" cy="23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9" name="Group 428">
            <a:extLst>
              <a:ext uri="{FF2B5EF4-FFF2-40B4-BE49-F238E27FC236}">
                <a16:creationId xmlns:a16="http://schemas.microsoft.com/office/drawing/2014/main" id="{5E7FC4B0-BE11-5C3B-AAFD-1C740AF8E726}"/>
              </a:ext>
            </a:extLst>
          </p:cNvPr>
          <p:cNvGrpSpPr/>
          <p:nvPr/>
        </p:nvGrpSpPr>
        <p:grpSpPr>
          <a:xfrm>
            <a:off x="3261915" y="3389670"/>
            <a:ext cx="381240" cy="471240"/>
            <a:chOff x="3261915" y="3389670"/>
            <a:chExt cx="381240" cy="47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677F6D0D-75D8-0598-2063-AC78812032CE}"/>
                    </a:ext>
                  </a:extLst>
                </p14:cNvPr>
                <p14:cNvContentPartPr/>
                <p14:nvPr/>
              </p14:nvContentPartPr>
              <p14:xfrm>
                <a:off x="3513915" y="3389670"/>
                <a:ext cx="129240" cy="13212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677F6D0D-75D8-0598-2063-AC78812032C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504915" y="3380670"/>
                  <a:ext cx="1468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1F09CE57-8438-73B2-585B-62BB69E3F264}"/>
                    </a:ext>
                  </a:extLst>
                </p14:cNvPr>
                <p14:cNvContentPartPr/>
                <p14:nvPr/>
              </p14:nvContentPartPr>
              <p14:xfrm>
                <a:off x="3261915" y="3539430"/>
                <a:ext cx="143640" cy="10800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1F09CE57-8438-73B2-585B-62BB69E3F26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252937" y="3530460"/>
                  <a:ext cx="161236" cy="1255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316B800F-59B5-B5EF-D4C8-1FC17A2BE9BB}"/>
                    </a:ext>
                  </a:extLst>
                </p14:cNvPr>
                <p14:cNvContentPartPr/>
                <p14:nvPr/>
              </p14:nvContentPartPr>
              <p14:xfrm>
                <a:off x="3274875" y="3504870"/>
                <a:ext cx="119520" cy="14868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316B800F-59B5-B5EF-D4C8-1FC17A2BE9B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265902" y="3495870"/>
                  <a:ext cx="137107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53B25ACD-1644-22B1-542D-2A17F529B8FE}"/>
                    </a:ext>
                  </a:extLst>
                </p14:cNvPr>
                <p14:cNvContentPartPr/>
                <p14:nvPr/>
              </p14:nvContentPartPr>
              <p14:xfrm>
                <a:off x="3441555" y="3571110"/>
                <a:ext cx="93240" cy="10620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53B25ACD-1644-22B1-542D-2A17F529B8F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432555" y="3562110"/>
                  <a:ext cx="1108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93E0CC55-C1A5-FAE8-380B-FA285E9D2412}"/>
                    </a:ext>
                  </a:extLst>
                </p14:cNvPr>
                <p14:cNvContentPartPr/>
                <p14:nvPr/>
              </p14:nvContentPartPr>
              <p14:xfrm>
                <a:off x="3525075" y="3598830"/>
                <a:ext cx="24120" cy="26208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93E0CC55-C1A5-FAE8-380B-FA285E9D241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516075" y="3589830"/>
                  <a:ext cx="41760" cy="27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431" name="Ink 430">
                <a:extLst>
                  <a:ext uri="{FF2B5EF4-FFF2-40B4-BE49-F238E27FC236}">
                    <a16:creationId xmlns:a16="http://schemas.microsoft.com/office/drawing/2014/main" id="{F289D987-5E5A-23F8-8C29-288EE165FB1E}"/>
                  </a:ext>
                </a:extLst>
              </p14:cNvPr>
              <p14:cNvContentPartPr/>
              <p14:nvPr/>
            </p14:nvContentPartPr>
            <p14:xfrm>
              <a:off x="4120515" y="3271950"/>
              <a:ext cx="365040" cy="114840"/>
            </p14:xfrm>
          </p:contentPart>
        </mc:Choice>
        <mc:Fallback>
          <p:pic>
            <p:nvPicPr>
              <p:cNvPr id="431" name="Ink 430">
                <a:extLst>
                  <a:ext uri="{FF2B5EF4-FFF2-40B4-BE49-F238E27FC236}">
                    <a16:creationId xmlns:a16="http://schemas.microsoft.com/office/drawing/2014/main" id="{F289D987-5E5A-23F8-8C29-288EE165FB1E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4111515" y="3262950"/>
                <a:ext cx="38268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53614F2F-689B-561B-D381-42C232AC14E0}"/>
                  </a:ext>
                </a:extLst>
              </p14:cNvPr>
              <p14:cNvContentPartPr/>
              <p14:nvPr/>
            </p14:nvContentPartPr>
            <p14:xfrm>
              <a:off x="4391235" y="3284550"/>
              <a:ext cx="136080" cy="158760"/>
            </p14:xfrm>
          </p:contentPart>
        </mc:Choice>
        <mc:Fallback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53614F2F-689B-561B-D381-42C232AC14E0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4382235" y="3275550"/>
                <a:ext cx="15372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477" name="Ink 476">
                <a:extLst>
                  <a:ext uri="{FF2B5EF4-FFF2-40B4-BE49-F238E27FC236}">
                    <a16:creationId xmlns:a16="http://schemas.microsoft.com/office/drawing/2014/main" id="{39B6EA57-4D66-0629-EBA7-68ECC76E37AB}"/>
                  </a:ext>
                </a:extLst>
              </p14:cNvPr>
              <p14:cNvContentPartPr/>
              <p14:nvPr/>
            </p14:nvContentPartPr>
            <p14:xfrm>
              <a:off x="4651155" y="1756710"/>
              <a:ext cx="360" cy="360"/>
            </p14:xfrm>
          </p:contentPart>
        </mc:Choice>
        <mc:Fallback>
          <p:pic>
            <p:nvPicPr>
              <p:cNvPr id="477" name="Ink 476">
                <a:extLst>
                  <a:ext uri="{FF2B5EF4-FFF2-40B4-BE49-F238E27FC236}">
                    <a16:creationId xmlns:a16="http://schemas.microsoft.com/office/drawing/2014/main" id="{39B6EA57-4D66-0629-EBA7-68ECC76E37AB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4642155" y="174771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96" name="Group 495">
            <a:extLst>
              <a:ext uri="{FF2B5EF4-FFF2-40B4-BE49-F238E27FC236}">
                <a16:creationId xmlns:a16="http://schemas.microsoft.com/office/drawing/2014/main" id="{C2276969-4E50-6A02-FA61-868B86E245EA}"/>
              </a:ext>
            </a:extLst>
          </p:cNvPr>
          <p:cNvGrpSpPr/>
          <p:nvPr/>
        </p:nvGrpSpPr>
        <p:grpSpPr>
          <a:xfrm>
            <a:off x="3961395" y="1091070"/>
            <a:ext cx="961560" cy="878760"/>
            <a:chOff x="3961395" y="1091070"/>
            <a:chExt cx="961560" cy="87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C0B369E0-3F87-92F2-188B-5442017C490C}"/>
                    </a:ext>
                  </a:extLst>
                </p14:cNvPr>
                <p14:cNvContentPartPr/>
                <p14:nvPr/>
              </p14:nvContentPartPr>
              <p14:xfrm>
                <a:off x="4026555" y="1284390"/>
                <a:ext cx="14040" cy="389160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C0B369E0-3F87-92F2-188B-5442017C490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017555" y="1275382"/>
                  <a:ext cx="31680" cy="4068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23218B37-385A-05A6-3FDF-489C08E2F610}"/>
                    </a:ext>
                  </a:extLst>
                </p14:cNvPr>
                <p14:cNvContentPartPr/>
                <p14:nvPr/>
              </p14:nvContentPartPr>
              <p14:xfrm>
                <a:off x="3961395" y="1241550"/>
                <a:ext cx="84960" cy="8532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23218B37-385A-05A6-3FDF-489C08E2F61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952433" y="1232550"/>
                  <a:ext cx="102526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6D8EA66F-2E47-966F-CA02-2B4A94152215}"/>
                    </a:ext>
                  </a:extLst>
                </p14:cNvPr>
                <p14:cNvContentPartPr/>
                <p14:nvPr/>
              </p14:nvContentPartPr>
              <p14:xfrm>
                <a:off x="4038795" y="1245870"/>
                <a:ext cx="85320" cy="122400"/>
              </p14:xfrm>
            </p:contentPart>
          </mc:Choice>
          <mc:Fallback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6D8EA66F-2E47-966F-CA02-2B4A9415221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029795" y="1236870"/>
                  <a:ext cx="1029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7E40B45F-CF8A-735F-3D80-8C405F38B6D2}"/>
                    </a:ext>
                  </a:extLst>
                </p14:cNvPr>
                <p14:cNvContentPartPr/>
                <p14:nvPr/>
              </p14:nvContentPartPr>
              <p14:xfrm>
                <a:off x="4097115" y="1091070"/>
                <a:ext cx="155160" cy="142920"/>
              </p14:xfrm>
            </p:contentPart>
          </mc:Choice>
          <mc:Fallback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7E40B45F-CF8A-735F-3D80-8C405F38B6D2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088094" y="1082093"/>
                  <a:ext cx="172841" cy="1605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50F7638C-9B76-EF94-FEDE-6D7C666C3085}"/>
                    </a:ext>
                  </a:extLst>
                </p14:cNvPr>
                <p14:cNvContentPartPr/>
                <p14:nvPr/>
              </p14:nvContentPartPr>
              <p14:xfrm>
                <a:off x="4091715" y="1138950"/>
                <a:ext cx="177480" cy="1548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50F7638C-9B76-EF94-FEDE-6D7C666C308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082715" y="1129950"/>
                  <a:ext cx="1951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EFCF5C8B-10B7-CEDB-2F78-9BD6C2BAE80D}"/>
                    </a:ext>
                  </a:extLst>
                </p14:cNvPr>
                <p14:cNvContentPartPr/>
                <p14:nvPr/>
              </p14:nvContentPartPr>
              <p14:xfrm>
                <a:off x="4303035" y="1183950"/>
                <a:ext cx="87120" cy="120240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EFCF5C8B-10B7-CEDB-2F78-9BD6C2BAE80D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294035" y="1174923"/>
                  <a:ext cx="104760" cy="1379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9F02842B-DF37-AF6A-AFCD-D7ED7FE9F952}"/>
                    </a:ext>
                  </a:extLst>
                </p14:cNvPr>
                <p14:cNvContentPartPr/>
                <p14:nvPr/>
              </p14:nvContentPartPr>
              <p14:xfrm>
                <a:off x="4028355" y="1700550"/>
                <a:ext cx="18720" cy="8820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9F02842B-DF37-AF6A-AFCD-D7ED7FE9F95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019355" y="1691550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5AF4F362-7D63-DDB2-D549-E15215FA8CF5}"/>
                    </a:ext>
                  </a:extLst>
                </p14:cNvPr>
                <p14:cNvContentPartPr/>
                <p14:nvPr/>
              </p14:nvContentPartPr>
              <p14:xfrm>
                <a:off x="4021155" y="1507590"/>
                <a:ext cx="15840" cy="13140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5AF4F362-7D63-DDB2-D549-E15215FA8CF5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012155" y="1498590"/>
                  <a:ext cx="334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18831B48-AA28-A586-4F48-AAA9F23DFAEF}"/>
                    </a:ext>
                  </a:extLst>
                </p14:cNvPr>
                <p14:cNvContentPartPr/>
                <p14:nvPr/>
              </p14:nvContentPartPr>
              <p14:xfrm>
                <a:off x="4054995" y="1644030"/>
                <a:ext cx="394200" cy="99000"/>
              </p14:xfrm>
            </p:contentPart>
          </mc:Choice>
          <mc:Fallback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18831B48-AA28-A586-4F48-AAA9F23DFAE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045995" y="1635030"/>
                  <a:ext cx="4118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8D304D2F-42AF-7951-AFE4-CB60A43B9557}"/>
                    </a:ext>
                  </a:extLst>
                </p14:cNvPr>
                <p14:cNvContentPartPr/>
                <p14:nvPr/>
              </p14:nvContentPartPr>
              <p14:xfrm>
                <a:off x="4404915" y="1676070"/>
                <a:ext cx="124200" cy="126360"/>
              </p14:xfrm>
            </p:contentPart>
          </mc:Choice>
          <mc:Fallback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8D304D2F-42AF-7951-AFE4-CB60A43B9557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395941" y="1667070"/>
                  <a:ext cx="141789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20AB305A-1E90-2FAB-9B9C-41BFFD556AED}"/>
                    </a:ext>
                  </a:extLst>
                </p14:cNvPr>
                <p14:cNvContentPartPr/>
                <p14:nvPr/>
              </p14:nvContentPartPr>
              <p14:xfrm>
                <a:off x="4594275" y="1795230"/>
                <a:ext cx="96480" cy="142200"/>
              </p14:xfrm>
            </p:contentPart>
          </mc:Choice>
          <mc:Fallback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20AB305A-1E90-2FAB-9B9C-41BFFD556AE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585275" y="1786230"/>
                  <a:ext cx="1141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C58495AB-127F-BE52-BC94-69E82D3B54F0}"/>
                    </a:ext>
                  </a:extLst>
                </p14:cNvPr>
                <p14:cNvContentPartPr/>
                <p14:nvPr/>
              </p14:nvContentPartPr>
              <p14:xfrm>
                <a:off x="4582395" y="1798830"/>
                <a:ext cx="122400" cy="97920"/>
              </p14:xfrm>
            </p:contentPart>
          </mc:Choice>
          <mc:Fallback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C58495AB-127F-BE52-BC94-69E82D3B54F0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573395" y="1789830"/>
                  <a:ext cx="1400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A6C8FF0E-2450-36E1-C6D9-3EBA8511E837}"/>
                    </a:ext>
                  </a:extLst>
                </p14:cNvPr>
                <p14:cNvContentPartPr/>
                <p14:nvPr/>
              </p14:nvContentPartPr>
              <p14:xfrm>
                <a:off x="4734675" y="1858950"/>
                <a:ext cx="77040" cy="110880"/>
              </p14:xfrm>
            </p:contentPart>
          </mc:Choice>
          <mc:Fallback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A6C8FF0E-2450-36E1-C6D9-3EBA8511E83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725675" y="1849950"/>
                  <a:ext cx="946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2199B237-0F27-77E6-97B7-D0EA32380D2A}"/>
                    </a:ext>
                  </a:extLst>
                </p14:cNvPr>
                <p14:cNvContentPartPr/>
                <p14:nvPr/>
              </p14:nvContentPartPr>
              <p14:xfrm>
                <a:off x="4053195" y="1422990"/>
                <a:ext cx="516600" cy="217800"/>
              </p14:xfrm>
            </p:contentPart>
          </mc:Choice>
          <mc:Fallback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2199B237-0F27-77E6-97B7-D0EA32380D2A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044189" y="1413990"/>
                  <a:ext cx="534252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20931AF0-38B6-B4FA-A37E-7C1EA1B944F3}"/>
                    </a:ext>
                  </a:extLst>
                </p14:cNvPr>
                <p14:cNvContentPartPr/>
                <p14:nvPr/>
              </p14:nvContentPartPr>
              <p14:xfrm>
                <a:off x="4523355" y="1359990"/>
                <a:ext cx="88560" cy="140760"/>
              </p14:xfrm>
            </p:contentPart>
          </mc:Choice>
          <mc:Fallback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20931AF0-38B6-B4FA-A37E-7C1EA1B944F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514355" y="1350990"/>
                  <a:ext cx="1062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2ABC1178-4307-1F5E-EDC2-AFDFFCCF73A8}"/>
                    </a:ext>
                  </a:extLst>
                </p14:cNvPr>
                <p14:cNvContentPartPr/>
                <p14:nvPr/>
              </p14:nvContentPartPr>
              <p14:xfrm>
                <a:off x="4688595" y="1380150"/>
                <a:ext cx="108360" cy="93600"/>
              </p14:xfrm>
            </p:contentPart>
          </mc:Choice>
          <mc:Fallback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2ABC1178-4307-1F5E-EDC2-AFDFFCCF73A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679595" y="1371150"/>
                  <a:ext cx="1260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5A4B6374-88BC-5CC4-08BF-A56421DE1ACE}"/>
                    </a:ext>
                  </a:extLst>
                </p14:cNvPr>
                <p14:cNvContentPartPr/>
                <p14:nvPr/>
              </p14:nvContentPartPr>
              <p14:xfrm>
                <a:off x="4741155" y="1491750"/>
                <a:ext cx="27360" cy="138600"/>
              </p14:xfrm>
            </p:contentPart>
          </mc:Choice>
          <mc:Fallback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5A4B6374-88BC-5CC4-08BF-A56421DE1AC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732155" y="1482750"/>
                  <a:ext cx="450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4E110254-741F-4661-E754-98C902E4FC7E}"/>
                    </a:ext>
                  </a:extLst>
                </p14:cNvPr>
                <p14:cNvContentPartPr/>
                <p14:nvPr/>
              </p14:nvContentPartPr>
              <p14:xfrm>
                <a:off x="4840875" y="1515510"/>
                <a:ext cx="82080" cy="120960"/>
              </p14:xfrm>
            </p:contentPart>
          </mc:Choice>
          <mc:Fallback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4E110254-741F-4661-E754-98C902E4FC7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831875" y="1506510"/>
                  <a:ext cx="9972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8A6076A4-E301-CE37-58CF-98D897361531}"/>
              </a:ext>
            </a:extLst>
          </p:cNvPr>
          <p:cNvGrpSpPr/>
          <p:nvPr/>
        </p:nvGrpSpPr>
        <p:grpSpPr>
          <a:xfrm>
            <a:off x="4095675" y="3278340"/>
            <a:ext cx="1174680" cy="667170"/>
            <a:chOff x="4095675" y="3278340"/>
            <a:chExt cx="1174680" cy="66717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C5A68170-0E62-E101-E6C9-544EE4B35620}"/>
                    </a:ext>
                  </a:extLst>
                </p14:cNvPr>
                <p14:cNvContentPartPr/>
                <p14:nvPr/>
              </p14:nvContentPartPr>
              <p14:xfrm>
                <a:off x="4095675" y="3278340"/>
                <a:ext cx="63720" cy="133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C5A68170-0E62-E101-E6C9-544EE4B3562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086675" y="3269340"/>
                  <a:ext cx="813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EF79D91-CE8F-9B28-369D-F1D7BAE9AAF1}"/>
                    </a:ext>
                  </a:extLst>
                </p14:cNvPr>
                <p14:cNvContentPartPr/>
                <p14:nvPr/>
              </p14:nvContentPartPr>
              <p14:xfrm>
                <a:off x="4206915" y="3308580"/>
                <a:ext cx="48240" cy="90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EF79D91-CE8F-9B28-369D-F1D7BAE9AAF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197915" y="3299580"/>
                  <a:ext cx="658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387181DF-0528-982D-2025-DB0B42A693AA}"/>
                    </a:ext>
                  </a:extLst>
                </p14:cNvPr>
                <p14:cNvContentPartPr/>
                <p14:nvPr/>
              </p14:nvContentPartPr>
              <p14:xfrm>
                <a:off x="4308075" y="3328740"/>
                <a:ext cx="41040" cy="104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387181DF-0528-982D-2025-DB0B42A693A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299075" y="3319740"/>
                  <a:ext cx="586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26773AB-F230-9967-7C30-8EEB992AFC34}"/>
                    </a:ext>
                  </a:extLst>
                </p14:cNvPr>
                <p14:cNvContentPartPr/>
                <p14:nvPr/>
              </p14:nvContentPartPr>
              <p14:xfrm>
                <a:off x="4420755" y="3350340"/>
                <a:ext cx="82080" cy="392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26773AB-F230-9967-7C30-8EEB992AFC3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411755" y="3341340"/>
                  <a:ext cx="997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81609F4A-492E-E7D1-11F4-BE86CFA22A39}"/>
                    </a:ext>
                  </a:extLst>
                </p14:cNvPr>
                <p14:cNvContentPartPr/>
                <p14:nvPr/>
              </p14:nvContentPartPr>
              <p14:xfrm>
                <a:off x="4583835" y="3413700"/>
                <a:ext cx="56520" cy="2052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81609F4A-492E-E7D1-11F4-BE86CFA22A3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574835" y="3404700"/>
                  <a:ext cx="741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342B7B83-29FC-25E1-E566-811238C0C71F}"/>
                    </a:ext>
                  </a:extLst>
                </p14:cNvPr>
                <p14:cNvContentPartPr/>
                <p14:nvPr/>
              </p14:nvContentPartPr>
              <p14:xfrm>
                <a:off x="4713075" y="3452580"/>
                <a:ext cx="82080" cy="190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342B7B83-29FC-25E1-E566-811238C0C71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704075" y="3443580"/>
                  <a:ext cx="997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F107E9B5-2885-7412-111E-7ACC447F578E}"/>
                    </a:ext>
                  </a:extLst>
                </p14:cNvPr>
                <p14:cNvContentPartPr/>
                <p14:nvPr/>
              </p14:nvContentPartPr>
              <p14:xfrm>
                <a:off x="4857795" y="3482820"/>
                <a:ext cx="39600" cy="133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F107E9B5-2885-7412-111E-7ACC447F578E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848795" y="3473820"/>
                  <a:ext cx="572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BF7AA3B5-8C66-84A1-4ECC-557F01E560B1}"/>
                    </a:ext>
                  </a:extLst>
                </p14:cNvPr>
                <p14:cNvContentPartPr/>
                <p14:nvPr/>
              </p14:nvContentPartPr>
              <p14:xfrm>
                <a:off x="4964715" y="3513060"/>
                <a:ext cx="65880" cy="162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BF7AA3B5-8C66-84A1-4ECC-557F01E560B1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955715" y="3504060"/>
                  <a:ext cx="835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25B5125E-0669-3509-A8C7-4496B5693959}"/>
                    </a:ext>
                  </a:extLst>
                </p14:cNvPr>
                <p14:cNvContentPartPr/>
                <p14:nvPr/>
              </p14:nvContentPartPr>
              <p14:xfrm>
                <a:off x="5081355" y="3533220"/>
                <a:ext cx="131040" cy="493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25B5125E-0669-3509-A8C7-4496B569395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072355" y="3524220"/>
                  <a:ext cx="1486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7F0FB68C-495C-444B-5CC9-0236758C1C0D}"/>
                    </a:ext>
                  </a:extLst>
                </p14:cNvPr>
                <p14:cNvContentPartPr/>
                <p14:nvPr/>
              </p14:nvContentPartPr>
              <p14:xfrm>
                <a:off x="4599315" y="3608550"/>
                <a:ext cx="21600" cy="18324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7F0FB68C-495C-444B-5CC9-0236758C1C0D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590315" y="3599532"/>
                  <a:ext cx="39240" cy="2009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B836A965-C615-42A7-764E-5BAF6BB65F21}"/>
                    </a:ext>
                  </a:extLst>
                </p14:cNvPr>
                <p14:cNvContentPartPr/>
                <p14:nvPr/>
              </p14:nvContentPartPr>
              <p14:xfrm>
                <a:off x="4677795" y="3706830"/>
                <a:ext cx="87480" cy="8676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B836A965-C615-42A7-764E-5BAF6BB65F2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668795" y="3697830"/>
                  <a:ext cx="1051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B7FBFCA3-438C-B587-1DAF-54283E530CD0}"/>
                    </a:ext>
                  </a:extLst>
                </p14:cNvPr>
                <p14:cNvContentPartPr/>
                <p14:nvPr/>
              </p14:nvContentPartPr>
              <p14:xfrm>
                <a:off x="4727115" y="3727350"/>
                <a:ext cx="51120" cy="19080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B7FBFCA3-438C-B587-1DAF-54283E530CD0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718115" y="3718350"/>
                  <a:ext cx="687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3D0FAB57-66E5-B4FC-D3E9-6CEA0BAADAF5}"/>
                    </a:ext>
                  </a:extLst>
                </p14:cNvPr>
                <p14:cNvContentPartPr/>
                <p14:nvPr/>
              </p14:nvContentPartPr>
              <p14:xfrm>
                <a:off x="4793355" y="3872070"/>
                <a:ext cx="67680" cy="73440"/>
              </p14:xfrm>
            </p:contentPart>
          </mc:Choice>
          <mc:Fallback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3D0FAB57-66E5-B4FC-D3E9-6CEA0BAADAF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784355" y="3863114"/>
                  <a:ext cx="85320" cy="909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D9D3D590-F8E6-B50D-64BB-DA6F0042B3A7}"/>
                    </a:ext>
                  </a:extLst>
                </p14:cNvPr>
                <p14:cNvContentPartPr/>
                <p14:nvPr/>
              </p14:nvContentPartPr>
              <p14:xfrm>
                <a:off x="4938075" y="3602430"/>
                <a:ext cx="162000" cy="205200"/>
              </p14:xfrm>
            </p:contentPart>
          </mc:Choice>
          <mc:Fallback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D9D3D590-F8E6-B50D-64BB-DA6F0042B3A7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929095" y="3593430"/>
                  <a:ext cx="179601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05D5A20F-FD48-36AE-6396-032F226CE826}"/>
                    </a:ext>
                  </a:extLst>
                </p14:cNvPr>
                <p14:cNvContentPartPr/>
                <p14:nvPr/>
              </p14:nvContentPartPr>
              <p14:xfrm>
                <a:off x="4955355" y="3704670"/>
                <a:ext cx="176760" cy="12600"/>
              </p14:xfrm>
            </p:contentPart>
          </mc:Choice>
          <mc:Fallback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05D5A20F-FD48-36AE-6396-032F226CE826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946337" y="3695670"/>
                  <a:ext cx="194436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DFBCDEAC-32CD-3904-932F-82F3768D96DF}"/>
                    </a:ext>
                  </a:extLst>
                </p14:cNvPr>
                <p14:cNvContentPartPr/>
                <p14:nvPr/>
              </p14:nvContentPartPr>
              <p14:xfrm>
                <a:off x="5167395" y="3760470"/>
                <a:ext cx="102960" cy="166680"/>
              </p14:xfrm>
            </p:contentPart>
          </mc:Choice>
          <mc:Fallback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DFBCDEAC-32CD-3904-932F-82F3768D96DF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158395" y="3751470"/>
                  <a:ext cx="120600" cy="18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511" name="Ink 510">
                <a:extLst>
                  <a:ext uri="{FF2B5EF4-FFF2-40B4-BE49-F238E27FC236}">
                    <a16:creationId xmlns:a16="http://schemas.microsoft.com/office/drawing/2014/main" id="{D2AC6618-6266-373D-2785-C98CC71CF4E7}"/>
                  </a:ext>
                </a:extLst>
              </p14:cNvPr>
              <p14:cNvContentPartPr/>
              <p14:nvPr/>
            </p14:nvContentPartPr>
            <p14:xfrm>
              <a:off x="4448835" y="7389990"/>
              <a:ext cx="74160" cy="77400"/>
            </p14:xfrm>
          </p:contentPart>
        </mc:Choice>
        <mc:Fallback>
          <p:pic>
            <p:nvPicPr>
              <p:cNvPr id="511" name="Ink 510">
                <a:extLst>
                  <a:ext uri="{FF2B5EF4-FFF2-40B4-BE49-F238E27FC236}">
                    <a16:creationId xmlns:a16="http://schemas.microsoft.com/office/drawing/2014/main" id="{D2AC6618-6266-373D-2785-C98CC71CF4E7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4439835" y="7380990"/>
                <a:ext cx="91800" cy="9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3" name="Group 512">
            <a:extLst>
              <a:ext uri="{FF2B5EF4-FFF2-40B4-BE49-F238E27FC236}">
                <a16:creationId xmlns:a16="http://schemas.microsoft.com/office/drawing/2014/main" id="{FFBC853C-33E6-75BF-DD5E-0C03A7106507}"/>
              </a:ext>
            </a:extLst>
          </p:cNvPr>
          <p:cNvGrpSpPr/>
          <p:nvPr/>
        </p:nvGrpSpPr>
        <p:grpSpPr>
          <a:xfrm>
            <a:off x="4440555" y="5287140"/>
            <a:ext cx="861120" cy="534690"/>
            <a:chOff x="4440555" y="5287140"/>
            <a:chExt cx="861120" cy="53469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5867941-AD1B-57F1-0C24-790FDF4B814F}"/>
                    </a:ext>
                  </a:extLst>
                </p14:cNvPr>
                <p14:cNvContentPartPr/>
                <p14:nvPr/>
              </p14:nvContentPartPr>
              <p14:xfrm>
                <a:off x="4460355" y="5717565"/>
                <a:ext cx="42480" cy="39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5867941-AD1B-57F1-0C24-790FDF4B814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451278" y="5708565"/>
                  <a:ext cx="60271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38DE179-A6A9-7FB3-39C3-6725A92AE436}"/>
                    </a:ext>
                  </a:extLst>
                </p14:cNvPr>
                <p14:cNvContentPartPr/>
                <p14:nvPr/>
              </p14:nvContentPartPr>
              <p14:xfrm>
                <a:off x="4440555" y="5710725"/>
                <a:ext cx="69120" cy="579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38DE179-A6A9-7FB3-39C3-6725A92AE43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431555" y="5701725"/>
                  <a:ext cx="867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5683BE4F-9D0E-AB09-C79A-3121F56BF06D}"/>
                    </a:ext>
                  </a:extLst>
                </p14:cNvPr>
                <p14:cNvContentPartPr/>
                <p14:nvPr/>
              </p14:nvContentPartPr>
              <p14:xfrm>
                <a:off x="4511835" y="5651100"/>
                <a:ext cx="57960" cy="666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5683BE4F-9D0E-AB09-C79A-3121F56BF06D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502835" y="5642100"/>
                  <a:ext cx="756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BA2CBF22-D8BF-0350-3F98-80FB3DF3B85E}"/>
                    </a:ext>
                  </a:extLst>
                </p14:cNvPr>
                <p14:cNvContentPartPr/>
                <p14:nvPr/>
              </p14:nvContentPartPr>
              <p14:xfrm>
                <a:off x="4620195" y="5645340"/>
                <a:ext cx="48240" cy="295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A2CBF22-D8BF-0350-3F98-80FB3DF3B85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611195" y="5636340"/>
                  <a:ext cx="65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896E62C-4504-B169-55B2-688A62650044}"/>
                    </a:ext>
                  </a:extLst>
                </p14:cNvPr>
                <p14:cNvContentPartPr/>
                <p14:nvPr/>
              </p14:nvContentPartPr>
              <p14:xfrm>
                <a:off x="4801635" y="5593860"/>
                <a:ext cx="35280" cy="147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896E62C-4504-B169-55B2-688A62650044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792542" y="5584860"/>
                  <a:ext cx="53102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D730EAB9-D689-10AD-CA5F-C39C6BA98357}"/>
                    </a:ext>
                  </a:extLst>
                </p14:cNvPr>
                <p14:cNvContentPartPr/>
                <p14:nvPr/>
              </p14:nvContentPartPr>
              <p14:xfrm>
                <a:off x="4641435" y="5566140"/>
                <a:ext cx="73440" cy="4932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D730EAB9-D689-10AD-CA5F-C39C6BA98357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632435" y="5557140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CE7A769-BA84-381A-AE80-011E4216F7A4}"/>
                    </a:ext>
                  </a:extLst>
                </p14:cNvPr>
                <p14:cNvContentPartPr/>
                <p14:nvPr/>
              </p14:nvContentPartPr>
              <p14:xfrm>
                <a:off x="4784715" y="5477220"/>
                <a:ext cx="111600" cy="5940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CE7A769-BA84-381A-AE80-011E4216F7A4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775686" y="5468220"/>
                  <a:ext cx="129297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8CC7C510-D62F-D68F-3018-9F022367C6FC}"/>
                    </a:ext>
                  </a:extLst>
                </p14:cNvPr>
                <p14:cNvContentPartPr/>
                <p14:nvPr/>
              </p14:nvContentPartPr>
              <p14:xfrm>
                <a:off x="4944915" y="5416740"/>
                <a:ext cx="94680" cy="4356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8CC7C510-D62F-D68F-3018-9F022367C6FC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935915" y="5407740"/>
                  <a:ext cx="1123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66AC9CA9-DF4C-9311-E883-9CB2FD98B586}"/>
                    </a:ext>
                  </a:extLst>
                </p14:cNvPr>
                <p14:cNvContentPartPr/>
                <p14:nvPr/>
              </p14:nvContentPartPr>
              <p14:xfrm>
                <a:off x="5078835" y="5349060"/>
                <a:ext cx="98640" cy="6804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66AC9CA9-DF4C-9311-E883-9CB2FD98B586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069835" y="5340060"/>
                  <a:ext cx="1162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4D3787A0-010D-475B-17E4-B0E1A8EA43E3}"/>
                    </a:ext>
                  </a:extLst>
                </p14:cNvPr>
                <p14:cNvContentPartPr/>
                <p14:nvPr/>
              </p14:nvContentPartPr>
              <p14:xfrm>
                <a:off x="4866435" y="5287140"/>
                <a:ext cx="354240" cy="36432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4D3787A0-010D-475B-17E4-B0E1A8EA43E3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857435" y="5278140"/>
                  <a:ext cx="37188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F7181111-966E-AA64-074C-B6633C54A406}"/>
                    </a:ext>
                  </a:extLst>
                </p14:cNvPr>
                <p14:cNvContentPartPr/>
                <p14:nvPr/>
              </p14:nvContentPartPr>
              <p14:xfrm>
                <a:off x="5115555" y="5429700"/>
                <a:ext cx="34920" cy="4716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F7181111-966E-AA64-074C-B6633C54A406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106555" y="5420700"/>
                  <a:ext cx="525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04D306C3-4752-58B0-60E6-231FDED20B23}"/>
                    </a:ext>
                  </a:extLst>
                </p14:cNvPr>
                <p14:cNvContentPartPr/>
                <p14:nvPr/>
              </p14:nvContentPartPr>
              <p14:xfrm>
                <a:off x="5145075" y="5415300"/>
                <a:ext cx="156600" cy="1044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04D306C3-4752-58B0-60E6-231FDED20B23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136075" y="5406300"/>
                  <a:ext cx="1742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A80FE21B-64BF-96C1-6505-26EA136CD303}"/>
                    </a:ext>
                  </a:extLst>
                </p14:cNvPr>
                <p14:cNvContentPartPr/>
                <p14:nvPr/>
              </p14:nvContentPartPr>
              <p14:xfrm>
                <a:off x="4492395" y="5591070"/>
                <a:ext cx="17280" cy="230760"/>
              </p14:xfrm>
            </p:contentPart>
          </mc:Choice>
          <mc:Fallback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A80FE21B-64BF-96C1-6505-26EA136CD303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4483395" y="5582070"/>
                  <a:ext cx="34920" cy="24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3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406DB64C-586B-3946-9B9B-52C7D6054455}"/>
                  </a:ext>
                </a:extLst>
              </p14:cNvPr>
              <p14:cNvContentPartPr/>
              <p14:nvPr/>
            </p14:nvContentPartPr>
            <p14:xfrm>
              <a:off x="3970755" y="4320540"/>
              <a:ext cx="4680" cy="162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406DB64C-586B-3946-9B9B-52C7D6054455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3961755" y="4311540"/>
                <a:ext cx="2232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8" name="Group 527">
            <a:extLst>
              <a:ext uri="{FF2B5EF4-FFF2-40B4-BE49-F238E27FC236}">
                <a16:creationId xmlns:a16="http://schemas.microsoft.com/office/drawing/2014/main" id="{53201ED9-1CBE-8F12-DEA8-AB8DD1E353C3}"/>
              </a:ext>
            </a:extLst>
          </p:cNvPr>
          <p:cNvGrpSpPr/>
          <p:nvPr/>
        </p:nvGrpSpPr>
        <p:grpSpPr>
          <a:xfrm>
            <a:off x="3972195" y="6651990"/>
            <a:ext cx="198720" cy="183240"/>
            <a:chOff x="3972195" y="6651990"/>
            <a:chExt cx="198720" cy="18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33145B7A-AE3A-475D-6A58-033EB4B5E186}"/>
                    </a:ext>
                  </a:extLst>
                </p14:cNvPr>
                <p14:cNvContentPartPr/>
                <p14:nvPr/>
              </p14:nvContentPartPr>
              <p14:xfrm>
                <a:off x="3972195" y="6659910"/>
                <a:ext cx="101520" cy="112320"/>
              </p14:xfrm>
            </p:contentPart>
          </mc:Choice>
          <mc:Fallback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33145B7A-AE3A-475D-6A58-033EB4B5E18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963195" y="6650910"/>
                  <a:ext cx="1191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AF3FF121-5D64-B376-5DF0-E082E7B637F7}"/>
                    </a:ext>
                  </a:extLst>
                </p14:cNvPr>
                <p14:cNvContentPartPr/>
                <p14:nvPr/>
              </p14:nvContentPartPr>
              <p14:xfrm>
                <a:off x="3979035" y="6651990"/>
                <a:ext cx="105840" cy="133560"/>
              </p14:xfrm>
            </p:contentPart>
          </mc:Choice>
          <mc:Fallback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AF3FF121-5D64-B376-5DF0-E082E7B637F7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970004" y="6642990"/>
                  <a:ext cx="1235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7A8CE7F3-D6A4-A39C-08CD-FFC20F1EC614}"/>
                    </a:ext>
                  </a:extLst>
                </p14:cNvPr>
                <p14:cNvContentPartPr/>
                <p14:nvPr/>
              </p14:nvContentPartPr>
              <p14:xfrm>
                <a:off x="4091715" y="6725430"/>
                <a:ext cx="79200" cy="109800"/>
              </p14:xfrm>
            </p:contentPart>
          </mc:Choice>
          <mc:Fallback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7A8CE7F3-D6A4-A39C-08CD-FFC20F1EC614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082715" y="6716430"/>
                  <a:ext cx="96840" cy="12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1">
            <p14:nvContentPartPr>
              <p14:cNvPr id="585" name="Ink 584">
                <a:extLst>
                  <a:ext uri="{FF2B5EF4-FFF2-40B4-BE49-F238E27FC236}">
                    <a16:creationId xmlns:a16="http://schemas.microsoft.com/office/drawing/2014/main" id="{5422A077-C3F6-3FD5-C07B-4EB0ED6EEBC9}"/>
                  </a:ext>
                </a:extLst>
              </p14:cNvPr>
              <p14:cNvContentPartPr/>
              <p14:nvPr/>
            </p14:nvContentPartPr>
            <p14:xfrm>
              <a:off x="895635" y="7993140"/>
              <a:ext cx="173520" cy="129600"/>
            </p14:xfrm>
          </p:contentPart>
        </mc:Choice>
        <mc:Fallback>
          <p:pic>
            <p:nvPicPr>
              <p:cNvPr id="585" name="Ink 584">
                <a:extLst>
                  <a:ext uri="{FF2B5EF4-FFF2-40B4-BE49-F238E27FC236}">
                    <a16:creationId xmlns:a16="http://schemas.microsoft.com/office/drawing/2014/main" id="{5422A077-C3F6-3FD5-C07B-4EB0ED6EEBC9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886654" y="7984140"/>
                <a:ext cx="191123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3">
            <p14:nvContentPartPr>
              <p14:cNvPr id="598" name="Ink 597">
                <a:extLst>
                  <a:ext uri="{FF2B5EF4-FFF2-40B4-BE49-F238E27FC236}">
                    <a16:creationId xmlns:a16="http://schemas.microsoft.com/office/drawing/2014/main" id="{CE683995-A73D-BF1D-E83A-20F9140C8B2C}"/>
                  </a:ext>
                </a:extLst>
              </p14:cNvPr>
              <p14:cNvContentPartPr/>
              <p14:nvPr/>
            </p14:nvContentPartPr>
            <p14:xfrm>
              <a:off x="362475" y="8432340"/>
              <a:ext cx="116280" cy="156600"/>
            </p14:xfrm>
          </p:contentPart>
        </mc:Choice>
        <mc:Fallback>
          <p:pic>
            <p:nvPicPr>
              <p:cNvPr id="598" name="Ink 597">
                <a:extLst>
                  <a:ext uri="{FF2B5EF4-FFF2-40B4-BE49-F238E27FC236}">
                    <a16:creationId xmlns:a16="http://schemas.microsoft.com/office/drawing/2014/main" id="{CE683995-A73D-BF1D-E83A-20F9140C8B2C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353475" y="8423340"/>
                <a:ext cx="133920" cy="17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9" name="Group 618">
            <a:extLst>
              <a:ext uri="{FF2B5EF4-FFF2-40B4-BE49-F238E27FC236}">
                <a16:creationId xmlns:a16="http://schemas.microsoft.com/office/drawing/2014/main" id="{2A7F8196-B3D4-D7CB-F9DE-469ABF956799}"/>
              </a:ext>
            </a:extLst>
          </p:cNvPr>
          <p:cNvGrpSpPr/>
          <p:nvPr/>
        </p:nvGrpSpPr>
        <p:grpSpPr>
          <a:xfrm>
            <a:off x="3239235" y="2910300"/>
            <a:ext cx="401400" cy="331200"/>
            <a:chOff x="3239235" y="2910300"/>
            <a:chExt cx="401400" cy="33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93040D0D-3015-CB7D-056E-9D5E32F461B1}"/>
                    </a:ext>
                  </a:extLst>
                </p14:cNvPr>
                <p14:cNvContentPartPr/>
                <p14:nvPr/>
              </p14:nvContentPartPr>
              <p14:xfrm>
                <a:off x="3239235" y="3039540"/>
                <a:ext cx="127080" cy="37800"/>
              </p14:xfrm>
            </p:contentPart>
          </mc:Choice>
          <mc:Fallback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93040D0D-3015-CB7D-056E-9D5E32F461B1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3230209" y="3030540"/>
                  <a:ext cx="14477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2558EF9D-3456-27C0-6325-F6414E64BF7E}"/>
                    </a:ext>
                  </a:extLst>
                </p14:cNvPr>
                <p14:cNvContentPartPr/>
                <p14:nvPr/>
              </p14:nvContentPartPr>
              <p14:xfrm>
                <a:off x="3430755" y="3095700"/>
                <a:ext cx="97560" cy="20520"/>
              </p14:xfrm>
            </p:contentPart>
          </mc:Choice>
          <mc:Fallback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2558EF9D-3456-27C0-6325-F6414E64BF7E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3421755" y="3086700"/>
                  <a:ext cx="1152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F2DE2B7D-54B9-8CAF-BDBB-60B98E79D322}"/>
                    </a:ext>
                  </a:extLst>
                </p14:cNvPr>
                <p14:cNvContentPartPr/>
                <p14:nvPr/>
              </p14:nvContentPartPr>
              <p14:xfrm>
                <a:off x="3558555" y="3111540"/>
                <a:ext cx="82080" cy="21960"/>
              </p14:xfrm>
            </p:contentPart>
          </mc:Choice>
          <mc:Fallback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F2DE2B7D-54B9-8CAF-BDBB-60B98E79D322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3549515" y="3102540"/>
                  <a:ext cx="99798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68951C67-8DE8-374F-EC1A-2BDC870D1D3B}"/>
                    </a:ext>
                  </a:extLst>
                </p14:cNvPr>
                <p14:cNvContentPartPr/>
                <p14:nvPr/>
              </p14:nvContentPartPr>
              <p14:xfrm>
                <a:off x="3320595" y="2939460"/>
                <a:ext cx="258120" cy="302040"/>
              </p14:xfrm>
            </p:contentPart>
          </mc:Choice>
          <mc:Fallback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68951C67-8DE8-374F-EC1A-2BDC870D1D3B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3311595" y="2930460"/>
                  <a:ext cx="2757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4ABDA107-2436-A07D-5886-6BA7496D73B7}"/>
                    </a:ext>
                  </a:extLst>
                </p14:cNvPr>
                <p14:cNvContentPartPr/>
                <p14:nvPr/>
              </p14:nvContentPartPr>
              <p14:xfrm>
                <a:off x="3455955" y="2910300"/>
                <a:ext cx="55800" cy="43920"/>
              </p14:xfrm>
            </p:contentPart>
          </mc:Choice>
          <mc:Fallback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4ABDA107-2436-A07D-5886-6BA7496D73B7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3446955" y="2901226"/>
                  <a:ext cx="73440" cy="61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ACBCD16A-1F07-B748-B523-7A9C0939A2D4}"/>
                    </a:ext>
                  </a:extLst>
                </p14:cNvPr>
                <p14:cNvContentPartPr/>
                <p14:nvPr/>
              </p14:nvContentPartPr>
              <p14:xfrm>
                <a:off x="3428235" y="2956020"/>
                <a:ext cx="70200" cy="36360"/>
              </p14:xfrm>
            </p:contentPart>
          </mc:Choice>
          <mc:Fallback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ACBCD16A-1F07-B748-B523-7A9C0939A2D4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3419235" y="2947020"/>
                  <a:ext cx="87840" cy="5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7">
            <p14:nvContentPartPr>
              <p14:cNvPr id="620" name="Ink 619">
                <a:extLst>
                  <a:ext uri="{FF2B5EF4-FFF2-40B4-BE49-F238E27FC236}">
                    <a16:creationId xmlns:a16="http://schemas.microsoft.com/office/drawing/2014/main" id="{AA2C36EB-BB8A-01A2-981F-228E798203E6}"/>
                  </a:ext>
                </a:extLst>
              </p14:cNvPr>
              <p14:cNvContentPartPr/>
              <p14:nvPr/>
            </p14:nvContentPartPr>
            <p14:xfrm>
              <a:off x="1027755" y="8459700"/>
              <a:ext cx="155520" cy="169560"/>
            </p14:xfrm>
          </p:contentPart>
        </mc:Choice>
        <mc:Fallback>
          <p:pic>
            <p:nvPicPr>
              <p:cNvPr id="620" name="Ink 619">
                <a:extLst>
                  <a:ext uri="{FF2B5EF4-FFF2-40B4-BE49-F238E27FC236}">
                    <a16:creationId xmlns:a16="http://schemas.microsoft.com/office/drawing/2014/main" id="{AA2C36EB-BB8A-01A2-981F-228E798203E6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1018755" y="8450700"/>
                <a:ext cx="17316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9">
            <p14:nvContentPartPr>
              <p14:cNvPr id="640" name="Ink 639">
                <a:extLst>
                  <a:ext uri="{FF2B5EF4-FFF2-40B4-BE49-F238E27FC236}">
                    <a16:creationId xmlns:a16="http://schemas.microsoft.com/office/drawing/2014/main" id="{E9F9FF72-2C4B-E982-A29C-806C1379867E}"/>
                  </a:ext>
                </a:extLst>
              </p14:cNvPr>
              <p14:cNvContentPartPr/>
              <p14:nvPr/>
            </p14:nvContentPartPr>
            <p14:xfrm>
              <a:off x="366795" y="8849580"/>
              <a:ext cx="93600" cy="128880"/>
            </p14:xfrm>
          </p:contentPart>
        </mc:Choice>
        <mc:Fallback>
          <p:pic>
            <p:nvPicPr>
              <p:cNvPr id="640" name="Ink 639">
                <a:extLst>
                  <a:ext uri="{FF2B5EF4-FFF2-40B4-BE49-F238E27FC236}">
                    <a16:creationId xmlns:a16="http://schemas.microsoft.com/office/drawing/2014/main" id="{E9F9FF72-2C4B-E982-A29C-806C1379867E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357829" y="8840580"/>
                <a:ext cx="111172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1">
            <p14:nvContentPartPr>
              <p14:cNvPr id="668" name="Ink 667">
                <a:extLst>
                  <a:ext uri="{FF2B5EF4-FFF2-40B4-BE49-F238E27FC236}">
                    <a16:creationId xmlns:a16="http://schemas.microsoft.com/office/drawing/2014/main" id="{3CB5A2C1-8591-1491-6129-E636392E4C16}"/>
                  </a:ext>
                </a:extLst>
              </p14:cNvPr>
              <p14:cNvContentPartPr/>
              <p14:nvPr/>
            </p14:nvContentPartPr>
            <p14:xfrm>
              <a:off x="1613835" y="8785860"/>
              <a:ext cx="154800" cy="143640"/>
            </p14:xfrm>
          </p:contentPart>
        </mc:Choice>
        <mc:Fallback>
          <p:pic>
            <p:nvPicPr>
              <p:cNvPr id="668" name="Ink 667">
                <a:extLst>
                  <a:ext uri="{FF2B5EF4-FFF2-40B4-BE49-F238E27FC236}">
                    <a16:creationId xmlns:a16="http://schemas.microsoft.com/office/drawing/2014/main" id="{3CB5A2C1-8591-1491-6129-E636392E4C16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1604835" y="8776882"/>
                <a:ext cx="172440" cy="1612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3">
            <p14:nvContentPartPr>
              <p14:cNvPr id="694" name="Ink 693">
                <a:extLst>
                  <a:ext uri="{FF2B5EF4-FFF2-40B4-BE49-F238E27FC236}">
                    <a16:creationId xmlns:a16="http://schemas.microsoft.com/office/drawing/2014/main" id="{4CBE93A2-89AD-CA44-D1D5-B0BD03B400A3}"/>
                  </a:ext>
                </a:extLst>
              </p14:cNvPr>
              <p14:cNvContentPartPr/>
              <p14:nvPr/>
            </p14:nvContentPartPr>
            <p14:xfrm>
              <a:off x="1059795" y="9222180"/>
              <a:ext cx="175680" cy="184680"/>
            </p14:xfrm>
          </p:contentPart>
        </mc:Choice>
        <mc:Fallback>
          <p:pic>
            <p:nvPicPr>
              <p:cNvPr id="694" name="Ink 693">
                <a:extLst>
                  <a:ext uri="{FF2B5EF4-FFF2-40B4-BE49-F238E27FC236}">
                    <a16:creationId xmlns:a16="http://schemas.microsoft.com/office/drawing/2014/main" id="{4CBE93A2-89AD-CA44-D1D5-B0BD03B400A3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1050795" y="9213180"/>
                <a:ext cx="193320" cy="20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98" name="Group 697">
            <a:extLst>
              <a:ext uri="{FF2B5EF4-FFF2-40B4-BE49-F238E27FC236}">
                <a16:creationId xmlns:a16="http://schemas.microsoft.com/office/drawing/2014/main" id="{32595E5E-1959-DA51-8ED1-77D3BC99BC11}"/>
              </a:ext>
            </a:extLst>
          </p:cNvPr>
          <p:cNvGrpSpPr/>
          <p:nvPr/>
        </p:nvGrpSpPr>
        <p:grpSpPr>
          <a:xfrm>
            <a:off x="3804435" y="4263900"/>
            <a:ext cx="471960" cy="241560"/>
            <a:chOff x="3804435" y="4263900"/>
            <a:chExt cx="471960" cy="24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695" name="Ink 694">
                  <a:extLst>
                    <a:ext uri="{FF2B5EF4-FFF2-40B4-BE49-F238E27FC236}">
                      <a16:creationId xmlns:a16="http://schemas.microsoft.com/office/drawing/2014/main" id="{0B9C874C-54B3-8EE8-8893-3838E43EAB21}"/>
                    </a:ext>
                  </a:extLst>
                </p14:cNvPr>
                <p14:cNvContentPartPr/>
                <p14:nvPr/>
              </p14:nvContentPartPr>
              <p14:xfrm>
                <a:off x="3804435" y="4321140"/>
                <a:ext cx="471960" cy="184320"/>
              </p14:xfrm>
            </p:contentPart>
          </mc:Choice>
          <mc:Fallback>
            <p:pic>
              <p:nvPicPr>
                <p:cNvPr id="695" name="Ink 694">
                  <a:extLst>
                    <a:ext uri="{FF2B5EF4-FFF2-40B4-BE49-F238E27FC236}">
                      <a16:creationId xmlns:a16="http://schemas.microsoft.com/office/drawing/2014/main" id="{0B9C874C-54B3-8EE8-8893-3838E43EAB21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795435" y="4312140"/>
                  <a:ext cx="4896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696" name="Ink 695">
                  <a:extLst>
                    <a:ext uri="{FF2B5EF4-FFF2-40B4-BE49-F238E27FC236}">
                      <a16:creationId xmlns:a16="http://schemas.microsoft.com/office/drawing/2014/main" id="{9FB91886-DDF2-0E46-5141-AA8E2BE672BB}"/>
                    </a:ext>
                  </a:extLst>
                </p14:cNvPr>
                <p14:cNvContentPartPr/>
                <p14:nvPr/>
              </p14:nvContentPartPr>
              <p14:xfrm>
                <a:off x="4148595" y="4263900"/>
                <a:ext cx="98640" cy="60840"/>
              </p14:xfrm>
            </p:contentPart>
          </mc:Choice>
          <mc:Fallback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9FB91886-DDF2-0E46-5141-AA8E2BE672BB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139595" y="4254900"/>
                  <a:ext cx="1162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A146F82F-53E1-766B-B115-064EB4582E8C}"/>
                    </a:ext>
                  </a:extLst>
                </p14:cNvPr>
                <p14:cNvContentPartPr/>
                <p14:nvPr/>
              </p14:nvContentPartPr>
              <p14:xfrm>
                <a:off x="4152555" y="4307100"/>
                <a:ext cx="70200" cy="81000"/>
              </p14:xfrm>
            </p:contentPart>
          </mc:Choice>
          <mc:Fallback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A146F82F-53E1-766B-B115-064EB4582E8C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143509" y="4298100"/>
                  <a:ext cx="87931" cy="9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1">
            <p14:nvContentPartPr>
              <p14:cNvPr id="700" name="Ink 699">
                <a:extLst>
                  <a:ext uri="{FF2B5EF4-FFF2-40B4-BE49-F238E27FC236}">
                    <a16:creationId xmlns:a16="http://schemas.microsoft.com/office/drawing/2014/main" id="{D0DB5B6B-3474-38A7-9BFC-2E94270BF47F}"/>
                  </a:ext>
                </a:extLst>
              </p14:cNvPr>
              <p14:cNvContentPartPr/>
              <p14:nvPr/>
            </p14:nvContentPartPr>
            <p14:xfrm>
              <a:off x="1618875" y="9209580"/>
              <a:ext cx="165960" cy="177480"/>
            </p14:xfrm>
          </p:contentPart>
        </mc:Choice>
        <mc:Fallback>
          <p:pic>
            <p:nvPicPr>
              <p:cNvPr id="700" name="Ink 699">
                <a:extLst>
                  <a:ext uri="{FF2B5EF4-FFF2-40B4-BE49-F238E27FC236}">
                    <a16:creationId xmlns:a16="http://schemas.microsoft.com/office/drawing/2014/main" id="{D0DB5B6B-3474-38A7-9BFC-2E94270BF47F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1609875" y="9200580"/>
                <a:ext cx="1836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3">
            <p14:nvContentPartPr>
              <p14:cNvPr id="725" name="Ink 724">
                <a:extLst>
                  <a:ext uri="{FF2B5EF4-FFF2-40B4-BE49-F238E27FC236}">
                    <a16:creationId xmlns:a16="http://schemas.microsoft.com/office/drawing/2014/main" id="{789A1D5F-D6DF-9A88-AD75-756C47520C29}"/>
                  </a:ext>
                </a:extLst>
              </p14:cNvPr>
              <p14:cNvContentPartPr/>
              <p14:nvPr/>
            </p14:nvContentPartPr>
            <p14:xfrm>
              <a:off x="718515" y="9696660"/>
              <a:ext cx="52200" cy="517320"/>
            </p14:xfrm>
          </p:contentPart>
        </mc:Choice>
        <mc:Fallback>
          <p:pic>
            <p:nvPicPr>
              <p:cNvPr id="725" name="Ink 724">
                <a:extLst>
                  <a:ext uri="{FF2B5EF4-FFF2-40B4-BE49-F238E27FC236}">
                    <a16:creationId xmlns:a16="http://schemas.microsoft.com/office/drawing/2014/main" id="{789A1D5F-D6DF-9A88-AD75-756C47520C29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709515" y="9687660"/>
                <a:ext cx="6984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5">
            <p14:nvContentPartPr>
              <p14:cNvPr id="772" name="Ink 771">
                <a:extLst>
                  <a:ext uri="{FF2B5EF4-FFF2-40B4-BE49-F238E27FC236}">
                    <a16:creationId xmlns:a16="http://schemas.microsoft.com/office/drawing/2014/main" id="{F857C9D2-8D98-59A5-D877-2EDD71170E6F}"/>
                  </a:ext>
                </a:extLst>
              </p14:cNvPr>
              <p14:cNvContentPartPr/>
              <p14:nvPr/>
            </p14:nvContentPartPr>
            <p14:xfrm>
              <a:off x="151515" y="8673180"/>
              <a:ext cx="2665080" cy="76680"/>
            </p14:xfrm>
          </p:contentPart>
        </mc:Choice>
        <mc:Fallback>
          <p:pic>
            <p:nvPicPr>
              <p:cNvPr id="772" name="Ink 771">
                <a:extLst>
                  <a:ext uri="{FF2B5EF4-FFF2-40B4-BE49-F238E27FC236}">
                    <a16:creationId xmlns:a16="http://schemas.microsoft.com/office/drawing/2014/main" id="{F857C9D2-8D98-59A5-D877-2EDD71170E6F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142515" y="8664180"/>
                <a:ext cx="268272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7">
            <p14:nvContentPartPr>
              <p14:cNvPr id="774" name="Ink 773">
                <a:extLst>
                  <a:ext uri="{FF2B5EF4-FFF2-40B4-BE49-F238E27FC236}">
                    <a16:creationId xmlns:a16="http://schemas.microsoft.com/office/drawing/2014/main" id="{10B643DC-E630-E5AC-BB98-6158B0CE9845}"/>
                  </a:ext>
                </a:extLst>
              </p14:cNvPr>
              <p14:cNvContentPartPr/>
              <p14:nvPr/>
            </p14:nvContentPartPr>
            <p14:xfrm>
              <a:off x="2588355" y="8530980"/>
              <a:ext cx="3240" cy="105840"/>
            </p14:xfrm>
          </p:contentPart>
        </mc:Choice>
        <mc:Fallback>
          <p:pic>
            <p:nvPicPr>
              <p:cNvPr id="774" name="Ink 773">
                <a:extLst>
                  <a:ext uri="{FF2B5EF4-FFF2-40B4-BE49-F238E27FC236}">
                    <a16:creationId xmlns:a16="http://schemas.microsoft.com/office/drawing/2014/main" id="{10B643DC-E630-E5AC-BB98-6158B0CE9845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2579355" y="8522011"/>
                <a:ext cx="20880" cy="123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9">
            <p14:nvContentPartPr>
              <p14:cNvPr id="776" name="Ink 775">
                <a:extLst>
                  <a:ext uri="{FF2B5EF4-FFF2-40B4-BE49-F238E27FC236}">
                    <a16:creationId xmlns:a16="http://schemas.microsoft.com/office/drawing/2014/main" id="{1F2C5C09-62C5-7591-8111-BB2436153924}"/>
                  </a:ext>
                </a:extLst>
              </p14:cNvPr>
              <p14:cNvContentPartPr/>
              <p14:nvPr/>
            </p14:nvContentPartPr>
            <p14:xfrm>
              <a:off x="181035" y="9074220"/>
              <a:ext cx="2685240" cy="58680"/>
            </p14:xfrm>
          </p:contentPart>
        </mc:Choice>
        <mc:Fallback>
          <p:pic>
            <p:nvPicPr>
              <p:cNvPr id="776" name="Ink 775">
                <a:extLst>
                  <a:ext uri="{FF2B5EF4-FFF2-40B4-BE49-F238E27FC236}">
                    <a16:creationId xmlns:a16="http://schemas.microsoft.com/office/drawing/2014/main" id="{1F2C5C09-62C5-7591-8111-BB2436153924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172035" y="9065275"/>
                <a:ext cx="2702880" cy="762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1">
            <p14:nvContentPartPr>
              <p14:cNvPr id="792" name="Ink 791">
                <a:extLst>
                  <a:ext uri="{FF2B5EF4-FFF2-40B4-BE49-F238E27FC236}">
                    <a16:creationId xmlns:a16="http://schemas.microsoft.com/office/drawing/2014/main" id="{90187121-AAE4-33EC-BC58-9B7D9F9B7B3A}"/>
                  </a:ext>
                </a:extLst>
              </p14:cNvPr>
              <p14:cNvContentPartPr/>
              <p14:nvPr/>
            </p14:nvContentPartPr>
            <p14:xfrm>
              <a:off x="209115" y="9449340"/>
              <a:ext cx="2692080" cy="55080"/>
            </p14:xfrm>
          </p:contentPart>
        </mc:Choice>
        <mc:Fallback>
          <p:pic>
            <p:nvPicPr>
              <p:cNvPr id="792" name="Ink 791">
                <a:extLst>
                  <a:ext uri="{FF2B5EF4-FFF2-40B4-BE49-F238E27FC236}">
                    <a16:creationId xmlns:a16="http://schemas.microsoft.com/office/drawing/2014/main" id="{90187121-AAE4-33EC-BC58-9B7D9F9B7B3A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200115" y="9440340"/>
                <a:ext cx="270972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3">
            <p14:nvContentPartPr>
              <p14:cNvPr id="794" name="Ink 793">
                <a:extLst>
                  <a:ext uri="{FF2B5EF4-FFF2-40B4-BE49-F238E27FC236}">
                    <a16:creationId xmlns:a16="http://schemas.microsoft.com/office/drawing/2014/main" id="{10F018C5-FA43-8185-5EFF-8E7364D2D7C0}"/>
                  </a:ext>
                </a:extLst>
              </p14:cNvPr>
              <p14:cNvContentPartPr/>
              <p14:nvPr/>
            </p14:nvContentPartPr>
            <p14:xfrm>
              <a:off x="137115" y="10264380"/>
              <a:ext cx="2836440" cy="102600"/>
            </p14:xfrm>
          </p:contentPart>
        </mc:Choice>
        <mc:Fallback>
          <p:pic>
            <p:nvPicPr>
              <p:cNvPr id="794" name="Ink 793">
                <a:extLst>
                  <a:ext uri="{FF2B5EF4-FFF2-40B4-BE49-F238E27FC236}">
                    <a16:creationId xmlns:a16="http://schemas.microsoft.com/office/drawing/2014/main" id="{10F018C5-FA43-8185-5EFF-8E7364D2D7C0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128114" y="10255380"/>
                <a:ext cx="2854082" cy="12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804" name="Group 803">
            <a:extLst>
              <a:ext uri="{FF2B5EF4-FFF2-40B4-BE49-F238E27FC236}">
                <a16:creationId xmlns:a16="http://schemas.microsoft.com/office/drawing/2014/main" id="{D64035AA-EED0-568B-BCF9-91BF899B31F2}"/>
              </a:ext>
            </a:extLst>
          </p:cNvPr>
          <p:cNvGrpSpPr/>
          <p:nvPr/>
        </p:nvGrpSpPr>
        <p:grpSpPr>
          <a:xfrm>
            <a:off x="5370435" y="103590"/>
            <a:ext cx="578880" cy="189000"/>
            <a:chOff x="5370435" y="103590"/>
            <a:chExt cx="578880" cy="18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799" name="Ink 798">
                  <a:extLst>
                    <a:ext uri="{FF2B5EF4-FFF2-40B4-BE49-F238E27FC236}">
                      <a16:creationId xmlns:a16="http://schemas.microsoft.com/office/drawing/2014/main" id="{95EE08F3-FA2D-7AB3-D2A3-DAF018F9C817}"/>
                    </a:ext>
                  </a:extLst>
                </p14:cNvPr>
                <p14:cNvContentPartPr/>
                <p14:nvPr/>
              </p14:nvContentPartPr>
              <p14:xfrm>
                <a:off x="5370435" y="112230"/>
                <a:ext cx="128880" cy="176760"/>
              </p14:xfrm>
            </p:contentPart>
          </mc:Choice>
          <mc:Fallback>
            <p:pic>
              <p:nvPicPr>
                <p:cNvPr id="799" name="Ink 798">
                  <a:extLst>
                    <a:ext uri="{FF2B5EF4-FFF2-40B4-BE49-F238E27FC236}">
                      <a16:creationId xmlns:a16="http://schemas.microsoft.com/office/drawing/2014/main" id="{95EE08F3-FA2D-7AB3-D2A3-DAF018F9C817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361435" y="103230"/>
                  <a:ext cx="1465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800" name="Ink 799">
                  <a:extLst>
                    <a:ext uri="{FF2B5EF4-FFF2-40B4-BE49-F238E27FC236}">
                      <a16:creationId xmlns:a16="http://schemas.microsoft.com/office/drawing/2014/main" id="{BE97344D-AFB7-78CD-95DB-F9BDF3216118}"/>
                    </a:ext>
                  </a:extLst>
                </p14:cNvPr>
                <p14:cNvContentPartPr/>
                <p14:nvPr/>
              </p14:nvContentPartPr>
              <p14:xfrm>
                <a:off x="5546115" y="123750"/>
                <a:ext cx="89640" cy="161640"/>
              </p14:xfrm>
            </p:contentPart>
          </mc:Choice>
          <mc:Fallback>
            <p:pic>
              <p:nvPicPr>
                <p:cNvPr id="800" name="Ink 799">
                  <a:extLst>
                    <a:ext uri="{FF2B5EF4-FFF2-40B4-BE49-F238E27FC236}">
                      <a16:creationId xmlns:a16="http://schemas.microsoft.com/office/drawing/2014/main" id="{BE97344D-AFB7-78CD-95DB-F9BDF3216118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5537115" y="114730"/>
                  <a:ext cx="107280" cy="1793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801" name="Ink 800">
                  <a:extLst>
                    <a:ext uri="{FF2B5EF4-FFF2-40B4-BE49-F238E27FC236}">
                      <a16:creationId xmlns:a16="http://schemas.microsoft.com/office/drawing/2014/main" id="{673BA3E9-3AA3-15AF-102C-EDA6BF29498F}"/>
                    </a:ext>
                  </a:extLst>
                </p14:cNvPr>
                <p14:cNvContentPartPr/>
                <p14:nvPr/>
              </p14:nvContentPartPr>
              <p14:xfrm>
                <a:off x="5688675" y="106830"/>
                <a:ext cx="17640" cy="185760"/>
              </p14:xfrm>
            </p:contentPart>
          </mc:Choice>
          <mc:Fallback>
            <p:pic>
              <p:nvPicPr>
                <p:cNvPr id="801" name="Ink 800">
                  <a:extLst>
                    <a:ext uri="{FF2B5EF4-FFF2-40B4-BE49-F238E27FC236}">
                      <a16:creationId xmlns:a16="http://schemas.microsoft.com/office/drawing/2014/main" id="{673BA3E9-3AA3-15AF-102C-EDA6BF29498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5679487" y="97830"/>
                  <a:ext cx="35648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802" name="Ink 801">
                  <a:extLst>
                    <a:ext uri="{FF2B5EF4-FFF2-40B4-BE49-F238E27FC236}">
                      <a16:creationId xmlns:a16="http://schemas.microsoft.com/office/drawing/2014/main" id="{E0468785-F6F9-6F5A-82B5-4BB0247C052D}"/>
                    </a:ext>
                  </a:extLst>
                </p14:cNvPr>
                <p14:cNvContentPartPr/>
                <p14:nvPr/>
              </p14:nvContentPartPr>
              <p14:xfrm>
                <a:off x="5750955" y="103590"/>
                <a:ext cx="100080" cy="162720"/>
              </p14:xfrm>
            </p:contentPart>
          </mc:Choice>
          <mc:Fallback>
            <p:pic>
              <p:nvPicPr>
                <p:cNvPr id="802" name="Ink 801">
                  <a:extLst>
                    <a:ext uri="{FF2B5EF4-FFF2-40B4-BE49-F238E27FC236}">
                      <a16:creationId xmlns:a16="http://schemas.microsoft.com/office/drawing/2014/main" id="{E0468785-F6F9-6F5A-82B5-4BB0247C052D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5741987" y="94590"/>
                  <a:ext cx="117657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803" name="Ink 802">
                  <a:extLst>
                    <a:ext uri="{FF2B5EF4-FFF2-40B4-BE49-F238E27FC236}">
                      <a16:creationId xmlns:a16="http://schemas.microsoft.com/office/drawing/2014/main" id="{17CB953E-3F5F-2481-D2DF-A87DAA4F790C}"/>
                    </a:ext>
                  </a:extLst>
                </p14:cNvPr>
                <p14:cNvContentPartPr/>
                <p14:nvPr/>
              </p14:nvContentPartPr>
              <p14:xfrm>
                <a:off x="5923755" y="116190"/>
                <a:ext cx="25560" cy="165960"/>
              </p14:xfrm>
            </p:contentPart>
          </mc:Choice>
          <mc:Fallback>
            <p:pic>
              <p:nvPicPr>
                <p:cNvPr id="803" name="Ink 802">
                  <a:extLst>
                    <a:ext uri="{FF2B5EF4-FFF2-40B4-BE49-F238E27FC236}">
                      <a16:creationId xmlns:a16="http://schemas.microsoft.com/office/drawing/2014/main" id="{17CB953E-3F5F-2481-D2DF-A87DAA4F790C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5914755" y="107170"/>
                  <a:ext cx="43200" cy="18363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8" name="Group 817">
            <a:extLst>
              <a:ext uri="{FF2B5EF4-FFF2-40B4-BE49-F238E27FC236}">
                <a16:creationId xmlns:a16="http://schemas.microsoft.com/office/drawing/2014/main" id="{EC5F1AAE-8D2F-3B67-D997-125DA300FCBE}"/>
              </a:ext>
            </a:extLst>
          </p:cNvPr>
          <p:cNvGrpSpPr/>
          <p:nvPr/>
        </p:nvGrpSpPr>
        <p:grpSpPr>
          <a:xfrm>
            <a:off x="6032115" y="147870"/>
            <a:ext cx="254880" cy="161640"/>
            <a:chOff x="6032115" y="147870"/>
            <a:chExt cx="254880" cy="16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813" name="Ink 812">
                  <a:extLst>
                    <a:ext uri="{FF2B5EF4-FFF2-40B4-BE49-F238E27FC236}">
                      <a16:creationId xmlns:a16="http://schemas.microsoft.com/office/drawing/2014/main" id="{7CCD1040-79B1-D063-5877-83958F33779F}"/>
                    </a:ext>
                  </a:extLst>
                </p14:cNvPr>
                <p14:cNvContentPartPr/>
                <p14:nvPr/>
              </p14:nvContentPartPr>
              <p14:xfrm>
                <a:off x="6032115" y="147870"/>
                <a:ext cx="7560" cy="3240"/>
              </p14:xfrm>
            </p:contentPart>
          </mc:Choice>
          <mc:Fallback>
            <p:pic>
              <p:nvPicPr>
                <p:cNvPr id="813" name="Ink 812">
                  <a:extLst>
                    <a:ext uri="{FF2B5EF4-FFF2-40B4-BE49-F238E27FC236}">
                      <a16:creationId xmlns:a16="http://schemas.microsoft.com/office/drawing/2014/main" id="{7CCD1040-79B1-D063-5877-83958F33779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023115" y="138870"/>
                  <a:ext cx="252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814" name="Ink 813">
                  <a:extLst>
                    <a:ext uri="{FF2B5EF4-FFF2-40B4-BE49-F238E27FC236}">
                      <a16:creationId xmlns:a16="http://schemas.microsoft.com/office/drawing/2014/main" id="{05275391-3FB9-8DB2-38C2-9A1A9B1C6FAE}"/>
                    </a:ext>
                  </a:extLst>
                </p14:cNvPr>
                <p14:cNvContentPartPr/>
                <p14:nvPr/>
              </p14:nvContentPartPr>
              <p14:xfrm>
                <a:off x="6039315" y="152190"/>
                <a:ext cx="73080" cy="140400"/>
              </p14:xfrm>
            </p:contentPart>
          </mc:Choice>
          <mc:Fallback>
            <p:pic>
              <p:nvPicPr>
                <p:cNvPr id="814" name="Ink 813">
                  <a:extLst>
                    <a:ext uri="{FF2B5EF4-FFF2-40B4-BE49-F238E27FC236}">
                      <a16:creationId xmlns:a16="http://schemas.microsoft.com/office/drawing/2014/main" id="{05275391-3FB9-8DB2-38C2-9A1A9B1C6FAE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030315" y="143190"/>
                  <a:ext cx="907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815" name="Ink 814">
                  <a:extLst>
                    <a:ext uri="{FF2B5EF4-FFF2-40B4-BE49-F238E27FC236}">
                      <a16:creationId xmlns:a16="http://schemas.microsoft.com/office/drawing/2014/main" id="{A47A25BF-5573-6372-A26F-5F4FD1FF8D18}"/>
                    </a:ext>
                  </a:extLst>
                </p14:cNvPr>
                <p14:cNvContentPartPr/>
                <p14:nvPr/>
              </p14:nvContentPartPr>
              <p14:xfrm>
                <a:off x="6058755" y="169470"/>
                <a:ext cx="94320" cy="13320"/>
              </p14:xfrm>
            </p:contentPart>
          </mc:Choice>
          <mc:Fallback>
            <p:pic>
              <p:nvPicPr>
                <p:cNvPr id="815" name="Ink 814">
                  <a:extLst>
                    <a:ext uri="{FF2B5EF4-FFF2-40B4-BE49-F238E27FC236}">
                      <a16:creationId xmlns:a16="http://schemas.microsoft.com/office/drawing/2014/main" id="{A47A25BF-5573-6372-A26F-5F4FD1FF8D18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049755" y="160707"/>
                  <a:ext cx="111960" cy="304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816" name="Ink 815">
                  <a:extLst>
                    <a:ext uri="{FF2B5EF4-FFF2-40B4-BE49-F238E27FC236}">
                      <a16:creationId xmlns:a16="http://schemas.microsoft.com/office/drawing/2014/main" id="{A850C69F-DFA1-4832-DCF3-FA9C053CF01B}"/>
                    </a:ext>
                  </a:extLst>
                </p14:cNvPr>
                <p14:cNvContentPartPr/>
                <p14:nvPr/>
              </p14:nvContentPartPr>
              <p14:xfrm>
                <a:off x="6146235" y="176310"/>
                <a:ext cx="50760" cy="112320"/>
              </p14:xfrm>
            </p:contentPart>
          </mc:Choice>
          <mc:Fallback>
            <p:pic>
              <p:nvPicPr>
                <p:cNvPr id="816" name="Ink 815">
                  <a:extLst>
                    <a:ext uri="{FF2B5EF4-FFF2-40B4-BE49-F238E27FC236}">
                      <a16:creationId xmlns:a16="http://schemas.microsoft.com/office/drawing/2014/main" id="{A850C69F-DFA1-4832-DCF3-FA9C053CF01B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137235" y="167310"/>
                  <a:ext cx="68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817" name="Ink 816">
                  <a:extLst>
                    <a:ext uri="{FF2B5EF4-FFF2-40B4-BE49-F238E27FC236}">
                      <a16:creationId xmlns:a16="http://schemas.microsoft.com/office/drawing/2014/main" id="{A4E4684E-CF6E-A5DF-1BCB-1C9657DC2147}"/>
                    </a:ext>
                  </a:extLst>
                </p14:cNvPr>
                <p14:cNvContentPartPr/>
                <p14:nvPr/>
              </p14:nvContentPartPr>
              <p14:xfrm>
                <a:off x="6233355" y="184950"/>
                <a:ext cx="53640" cy="124560"/>
              </p14:xfrm>
            </p:contentPart>
          </mc:Choice>
          <mc:Fallback>
            <p:pic>
              <p:nvPicPr>
                <p:cNvPr id="817" name="Ink 816">
                  <a:extLst>
                    <a:ext uri="{FF2B5EF4-FFF2-40B4-BE49-F238E27FC236}">
                      <a16:creationId xmlns:a16="http://schemas.microsoft.com/office/drawing/2014/main" id="{A4E4684E-CF6E-A5DF-1BCB-1C9657DC2147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6224355" y="175950"/>
                  <a:ext cx="71280" cy="14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5">
            <p14:nvContentPartPr>
              <p14:cNvPr id="829" name="Ink 828">
                <a:extLst>
                  <a:ext uri="{FF2B5EF4-FFF2-40B4-BE49-F238E27FC236}">
                    <a16:creationId xmlns:a16="http://schemas.microsoft.com/office/drawing/2014/main" id="{ACCCFFE4-A98C-736E-D7F0-5D1999FFE63D}"/>
                  </a:ext>
                </a:extLst>
              </p14:cNvPr>
              <p14:cNvContentPartPr/>
              <p14:nvPr/>
            </p14:nvContentPartPr>
            <p14:xfrm>
              <a:off x="341595" y="10385820"/>
              <a:ext cx="144720" cy="191880"/>
            </p14:xfrm>
          </p:contentPart>
        </mc:Choice>
        <mc:Fallback>
          <p:pic>
            <p:nvPicPr>
              <p:cNvPr id="829" name="Ink 828">
                <a:extLst>
                  <a:ext uri="{FF2B5EF4-FFF2-40B4-BE49-F238E27FC236}">
                    <a16:creationId xmlns:a16="http://schemas.microsoft.com/office/drawing/2014/main" id="{ACCCFFE4-A98C-736E-D7F0-5D1999FFE63D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332595" y="10376820"/>
                <a:ext cx="16236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7">
            <p14:nvContentPartPr>
              <p14:cNvPr id="845" name="Ink 844">
                <a:extLst>
                  <a:ext uri="{FF2B5EF4-FFF2-40B4-BE49-F238E27FC236}">
                    <a16:creationId xmlns:a16="http://schemas.microsoft.com/office/drawing/2014/main" id="{6408E62D-0058-C310-99DC-6D4FAB36B15C}"/>
                  </a:ext>
                </a:extLst>
              </p14:cNvPr>
              <p14:cNvContentPartPr/>
              <p14:nvPr/>
            </p14:nvContentPartPr>
            <p14:xfrm>
              <a:off x="1571715" y="10503180"/>
              <a:ext cx="172080" cy="167760"/>
            </p14:xfrm>
          </p:contentPart>
        </mc:Choice>
        <mc:Fallback>
          <p:pic>
            <p:nvPicPr>
              <p:cNvPr id="845" name="Ink 844">
                <a:extLst>
                  <a:ext uri="{FF2B5EF4-FFF2-40B4-BE49-F238E27FC236}">
                    <a16:creationId xmlns:a16="http://schemas.microsoft.com/office/drawing/2014/main" id="{6408E62D-0058-C310-99DC-6D4FAB36B15C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1562715" y="10494180"/>
                <a:ext cx="18972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9">
            <p14:nvContentPartPr>
              <p14:cNvPr id="864" name="Ink 863">
                <a:extLst>
                  <a:ext uri="{FF2B5EF4-FFF2-40B4-BE49-F238E27FC236}">
                    <a16:creationId xmlns:a16="http://schemas.microsoft.com/office/drawing/2014/main" id="{7195C444-BB66-A635-F790-2513C9F30B26}"/>
                  </a:ext>
                </a:extLst>
              </p14:cNvPr>
              <p14:cNvContentPartPr/>
              <p14:nvPr/>
            </p14:nvContentPartPr>
            <p14:xfrm>
              <a:off x="345195" y="10934460"/>
              <a:ext cx="144000" cy="154440"/>
            </p14:xfrm>
          </p:contentPart>
        </mc:Choice>
        <mc:Fallback>
          <p:pic>
            <p:nvPicPr>
              <p:cNvPr id="864" name="Ink 863">
                <a:extLst>
                  <a:ext uri="{FF2B5EF4-FFF2-40B4-BE49-F238E27FC236}">
                    <a16:creationId xmlns:a16="http://schemas.microsoft.com/office/drawing/2014/main" id="{7195C444-BB66-A635-F790-2513C9F30B26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336172" y="10925439"/>
                <a:ext cx="161684" cy="172121"/>
              </a:xfrm>
              <a:prstGeom prst="rect">
                <a:avLst/>
              </a:prstGeom>
            </p:spPr>
          </p:pic>
        </mc:Fallback>
      </mc:AlternateContent>
      <p:grpSp>
        <p:nvGrpSpPr>
          <p:cNvPr id="875" name="Group 874">
            <a:extLst>
              <a:ext uri="{FF2B5EF4-FFF2-40B4-BE49-F238E27FC236}">
                <a16:creationId xmlns:a16="http://schemas.microsoft.com/office/drawing/2014/main" id="{E9D9F07D-B867-B067-DE18-6374B4AFDBAF}"/>
              </a:ext>
            </a:extLst>
          </p:cNvPr>
          <p:cNvGrpSpPr/>
          <p:nvPr/>
        </p:nvGrpSpPr>
        <p:grpSpPr>
          <a:xfrm>
            <a:off x="117315" y="7741860"/>
            <a:ext cx="2838240" cy="3483120"/>
            <a:chOff x="117315" y="7741860"/>
            <a:chExt cx="2838240" cy="348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323C4171-187C-7A78-9306-5237A2A13D29}"/>
                    </a:ext>
                  </a:extLst>
                </p14:cNvPr>
                <p14:cNvContentPartPr/>
                <p14:nvPr/>
              </p14:nvContentPartPr>
              <p14:xfrm>
                <a:off x="1111995" y="8013660"/>
                <a:ext cx="27000" cy="118440"/>
              </p14:xfrm>
            </p:contentPart>
          </mc:Choice>
          <mc:Fallback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323C4171-187C-7A78-9306-5237A2A13D29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2995" y="8004660"/>
                  <a:ext cx="446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BD83B1DC-3359-DB0A-13A8-32B68D218242}"/>
                    </a:ext>
                  </a:extLst>
                </p14:cNvPr>
                <p14:cNvContentPartPr/>
                <p14:nvPr/>
              </p14:nvContentPartPr>
              <p14:xfrm>
                <a:off x="1201995" y="8074140"/>
                <a:ext cx="77760" cy="24840"/>
              </p14:xfrm>
            </p:contentPart>
          </mc:Choice>
          <mc:Fallback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BD83B1DC-3359-DB0A-13A8-32B68D218242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92995" y="8065140"/>
                  <a:ext cx="954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E4EE9713-1DE4-DE7A-B226-948B068A8FA1}"/>
                    </a:ext>
                  </a:extLst>
                </p14:cNvPr>
                <p14:cNvContentPartPr/>
                <p14:nvPr/>
              </p14:nvContentPartPr>
              <p14:xfrm>
                <a:off x="1311075" y="8032380"/>
                <a:ext cx="13680" cy="92160"/>
              </p14:xfrm>
            </p:contentPart>
          </mc:Choice>
          <mc:Fallback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E4EE9713-1DE4-DE7A-B226-948B068A8FA1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302075" y="8023380"/>
                  <a:ext cx="313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AD426A44-E1CF-8143-3E65-F3406CBB7597}"/>
                    </a:ext>
                  </a:extLst>
                </p14:cNvPr>
                <p14:cNvContentPartPr/>
                <p14:nvPr/>
              </p14:nvContentPartPr>
              <p14:xfrm>
                <a:off x="1639755" y="7887300"/>
                <a:ext cx="191160" cy="231480"/>
              </p14:xfrm>
            </p:contentPart>
          </mc:Choice>
          <mc:Fallback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AD426A44-E1CF-8143-3E65-F3406CBB7597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630755" y="7878300"/>
                  <a:ext cx="2088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3CE9C137-5665-DFF3-EB67-267357E313E3}"/>
                    </a:ext>
                  </a:extLst>
                </p14:cNvPr>
                <p14:cNvContentPartPr/>
                <p14:nvPr/>
              </p14:nvContentPartPr>
              <p14:xfrm>
                <a:off x="1827675" y="7967580"/>
                <a:ext cx="21600" cy="26280"/>
              </p14:xfrm>
            </p:contentPart>
          </mc:Choice>
          <mc:Fallback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3CE9C137-5665-DFF3-EB67-267357E313E3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818675" y="7958580"/>
                  <a:ext cx="392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98DAC16C-79CF-4767-7D9B-DAB43E68AE05}"/>
                    </a:ext>
                  </a:extLst>
                </p14:cNvPr>
                <p14:cNvContentPartPr/>
                <p14:nvPr/>
              </p14:nvContentPartPr>
              <p14:xfrm>
                <a:off x="1990755" y="7914660"/>
                <a:ext cx="120960" cy="178560"/>
              </p14:xfrm>
            </p:contentPart>
          </mc:Choice>
          <mc:Fallback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98DAC16C-79CF-4767-7D9B-DAB43E68AE05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981782" y="7905660"/>
                  <a:ext cx="138548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8443A2EA-9326-58A4-2BB4-2F314B3BDC78}"/>
                    </a:ext>
                  </a:extLst>
                </p14:cNvPr>
                <p14:cNvContentPartPr/>
                <p14:nvPr/>
              </p14:nvContentPartPr>
              <p14:xfrm>
                <a:off x="1948635" y="7998900"/>
                <a:ext cx="229320" cy="46800"/>
              </p14:xfrm>
            </p:contentPart>
          </mc:Choice>
          <mc:Fallback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8443A2EA-9326-58A4-2BB4-2F314B3BDC78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939635" y="7989900"/>
                  <a:ext cx="2469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27E3885D-5689-F482-82E7-CE72E57E0BBD}"/>
                    </a:ext>
                  </a:extLst>
                </p14:cNvPr>
                <p14:cNvContentPartPr/>
                <p14:nvPr/>
              </p14:nvContentPartPr>
              <p14:xfrm>
                <a:off x="2203155" y="7999260"/>
                <a:ext cx="18720" cy="122040"/>
              </p14:xfrm>
            </p:contentPart>
          </mc:Choice>
          <mc:Fallback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27E3885D-5689-F482-82E7-CE72E57E0BBD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2194155" y="7990233"/>
                  <a:ext cx="36360" cy="1397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FC97FBBB-DB0F-3B4C-131B-71A92A4D4A6C}"/>
                    </a:ext>
                  </a:extLst>
                </p14:cNvPr>
                <p14:cNvContentPartPr/>
                <p14:nvPr/>
              </p14:nvContentPartPr>
              <p14:xfrm>
                <a:off x="117315" y="8300940"/>
                <a:ext cx="2282760" cy="71640"/>
              </p14:xfrm>
            </p:contentPart>
          </mc:Choice>
          <mc:Fallback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FC97FBBB-DB0F-3B4C-131B-71A92A4D4A6C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08316" y="8291985"/>
                  <a:ext cx="2300397" cy="891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8A4B759C-3149-9488-246C-5C537A554845}"/>
                    </a:ext>
                  </a:extLst>
                </p14:cNvPr>
                <p14:cNvContentPartPr/>
                <p14:nvPr/>
              </p14:nvContentPartPr>
              <p14:xfrm>
                <a:off x="747675" y="7871460"/>
                <a:ext cx="70560" cy="1874880"/>
              </p14:xfrm>
            </p:contentPart>
          </mc:Choice>
          <mc:Fallback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8A4B759C-3149-9488-246C-5C537A554845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738675" y="7862460"/>
                  <a:ext cx="88200" cy="18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2550CDBD-86A4-8485-904F-5645700EE6CA}"/>
                    </a:ext>
                  </a:extLst>
                </p14:cNvPr>
                <p14:cNvContentPartPr/>
                <p14:nvPr/>
              </p14:nvContentPartPr>
              <p14:xfrm>
                <a:off x="1459035" y="7810620"/>
                <a:ext cx="38880" cy="1873800"/>
              </p14:xfrm>
            </p:contentPart>
          </mc:Choice>
          <mc:Fallback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2550CDBD-86A4-8485-904F-5645700EE6CA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450035" y="7801620"/>
                  <a:ext cx="56520" cy="18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30656065-239E-910C-1D49-15B2B4B17A20}"/>
                    </a:ext>
                  </a:extLst>
                </p14:cNvPr>
                <p14:cNvContentPartPr/>
                <p14:nvPr/>
              </p14:nvContentPartPr>
              <p14:xfrm>
                <a:off x="1883115" y="7741860"/>
                <a:ext cx="44640" cy="1872000"/>
              </p14:xfrm>
            </p:contentPart>
          </mc:Choice>
          <mc:Fallback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30656065-239E-910C-1D49-15B2B4B17A20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874187" y="7732860"/>
                  <a:ext cx="62139" cy="18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BBD546FC-2FA0-71FD-FD02-DDDE82E299EA}"/>
                    </a:ext>
                  </a:extLst>
                </p14:cNvPr>
                <p14:cNvContentPartPr/>
                <p14:nvPr/>
              </p14:nvContentPartPr>
              <p14:xfrm>
                <a:off x="172395" y="8019060"/>
                <a:ext cx="142560" cy="161640"/>
              </p14:xfrm>
            </p:contentPart>
          </mc:Choice>
          <mc:Fallback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BBD546FC-2FA0-71FD-FD02-DDDE82E299EA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63395" y="8010060"/>
                  <a:ext cx="1602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1A3D544D-60B6-F681-45FC-90CE653787E6}"/>
                    </a:ext>
                  </a:extLst>
                </p14:cNvPr>
                <p14:cNvContentPartPr/>
                <p14:nvPr/>
              </p14:nvContentPartPr>
              <p14:xfrm>
                <a:off x="367875" y="8132820"/>
                <a:ext cx="7200" cy="95040"/>
              </p14:xfrm>
            </p:contentPart>
          </mc:Choice>
          <mc:Fallback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1A3D544D-60B6-F681-45FC-90CE653787E6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358401" y="8123820"/>
                  <a:ext cx="25768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F46D3DD1-A766-1075-5EF8-A01D2BD42F4F}"/>
                    </a:ext>
                  </a:extLst>
                </p14:cNvPr>
                <p14:cNvContentPartPr/>
                <p14:nvPr/>
              </p14:nvContentPartPr>
              <p14:xfrm>
                <a:off x="366075" y="8006460"/>
                <a:ext cx="20880" cy="77760"/>
              </p14:xfrm>
            </p:contentPart>
          </mc:Choice>
          <mc:Fallback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F46D3DD1-A766-1075-5EF8-A01D2BD42F4F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357075" y="7997460"/>
                  <a:ext cx="385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74BF6F2A-5628-B8DC-4DF8-065297A3D8D5}"/>
                    </a:ext>
                  </a:extLst>
                </p14:cNvPr>
                <p14:cNvContentPartPr/>
                <p14:nvPr/>
              </p14:nvContentPartPr>
              <p14:xfrm>
                <a:off x="443835" y="8156940"/>
                <a:ext cx="94680" cy="10800"/>
              </p14:xfrm>
            </p:contentPart>
          </mc:Choice>
          <mc:Fallback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74BF6F2A-5628-B8DC-4DF8-065297A3D8D5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434835" y="8147940"/>
                  <a:ext cx="1123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DDB0D2B3-05C5-16E2-A2EF-7D7A5CDCF7AF}"/>
                    </a:ext>
                  </a:extLst>
                </p14:cNvPr>
                <p14:cNvContentPartPr/>
                <p14:nvPr/>
              </p14:nvContentPartPr>
              <p14:xfrm>
                <a:off x="589995" y="8121300"/>
                <a:ext cx="22680" cy="144360"/>
              </p14:xfrm>
            </p:contentPart>
          </mc:Choice>
          <mc:Fallback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DDB0D2B3-05C5-16E2-A2EF-7D7A5CDCF7AF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580995" y="8112300"/>
                  <a:ext cx="403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6B07AB51-A57D-EA21-7EE6-001F90FCD383}"/>
                    </a:ext>
                  </a:extLst>
                </p14:cNvPr>
                <p14:cNvContentPartPr/>
                <p14:nvPr/>
              </p14:nvContentPartPr>
              <p14:xfrm>
                <a:off x="1609515" y="8424420"/>
                <a:ext cx="101520" cy="149400"/>
              </p14:xfrm>
            </p:contentPart>
          </mc:Choice>
          <mc:Fallback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6B07AB51-A57D-EA21-7EE6-001F90FCD383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600515" y="8415420"/>
                  <a:ext cx="1191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6C3A017C-4C19-6138-3F22-8A2D43DD98E1}"/>
                    </a:ext>
                  </a:extLst>
                </p14:cNvPr>
                <p14:cNvContentPartPr/>
                <p14:nvPr/>
              </p14:nvContentPartPr>
              <p14:xfrm>
                <a:off x="1743075" y="8488500"/>
                <a:ext cx="21600" cy="142920"/>
              </p14:xfrm>
            </p:contentPart>
          </mc:Choice>
          <mc:Fallback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6C3A017C-4C19-6138-3F22-8A2D43DD98E1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733922" y="8479500"/>
                  <a:ext cx="39539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D57AC054-E803-6E1C-DC16-3AA6B8CD7788}"/>
                    </a:ext>
                  </a:extLst>
                </p14:cNvPr>
                <p14:cNvContentPartPr/>
                <p14:nvPr/>
              </p14:nvContentPartPr>
              <p14:xfrm>
                <a:off x="923355" y="8872980"/>
                <a:ext cx="91800" cy="4320"/>
              </p14:xfrm>
            </p:contentPart>
          </mc:Choice>
          <mc:Fallback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D57AC054-E803-6E1C-DC16-3AA6B8CD7788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914355" y="8863980"/>
                  <a:ext cx="1094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7B1630A7-4BB2-F68C-74C3-87C3F47D0AD7}"/>
                    </a:ext>
                  </a:extLst>
                </p14:cNvPr>
                <p14:cNvContentPartPr/>
                <p14:nvPr/>
              </p14:nvContentPartPr>
              <p14:xfrm>
                <a:off x="1054395" y="8777580"/>
                <a:ext cx="112680" cy="19440"/>
              </p14:xfrm>
            </p:contentPart>
          </mc:Choice>
          <mc:Fallback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7B1630A7-4BB2-F68C-74C3-87C3F47D0AD7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045395" y="8768580"/>
                  <a:ext cx="1303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661" name="Ink 660">
                  <a:extLst>
                    <a:ext uri="{FF2B5EF4-FFF2-40B4-BE49-F238E27FC236}">
                      <a16:creationId xmlns:a16="http://schemas.microsoft.com/office/drawing/2014/main" id="{2A35B1F1-E164-6625-3F9B-097EA85E0B75}"/>
                    </a:ext>
                  </a:extLst>
                </p14:cNvPr>
                <p14:cNvContentPartPr/>
                <p14:nvPr/>
              </p14:nvContentPartPr>
              <p14:xfrm>
                <a:off x="1083555" y="8782620"/>
                <a:ext cx="63720" cy="88200"/>
              </p14:xfrm>
            </p:contentPart>
          </mc:Choice>
          <mc:Fallback>
            <p:pic>
              <p:nvPicPr>
                <p:cNvPr id="661" name="Ink 660">
                  <a:extLst>
                    <a:ext uri="{FF2B5EF4-FFF2-40B4-BE49-F238E27FC236}">
                      <a16:creationId xmlns:a16="http://schemas.microsoft.com/office/drawing/2014/main" id="{2A35B1F1-E164-6625-3F9B-097EA85E0B75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74555" y="8773620"/>
                  <a:ext cx="81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127F6FFA-0498-2988-4396-1290570C9C71}"/>
                    </a:ext>
                  </a:extLst>
                </p14:cNvPr>
                <p14:cNvContentPartPr/>
                <p14:nvPr/>
              </p14:nvContentPartPr>
              <p14:xfrm>
                <a:off x="1114155" y="8784420"/>
                <a:ext cx="41760" cy="94680"/>
              </p14:xfrm>
            </p:contentPart>
          </mc:Choice>
          <mc:Fallback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127F6FFA-0498-2988-4396-1290570C9C71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105155" y="8775454"/>
                  <a:ext cx="59400" cy="1122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E590F90E-E37D-4011-1FE0-8DDCF94E7936}"/>
                    </a:ext>
                  </a:extLst>
                </p14:cNvPr>
                <p14:cNvContentPartPr/>
                <p14:nvPr/>
              </p14:nvContentPartPr>
              <p14:xfrm>
                <a:off x="1109115" y="8781180"/>
                <a:ext cx="137520" cy="211680"/>
              </p14:xfrm>
            </p:contentPart>
          </mc:Choice>
          <mc:Fallback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E590F90E-E37D-4011-1FE0-8DDCF94E7936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00115" y="8772180"/>
                  <a:ext cx="1551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666" name="Ink 665">
                  <a:extLst>
                    <a:ext uri="{FF2B5EF4-FFF2-40B4-BE49-F238E27FC236}">
                      <a16:creationId xmlns:a16="http://schemas.microsoft.com/office/drawing/2014/main" id="{67971BE6-B5E0-DA13-CED4-99EA7205FD23}"/>
                    </a:ext>
                  </a:extLst>
                </p14:cNvPr>
                <p14:cNvContentPartPr/>
                <p14:nvPr/>
              </p14:nvContentPartPr>
              <p14:xfrm>
                <a:off x="1209555" y="8870460"/>
                <a:ext cx="101880" cy="135360"/>
              </p14:xfrm>
            </p:contentPart>
          </mc:Choice>
          <mc:Fallback>
            <p:pic>
              <p:nvPicPr>
                <p:cNvPr id="666" name="Ink 665">
                  <a:extLst>
                    <a:ext uri="{FF2B5EF4-FFF2-40B4-BE49-F238E27FC236}">
                      <a16:creationId xmlns:a16="http://schemas.microsoft.com/office/drawing/2014/main" id="{67971BE6-B5E0-DA13-CED4-99EA7205FD23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200523" y="8861484"/>
                  <a:ext cx="119583" cy="1529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674" name="Ink 673">
                  <a:extLst>
                    <a:ext uri="{FF2B5EF4-FFF2-40B4-BE49-F238E27FC236}">
                      <a16:creationId xmlns:a16="http://schemas.microsoft.com/office/drawing/2014/main" id="{8A9EE309-FA03-A529-8035-A32C3D0D5541}"/>
                    </a:ext>
                  </a:extLst>
                </p14:cNvPr>
                <p14:cNvContentPartPr/>
                <p14:nvPr/>
              </p14:nvContentPartPr>
              <p14:xfrm>
                <a:off x="2026755" y="8867220"/>
                <a:ext cx="97920" cy="8640"/>
              </p14:xfrm>
            </p:contentPart>
          </mc:Choice>
          <mc:Fallback>
            <p:pic>
              <p:nvPicPr>
                <p:cNvPr id="674" name="Ink 673">
                  <a:extLst>
                    <a:ext uri="{FF2B5EF4-FFF2-40B4-BE49-F238E27FC236}">
                      <a16:creationId xmlns:a16="http://schemas.microsoft.com/office/drawing/2014/main" id="{8A9EE309-FA03-A529-8035-A32C3D0D5541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2017722" y="8858220"/>
                  <a:ext cx="115625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675" name="Ink 674">
                  <a:extLst>
                    <a:ext uri="{FF2B5EF4-FFF2-40B4-BE49-F238E27FC236}">
                      <a16:creationId xmlns:a16="http://schemas.microsoft.com/office/drawing/2014/main" id="{4FF5B00B-8104-0CC7-4851-2281066ECF13}"/>
                    </a:ext>
                  </a:extLst>
                </p14:cNvPr>
                <p14:cNvContentPartPr/>
                <p14:nvPr/>
              </p14:nvContentPartPr>
              <p14:xfrm>
                <a:off x="2135475" y="8793780"/>
                <a:ext cx="109800" cy="13320"/>
              </p14:xfrm>
            </p:contentPart>
          </mc:Choice>
          <mc:Fallback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4FF5B00B-8104-0CC7-4851-2281066ECF13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2126475" y="8784780"/>
                  <a:ext cx="1274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676" name="Ink 675">
                  <a:extLst>
                    <a:ext uri="{FF2B5EF4-FFF2-40B4-BE49-F238E27FC236}">
                      <a16:creationId xmlns:a16="http://schemas.microsoft.com/office/drawing/2014/main" id="{5D311596-57C8-40D7-5700-445FD8FCD096}"/>
                    </a:ext>
                  </a:extLst>
                </p14:cNvPr>
                <p14:cNvContentPartPr/>
                <p14:nvPr/>
              </p14:nvContentPartPr>
              <p14:xfrm>
                <a:off x="2164995" y="8796660"/>
                <a:ext cx="69120" cy="118440"/>
              </p14:xfrm>
            </p:contentPart>
          </mc:Choice>
          <mc:Fallback>
            <p:pic>
              <p:nvPicPr>
                <p:cNvPr id="676" name="Ink 675">
                  <a:extLst>
                    <a:ext uri="{FF2B5EF4-FFF2-40B4-BE49-F238E27FC236}">
                      <a16:creationId xmlns:a16="http://schemas.microsoft.com/office/drawing/2014/main" id="{5D311596-57C8-40D7-5700-445FD8FCD096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2155995" y="8787660"/>
                  <a:ext cx="867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677" name="Ink 676">
                  <a:extLst>
                    <a:ext uri="{FF2B5EF4-FFF2-40B4-BE49-F238E27FC236}">
                      <a16:creationId xmlns:a16="http://schemas.microsoft.com/office/drawing/2014/main" id="{E3AD5E07-5C91-60FB-E2EB-4DF8E2BDD736}"/>
                    </a:ext>
                  </a:extLst>
                </p14:cNvPr>
                <p14:cNvContentPartPr/>
                <p14:nvPr/>
              </p14:nvContentPartPr>
              <p14:xfrm>
                <a:off x="2173995" y="8812500"/>
                <a:ext cx="77400" cy="150120"/>
              </p14:xfrm>
            </p:contentPart>
          </mc:Choice>
          <mc:Fallback>
            <p:pic>
              <p:nvPicPr>
                <p:cNvPr id="677" name="Ink 676">
                  <a:extLst>
                    <a:ext uri="{FF2B5EF4-FFF2-40B4-BE49-F238E27FC236}">
                      <a16:creationId xmlns:a16="http://schemas.microsoft.com/office/drawing/2014/main" id="{E3AD5E07-5C91-60FB-E2EB-4DF8E2BDD736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2164995" y="8803500"/>
                  <a:ext cx="950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678" name="Ink 677">
                  <a:extLst>
                    <a:ext uri="{FF2B5EF4-FFF2-40B4-BE49-F238E27FC236}">
                      <a16:creationId xmlns:a16="http://schemas.microsoft.com/office/drawing/2014/main" id="{C81A5188-8436-CDE0-A0B1-399103D8EEEB}"/>
                    </a:ext>
                  </a:extLst>
                </p14:cNvPr>
                <p14:cNvContentPartPr/>
                <p14:nvPr/>
              </p14:nvContentPartPr>
              <p14:xfrm>
                <a:off x="2209275" y="8817180"/>
                <a:ext cx="126720" cy="222480"/>
              </p14:xfrm>
            </p:contentPart>
          </mc:Choice>
          <mc:Fallback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C81A5188-8436-CDE0-A0B1-399103D8EEEB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2200300" y="8808165"/>
                  <a:ext cx="144310" cy="2401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D4BE7A70-58AB-9602-ED63-334729E61A95}"/>
                    </a:ext>
                  </a:extLst>
                </p14:cNvPr>
                <p14:cNvContentPartPr/>
                <p14:nvPr/>
              </p14:nvContentPartPr>
              <p14:xfrm>
                <a:off x="2273715" y="8916900"/>
                <a:ext cx="135000" cy="137880"/>
              </p14:xfrm>
            </p:contentPart>
          </mc:Choice>
          <mc:Fallback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D4BE7A70-58AB-9602-ED63-334729E61A95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2264715" y="8907900"/>
                  <a:ext cx="1526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F6B76D5B-D015-1977-07BA-A2BB181148B9}"/>
                    </a:ext>
                  </a:extLst>
                </p14:cNvPr>
                <p14:cNvContentPartPr/>
                <p14:nvPr/>
              </p14:nvContentPartPr>
              <p14:xfrm>
                <a:off x="2482875" y="8834100"/>
                <a:ext cx="12960" cy="131400"/>
              </p14:xfrm>
            </p:contentPart>
          </mc:Choice>
          <mc:Fallback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F6B76D5B-D015-1977-07BA-A2BB181148B9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2474118" y="8825100"/>
                  <a:ext cx="30123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064BFB5E-E881-D10E-A1BE-E1B938453BBB}"/>
                    </a:ext>
                  </a:extLst>
                </p14:cNvPr>
                <p14:cNvContentPartPr/>
                <p14:nvPr/>
              </p14:nvContentPartPr>
              <p14:xfrm>
                <a:off x="2455515" y="8884500"/>
                <a:ext cx="93600" cy="19080"/>
              </p14:xfrm>
            </p:contentPart>
          </mc:Choice>
          <mc:Fallback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064BFB5E-E881-D10E-A1BE-E1B938453BBB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2446515" y="8875500"/>
                  <a:ext cx="111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577E9299-765C-AC44-7CC1-EE33E2544E67}"/>
                    </a:ext>
                  </a:extLst>
                </p14:cNvPr>
                <p14:cNvContentPartPr/>
                <p14:nvPr/>
              </p14:nvContentPartPr>
              <p14:xfrm>
                <a:off x="2584395" y="8829780"/>
                <a:ext cx="102600" cy="132120"/>
              </p14:xfrm>
            </p:contentPart>
          </mc:Choice>
          <mc:Fallback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577E9299-765C-AC44-7CC1-EE33E2544E67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2575395" y="8820780"/>
                  <a:ext cx="1202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54E4EA2D-C2C8-9BFF-AFF0-D7B68FAEFAF6}"/>
                    </a:ext>
                  </a:extLst>
                </p14:cNvPr>
                <p14:cNvContentPartPr/>
                <p14:nvPr/>
              </p14:nvContentPartPr>
              <p14:xfrm>
                <a:off x="2558835" y="8880540"/>
                <a:ext cx="157680" cy="24840"/>
              </p14:xfrm>
            </p:contentPart>
          </mc:Choice>
          <mc:Fallback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54E4EA2D-C2C8-9BFF-AFF0-D7B68FAEFAF6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2549856" y="8871540"/>
                  <a:ext cx="1752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B84FFBAB-D1F7-AAB4-1F8A-F779947BBD8B}"/>
                    </a:ext>
                  </a:extLst>
                </p14:cNvPr>
                <p14:cNvContentPartPr/>
                <p14:nvPr/>
              </p14:nvContentPartPr>
              <p14:xfrm>
                <a:off x="2722275" y="8877300"/>
                <a:ext cx="57240" cy="102240"/>
              </p14:xfrm>
            </p:contentPart>
          </mc:Choice>
          <mc:Fallback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B84FFBAB-D1F7-AAB4-1F8A-F779947BBD8B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2713331" y="8868300"/>
                  <a:ext cx="7477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C33AEFFB-7304-0AA6-CBC8-05E014FA938F}"/>
                    </a:ext>
                  </a:extLst>
                </p14:cNvPr>
                <p14:cNvContentPartPr/>
                <p14:nvPr/>
              </p14:nvContentPartPr>
              <p14:xfrm>
                <a:off x="286875" y="9173220"/>
                <a:ext cx="106920" cy="166680"/>
              </p14:xfrm>
            </p:contentPart>
          </mc:Choice>
          <mc:Fallback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C33AEFFB-7304-0AA6-CBC8-05E014FA938F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277875" y="9164220"/>
                  <a:ext cx="1245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691" name="Ink 690">
                  <a:extLst>
                    <a:ext uri="{FF2B5EF4-FFF2-40B4-BE49-F238E27FC236}">
                      <a16:creationId xmlns:a16="http://schemas.microsoft.com/office/drawing/2014/main" id="{AD03F7DD-14A6-BD7B-2242-F7E862C10366}"/>
                    </a:ext>
                  </a:extLst>
                </p14:cNvPr>
                <p14:cNvContentPartPr/>
                <p14:nvPr/>
              </p14:nvContentPartPr>
              <p14:xfrm>
                <a:off x="434475" y="9261420"/>
                <a:ext cx="74520" cy="111600"/>
              </p14:xfrm>
            </p:contentPart>
          </mc:Choice>
          <mc:Fallback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AD03F7DD-14A6-BD7B-2242-F7E862C10366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425431" y="9252420"/>
                  <a:ext cx="92246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728" name="Ink 727">
                  <a:extLst>
                    <a:ext uri="{FF2B5EF4-FFF2-40B4-BE49-F238E27FC236}">
                      <a16:creationId xmlns:a16="http://schemas.microsoft.com/office/drawing/2014/main" id="{C0AB9F6E-4F2A-B560-F82C-DF10B3C555B7}"/>
                    </a:ext>
                  </a:extLst>
                </p14:cNvPr>
                <p14:cNvContentPartPr/>
                <p14:nvPr/>
              </p14:nvContentPartPr>
              <p14:xfrm>
                <a:off x="1449315" y="9663540"/>
                <a:ext cx="45360" cy="495360"/>
              </p14:xfrm>
            </p:contentPart>
          </mc:Choice>
          <mc:Fallback>
            <p:pic>
              <p:nvPicPr>
                <p:cNvPr id="728" name="Ink 727">
                  <a:extLst>
                    <a:ext uri="{FF2B5EF4-FFF2-40B4-BE49-F238E27FC236}">
                      <a16:creationId xmlns:a16="http://schemas.microsoft.com/office/drawing/2014/main" id="{C0AB9F6E-4F2A-B560-F82C-DF10B3C555B7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440315" y="9654547"/>
                  <a:ext cx="63000" cy="5129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729" name="Ink 728">
                  <a:extLst>
                    <a:ext uri="{FF2B5EF4-FFF2-40B4-BE49-F238E27FC236}">
                      <a16:creationId xmlns:a16="http://schemas.microsoft.com/office/drawing/2014/main" id="{FF311B4D-8393-8C0F-5F3D-C60989675770}"/>
                    </a:ext>
                  </a:extLst>
                </p14:cNvPr>
                <p14:cNvContentPartPr/>
                <p14:nvPr/>
              </p14:nvContentPartPr>
              <p14:xfrm>
                <a:off x="1909035" y="9577140"/>
                <a:ext cx="29160" cy="571320"/>
              </p14:xfrm>
            </p:contentPart>
          </mc:Choice>
          <mc:Fallback>
            <p:pic>
              <p:nvPicPr>
                <p:cNvPr id="729" name="Ink 728">
                  <a:extLst>
                    <a:ext uri="{FF2B5EF4-FFF2-40B4-BE49-F238E27FC236}">
                      <a16:creationId xmlns:a16="http://schemas.microsoft.com/office/drawing/2014/main" id="{FF311B4D-8393-8C0F-5F3D-C60989675770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899922" y="9568134"/>
                  <a:ext cx="47021" cy="5889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744" name="Ink 743">
                  <a:extLst>
                    <a:ext uri="{FF2B5EF4-FFF2-40B4-BE49-F238E27FC236}">
                      <a16:creationId xmlns:a16="http://schemas.microsoft.com/office/drawing/2014/main" id="{5B29DF5C-3C50-EBB7-B11E-5090638196DE}"/>
                    </a:ext>
                  </a:extLst>
                </p14:cNvPr>
                <p14:cNvContentPartPr/>
                <p14:nvPr/>
              </p14:nvContentPartPr>
              <p14:xfrm>
                <a:off x="926235" y="9653460"/>
                <a:ext cx="149400" cy="14400"/>
              </p14:xfrm>
            </p:contentPart>
          </mc:Choice>
          <mc:Fallback>
            <p:pic>
              <p:nvPicPr>
                <p:cNvPr id="744" name="Ink 743">
                  <a:extLst>
                    <a:ext uri="{FF2B5EF4-FFF2-40B4-BE49-F238E27FC236}">
                      <a16:creationId xmlns:a16="http://schemas.microsoft.com/office/drawing/2014/main" id="{5B29DF5C-3C50-EBB7-B11E-5090638196DE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917257" y="9644680"/>
                  <a:ext cx="166998" cy="316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745" name="Ink 744">
                  <a:extLst>
                    <a:ext uri="{FF2B5EF4-FFF2-40B4-BE49-F238E27FC236}">
                      <a16:creationId xmlns:a16="http://schemas.microsoft.com/office/drawing/2014/main" id="{20821EA0-7638-F16F-9700-3AF1E284B385}"/>
                    </a:ext>
                  </a:extLst>
                </p14:cNvPr>
                <p14:cNvContentPartPr/>
                <p14:nvPr/>
              </p14:nvContentPartPr>
              <p14:xfrm>
                <a:off x="954675" y="9666780"/>
                <a:ext cx="56160" cy="109080"/>
              </p14:xfrm>
            </p:contentPart>
          </mc:Choice>
          <mc:Fallback>
            <p:pic>
              <p:nvPicPr>
                <p:cNvPr id="745" name="Ink 744">
                  <a:extLst>
                    <a:ext uri="{FF2B5EF4-FFF2-40B4-BE49-F238E27FC236}">
                      <a16:creationId xmlns:a16="http://schemas.microsoft.com/office/drawing/2014/main" id="{20821EA0-7638-F16F-9700-3AF1E284B385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945732" y="9657780"/>
                  <a:ext cx="73688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746" name="Ink 745">
                  <a:extLst>
                    <a:ext uri="{FF2B5EF4-FFF2-40B4-BE49-F238E27FC236}">
                      <a16:creationId xmlns:a16="http://schemas.microsoft.com/office/drawing/2014/main" id="{A089BDF6-C836-203B-FF37-7AF8149FC622}"/>
                    </a:ext>
                  </a:extLst>
                </p14:cNvPr>
                <p14:cNvContentPartPr/>
                <p14:nvPr/>
              </p14:nvContentPartPr>
              <p14:xfrm>
                <a:off x="1002195" y="9662820"/>
                <a:ext cx="59760" cy="96840"/>
              </p14:xfrm>
            </p:contentPart>
          </mc:Choice>
          <mc:Fallback>
            <p:pic>
              <p:nvPicPr>
                <p:cNvPr id="746" name="Ink 745">
                  <a:extLst>
                    <a:ext uri="{FF2B5EF4-FFF2-40B4-BE49-F238E27FC236}">
                      <a16:creationId xmlns:a16="http://schemas.microsoft.com/office/drawing/2014/main" id="{A089BDF6-C836-203B-FF37-7AF8149FC622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993195" y="9653820"/>
                  <a:ext cx="774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747" name="Ink 746">
                  <a:extLst>
                    <a:ext uri="{FF2B5EF4-FFF2-40B4-BE49-F238E27FC236}">
                      <a16:creationId xmlns:a16="http://schemas.microsoft.com/office/drawing/2014/main" id="{937FC4B4-A16A-E310-8EBA-3F7AB1138B81}"/>
                    </a:ext>
                  </a:extLst>
                </p14:cNvPr>
                <p14:cNvContentPartPr/>
                <p14:nvPr/>
              </p14:nvContentPartPr>
              <p14:xfrm>
                <a:off x="1046115" y="9652380"/>
                <a:ext cx="159480" cy="224280"/>
              </p14:xfrm>
            </p:contentPart>
          </mc:Choice>
          <mc:Fallback>
            <p:pic>
              <p:nvPicPr>
                <p:cNvPr id="747" name="Ink 746">
                  <a:extLst>
                    <a:ext uri="{FF2B5EF4-FFF2-40B4-BE49-F238E27FC236}">
                      <a16:creationId xmlns:a16="http://schemas.microsoft.com/office/drawing/2014/main" id="{937FC4B4-A16A-E310-8EBA-3F7AB1138B81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037115" y="9643366"/>
                  <a:ext cx="177120" cy="2419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748" name="Ink 747">
                  <a:extLst>
                    <a:ext uri="{FF2B5EF4-FFF2-40B4-BE49-F238E27FC236}">
                      <a16:creationId xmlns:a16="http://schemas.microsoft.com/office/drawing/2014/main" id="{5E3527CB-AD77-5308-28B0-6EA3B9B6C23B}"/>
                    </a:ext>
                  </a:extLst>
                </p14:cNvPr>
                <p14:cNvContentPartPr/>
                <p14:nvPr/>
              </p14:nvContentPartPr>
              <p14:xfrm>
                <a:off x="1180755" y="9750300"/>
                <a:ext cx="129240" cy="113040"/>
              </p14:xfrm>
            </p:contentPart>
          </mc:Choice>
          <mc:Fallback>
            <p:pic>
              <p:nvPicPr>
                <p:cNvPr id="748" name="Ink 747">
                  <a:extLst>
                    <a:ext uri="{FF2B5EF4-FFF2-40B4-BE49-F238E27FC236}">
                      <a16:creationId xmlns:a16="http://schemas.microsoft.com/office/drawing/2014/main" id="{5E3527CB-AD77-5308-28B0-6EA3B9B6C23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171780" y="9741329"/>
                  <a:ext cx="146831" cy="1306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750" name="Ink 749">
                  <a:extLst>
                    <a:ext uri="{FF2B5EF4-FFF2-40B4-BE49-F238E27FC236}">
                      <a16:creationId xmlns:a16="http://schemas.microsoft.com/office/drawing/2014/main" id="{9C5CFC86-F60F-3897-FC7A-F83B62D1E155}"/>
                    </a:ext>
                  </a:extLst>
                </p14:cNvPr>
                <p14:cNvContentPartPr/>
                <p14:nvPr/>
              </p14:nvContentPartPr>
              <p14:xfrm>
                <a:off x="1612755" y="9649140"/>
                <a:ext cx="117000" cy="133200"/>
              </p14:xfrm>
            </p:contentPart>
          </mc:Choice>
          <mc:Fallback>
            <p:pic>
              <p:nvPicPr>
                <p:cNvPr id="750" name="Ink 749">
                  <a:extLst>
                    <a:ext uri="{FF2B5EF4-FFF2-40B4-BE49-F238E27FC236}">
                      <a16:creationId xmlns:a16="http://schemas.microsoft.com/office/drawing/2014/main" id="{9C5CFC86-F60F-3897-FC7A-F83B62D1E15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603755" y="9640140"/>
                  <a:ext cx="1346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751" name="Ink 750">
                  <a:extLst>
                    <a:ext uri="{FF2B5EF4-FFF2-40B4-BE49-F238E27FC236}">
                      <a16:creationId xmlns:a16="http://schemas.microsoft.com/office/drawing/2014/main" id="{653ECD3E-EF7F-93F0-C5AB-88FEF6FE2120}"/>
                    </a:ext>
                  </a:extLst>
                </p14:cNvPr>
                <p14:cNvContentPartPr/>
                <p14:nvPr/>
              </p14:nvContentPartPr>
              <p14:xfrm>
                <a:off x="1727595" y="9743820"/>
                <a:ext cx="87480" cy="117000"/>
              </p14:xfrm>
            </p:contentPart>
          </mc:Choice>
          <mc:Fallback>
            <p:pic>
              <p:nvPicPr>
                <p:cNvPr id="751" name="Ink 750">
                  <a:extLst>
                    <a:ext uri="{FF2B5EF4-FFF2-40B4-BE49-F238E27FC236}">
                      <a16:creationId xmlns:a16="http://schemas.microsoft.com/office/drawing/2014/main" id="{653ECD3E-EF7F-93F0-C5AB-88FEF6FE2120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718595" y="9734820"/>
                  <a:ext cx="1051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752" name="Ink 751">
                  <a:extLst>
                    <a:ext uri="{FF2B5EF4-FFF2-40B4-BE49-F238E27FC236}">
                      <a16:creationId xmlns:a16="http://schemas.microsoft.com/office/drawing/2014/main" id="{8D5F270F-4CB6-5D56-2895-0505158D712D}"/>
                    </a:ext>
                  </a:extLst>
                </p14:cNvPr>
                <p14:cNvContentPartPr/>
                <p14:nvPr/>
              </p14:nvContentPartPr>
              <p14:xfrm>
                <a:off x="1655955" y="9896820"/>
                <a:ext cx="11520" cy="99720"/>
              </p14:xfrm>
            </p:contentPart>
          </mc:Choice>
          <mc:Fallback>
            <p:pic>
              <p:nvPicPr>
                <p:cNvPr id="752" name="Ink 751">
                  <a:extLst>
                    <a:ext uri="{FF2B5EF4-FFF2-40B4-BE49-F238E27FC236}">
                      <a16:creationId xmlns:a16="http://schemas.microsoft.com/office/drawing/2014/main" id="{8D5F270F-4CB6-5D56-2895-0505158D712D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646955" y="9887852"/>
                  <a:ext cx="29160" cy="117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753" name="Ink 752">
                  <a:extLst>
                    <a:ext uri="{FF2B5EF4-FFF2-40B4-BE49-F238E27FC236}">
                      <a16:creationId xmlns:a16="http://schemas.microsoft.com/office/drawing/2014/main" id="{8C026100-A184-9A4C-24A0-C20BB4A44E7B}"/>
                    </a:ext>
                  </a:extLst>
                </p14:cNvPr>
                <p14:cNvContentPartPr/>
                <p14:nvPr/>
              </p14:nvContentPartPr>
              <p14:xfrm>
                <a:off x="1630755" y="9973500"/>
                <a:ext cx="60840" cy="14400"/>
              </p14:xfrm>
            </p:contentPart>
          </mc:Choice>
          <mc:Fallback>
            <p:pic>
              <p:nvPicPr>
                <p:cNvPr id="753" name="Ink 752">
                  <a:extLst>
                    <a:ext uri="{FF2B5EF4-FFF2-40B4-BE49-F238E27FC236}">
                      <a16:creationId xmlns:a16="http://schemas.microsoft.com/office/drawing/2014/main" id="{8C026100-A184-9A4C-24A0-C20BB4A44E7B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621755" y="9964269"/>
                  <a:ext cx="78480" cy="324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754" name="Ink 753">
                  <a:extLst>
                    <a:ext uri="{FF2B5EF4-FFF2-40B4-BE49-F238E27FC236}">
                      <a16:creationId xmlns:a16="http://schemas.microsoft.com/office/drawing/2014/main" id="{EBE07B31-123D-9684-EB04-9E73D1B471EB}"/>
                    </a:ext>
                  </a:extLst>
                </p14:cNvPr>
                <p14:cNvContentPartPr/>
                <p14:nvPr/>
              </p14:nvContentPartPr>
              <p14:xfrm>
                <a:off x="1561995" y="10037940"/>
                <a:ext cx="135360" cy="110520"/>
              </p14:xfrm>
            </p:contentPart>
          </mc:Choice>
          <mc:Fallback>
            <p:pic>
              <p:nvPicPr>
                <p:cNvPr id="754" name="Ink 753">
                  <a:extLst>
                    <a:ext uri="{FF2B5EF4-FFF2-40B4-BE49-F238E27FC236}">
                      <a16:creationId xmlns:a16="http://schemas.microsoft.com/office/drawing/2014/main" id="{EBE07B31-123D-9684-EB04-9E73D1B471EB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552995" y="10028940"/>
                  <a:ext cx="1530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755" name="Ink 754">
                  <a:extLst>
                    <a:ext uri="{FF2B5EF4-FFF2-40B4-BE49-F238E27FC236}">
                      <a16:creationId xmlns:a16="http://schemas.microsoft.com/office/drawing/2014/main" id="{9D18511E-613F-9840-B1F0-F5CAFBA04D72}"/>
                    </a:ext>
                  </a:extLst>
                </p14:cNvPr>
                <p14:cNvContentPartPr/>
                <p14:nvPr/>
              </p14:nvContentPartPr>
              <p14:xfrm>
                <a:off x="1720755" y="10071420"/>
                <a:ext cx="78480" cy="131760"/>
              </p14:xfrm>
            </p:contentPart>
          </mc:Choice>
          <mc:Fallback>
            <p:pic>
              <p:nvPicPr>
                <p:cNvPr id="755" name="Ink 754">
                  <a:extLst>
                    <a:ext uri="{FF2B5EF4-FFF2-40B4-BE49-F238E27FC236}">
                      <a16:creationId xmlns:a16="http://schemas.microsoft.com/office/drawing/2014/main" id="{9D18511E-613F-9840-B1F0-F5CAFBA04D72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711755" y="10062420"/>
                  <a:ext cx="961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757" name="Ink 756">
                  <a:extLst>
                    <a:ext uri="{FF2B5EF4-FFF2-40B4-BE49-F238E27FC236}">
                      <a16:creationId xmlns:a16="http://schemas.microsoft.com/office/drawing/2014/main" id="{7BA60305-9651-481E-2469-741271D244FB}"/>
                    </a:ext>
                  </a:extLst>
                </p14:cNvPr>
                <p14:cNvContentPartPr/>
                <p14:nvPr/>
              </p14:nvContentPartPr>
              <p14:xfrm>
                <a:off x="2061315" y="9797820"/>
                <a:ext cx="135000" cy="16920"/>
              </p14:xfrm>
            </p:contentPart>
          </mc:Choice>
          <mc:Fallback>
            <p:pic>
              <p:nvPicPr>
                <p:cNvPr id="757" name="Ink 756">
                  <a:extLst>
                    <a:ext uri="{FF2B5EF4-FFF2-40B4-BE49-F238E27FC236}">
                      <a16:creationId xmlns:a16="http://schemas.microsoft.com/office/drawing/2014/main" id="{7BA60305-9651-481E-2469-741271D244FB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052315" y="9788624"/>
                  <a:ext cx="152640" cy="349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758" name="Ink 757">
                  <a:extLst>
                    <a:ext uri="{FF2B5EF4-FFF2-40B4-BE49-F238E27FC236}">
                      <a16:creationId xmlns:a16="http://schemas.microsoft.com/office/drawing/2014/main" id="{47EB2F31-1673-78D1-F3F8-5F3CAAD062C1}"/>
                    </a:ext>
                  </a:extLst>
                </p14:cNvPr>
                <p14:cNvContentPartPr/>
                <p14:nvPr/>
              </p14:nvContentPartPr>
              <p14:xfrm>
                <a:off x="2115315" y="9797460"/>
                <a:ext cx="45720" cy="118080"/>
              </p14:xfrm>
            </p:contentPart>
          </mc:Choice>
          <mc:Fallback>
            <p:pic>
              <p:nvPicPr>
                <p:cNvPr id="758" name="Ink 757">
                  <a:extLst>
                    <a:ext uri="{FF2B5EF4-FFF2-40B4-BE49-F238E27FC236}">
                      <a16:creationId xmlns:a16="http://schemas.microsoft.com/office/drawing/2014/main" id="{47EB2F31-1673-78D1-F3F8-5F3CAAD062C1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106315" y="9788460"/>
                  <a:ext cx="633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759" name="Ink 758">
                  <a:extLst>
                    <a:ext uri="{FF2B5EF4-FFF2-40B4-BE49-F238E27FC236}">
                      <a16:creationId xmlns:a16="http://schemas.microsoft.com/office/drawing/2014/main" id="{367D41B4-CCE2-346A-5019-770370522252}"/>
                    </a:ext>
                  </a:extLst>
                </p14:cNvPr>
                <p14:cNvContentPartPr/>
                <p14:nvPr/>
              </p14:nvContentPartPr>
              <p14:xfrm>
                <a:off x="2132595" y="9791700"/>
                <a:ext cx="76680" cy="115560"/>
              </p14:xfrm>
            </p:contentPart>
          </mc:Choice>
          <mc:Fallback>
            <p:pic>
              <p:nvPicPr>
                <p:cNvPr id="759" name="Ink 758">
                  <a:extLst>
                    <a:ext uri="{FF2B5EF4-FFF2-40B4-BE49-F238E27FC236}">
                      <a16:creationId xmlns:a16="http://schemas.microsoft.com/office/drawing/2014/main" id="{367D41B4-CCE2-346A-5019-770370522252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123595" y="9782700"/>
                  <a:ext cx="943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760" name="Ink 759">
                  <a:extLst>
                    <a:ext uri="{FF2B5EF4-FFF2-40B4-BE49-F238E27FC236}">
                      <a16:creationId xmlns:a16="http://schemas.microsoft.com/office/drawing/2014/main" id="{BC296AE2-AC45-4D63-DB03-F24DA5863C1D}"/>
                    </a:ext>
                  </a:extLst>
                </p14:cNvPr>
                <p14:cNvContentPartPr/>
                <p14:nvPr/>
              </p14:nvContentPartPr>
              <p14:xfrm>
                <a:off x="2145195" y="9783780"/>
                <a:ext cx="155520" cy="239760"/>
              </p14:xfrm>
            </p:contentPart>
          </mc:Choice>
          <mc:Fallback>
            <p:pic>
              <p:nvPicPr>
                <p:cNvPr id="760" name="Ink 759">
                  <a:extLst>
                    <a:ext uri="{FF2B5EF4-FFF2-40B4-BE49-F238E27FC236}">
                      <a16:creationId xmlns:a16="http://schemas.microsoft.com/office/drawing/2014/main" id="{BC296AE2-AC45-4D63-DB03-F24DA5863C1D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136195" y="9774780"/>
                  <a:ext cx="1731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761" name="Ink 760">
                  <a:extLst>
                    <a:ext uri="{FF2B5EF4-FFF2-40B4-BE49-F238E27FC236}">
                      <a16:creationId xmlns:a16="http://schemas.microsoft.com/office/drawing/2014/main" id="{4F0E30DB-2176-2D79-E1D7-B3299009814C}"/>
                    </a:ext>
                  </a:extLst>
                </p14:cNvPr>
                <p14:cNvContentPartPr/>
                <p14:nvPr/>
              </p14:nvContentPartPr>
              <p14:xfrm>
                <a:off x="2240955" y="9905820"/>
                <a:ext cx="145080" cy="89280"/>
              </p14:xfrm>
            </p:contentPart>
          </mc:Choice>
          <mc:Fallback>
            <p:pic>
              <p:nvPicPr>
                <p:cNvPr id="761" name="Ink 760">
                  <a:extLst>
                    <a:ext uri="{FF2B5EF4-FFF2-40B4-BE49-F238E27FC236}">
                      <a16:creationId xmlns:a16="http://schemas.microsoft.com/office/drawing/2014/main" id="{4F0E30DB-2176-2D79-E1D7-B3299009814C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231955" y="9896784"/>
                  <a:ext cx="162720" cy="1069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762" name="Ink 761">
                  <a:extLst>
                    <a:ext uri="{FF2B5EF4-FFF2-40B4-BE49-F238E27FC236}">
                      <a16:creationId xmlns:a16="http://schemas.microsoft.com/office/drawing/2014/main" id="{814775CC-EB16-0316-9ADB-C23E3EF3DD2E}"/>
                    </a:ext>
                  </a:extLst>
                </p14:cNvPr>
                <p14:cNvContentPartPr/>
                <p14:nvPr/>
              </p14:nvContentPartPr>
              <p14:xfrm>
                <a:off x="2451195" y="9835260"/>
                <a:ext cx="20880" cy="144000"/>
              </p14:xfrm>
            </p:contentPart>
          </mc:Choice>
          <mc:Fallback>
            <p:pic>
              <p:nvPicPr>
                <p:cNvPr id="762" name="Ink 761">
                  <a:extLst>
                    <a:ext uri="{FF2B5EF4-FFF2-40B4-BE49-F238E27FC236}">
                      <a16:creationId xmlns:a16="http://schemas.microsoft.com/office/drawing/2014/main" id="{814775CC-EB16-0316-9ADB-C23E3EF3DD2E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442037" y="9826260"/>
                  <a:ext cx="38829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763" name="Ink 762">
                  <a:extLst>
                    <a:ext uri="{FF2B5EF4-FFF2-40B4-BE49-F238E27FC236}">
                      <a16:creationId xmlns:a16="http://schemas.microsoft.com/office/drawing/2014/main" id="{7FFC142E-D986-9E93-D86F-D48C1A720887}"/>
                    </a:ext>
                  </a:extLst>
                </p14:cNvPr>
                <p14:cNvContentPartPr/>
                <p14:nvPr/>
              </p14:nvContentPartPr>
              <p14:xfrm>
                <a:off x="2410875" y="9886740"/>
                <a:ext cx="132840" cy="23400"/>
              </p14:xfrm>
            </p:contentPart>
          </mc:Choice>
          <mc:Fallback>
            <p:pic>
              <p:nvPicPr>
                <p:cNvPr id="763" name="Ink 762">
                  <a:extLst>
                    <a:ext uri="{FF2B5EF4-FFF2-40B4-BE49-F238E27FC236}">
                      <a16:creationId xmlns:a16="http://schemas.microsoft.com/office/drawing/2014/main" id="{7FFC142E-D986-9E93-D86F-D48C1A720887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401875" y="9877740"/>
                  <a:ext cx="1504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764" name="Ink 763">
                  <a:extLst>
                    <a:ext uri="{FF2B5EF4-FFF2-40B4-BE49-F238E27FC236}">
                      <a16:creationId xmlns:a16="http://schemas.microsoft.com/office/drawing/2014/main" id="{922ACBE8-CC23-ED59-C059-1E2EF899EDCB}"/>
                    </a:ext>
                  </a:extLst>
                </p14:cNvPr>
                <p14:cNvContentPartPr/>
                <p14:nvPr/>
              </p14:nvContentPartPr>
              <p14:xfrm>
                <a:off x="2661435" y="9831660"/>
                <a:ext cx="119160" cy="151920"/>
              </p14:xfrm>
            </p:contentPart>
          </mc:Choice>
          <mc:Fallback>
            <p:pic>
              <p:nvPicPr>
                <p:cNvPr id="764" name="Ink 763">
                  <a:extLst>
                    <a:ext uri="{FF2B5EF4-FFF2-40B4-BE49-F238E27FC236}">
                      <a16:creationId xmlns:a16="http://schemas.microsoft.com/office/drawing/2014/main" id="{922ACBE8-CC23-ED59-C059-1E2EF899EDCB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652408" y="9822660"/>
                  <a:ext cx="136853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765" name="Ink 764">
                  <a:extLst>
                    <a:ext uri="{FF2B5EF4-FFF2-40B4-BE49-F238E27FC236}">
                      <a16:creationId xmlns:a16="http://schemas.microsoft.com/office/drawing/2014/main" id="{894B2A15-E2B6-9D8C-D0AF-43C4E0BAC7BF}"/>
                    </a:ext>
                  </a:extLst>
                </p14:cNvPr>
                <p14:cNvContentPartPr/>
                <p14:nvPr/>
              </p14:nvContentPartPr>
              <p14:xfrm>
                <a:off x="2604915" y="9880980"/>
                <a:ext cx="260640" cy="42120"/>
              </p14:xfrm>
            </p:contentPart>
          </mc:Choice>
          <mc:Fallback>
            <p:pic>
              <p:nvPicPr>
                <p:cNvPr id="765" name="Ink 764">
                  <a:extLst>
                    <a:ext uri="{FF2B5EF4-FFF2-40B4-BE49-F238E27FC236}">
                      <a16:creationId xmlns:a16="http://schemas.microsoft.com/office/drawing/2014/main" id="{894B2A15-E2B6-9D8C-D0AF-43C4E0BAC7BF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595915" y="9871902"/>
                  <a:ext cx="278280" cy="599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766" name="Ink 765">
                  <a:extLst>
                    <a:ext uri="{FF2B5EF4-FFF2-40B4-BE49-F238E27FC236}">
                      <a16:creationId xmlns:a16="http://schemas.microsoft.com/office/drawing/2014/main" id="{DE2226FA-2F5B-4CD6-6E77-22B1E9F32C33}"/>
                    </a:ext>
                  </a:extLst>
                </p14:cNvPr>
                <p14:cNvContentPartPr/>
                <p14:nvPr/>
              </p14:nvContentPartPr>
              <p14:xfrm>
                <a:off x="2877435" y="9930300"/>
                <a:ext cx="72360" cy="82080"/>
              </p14:xfrm>
            </p:contentPart>
          </mc:Choice>
          <mc:Fallback>
            <p:pic>
              <p:nvPicPr>
                <p:cNvPr id="766" name="Ink 765">
                  <a:extLst>
                    <a:ext uri="{FF2B5EF4-FFF2-40B4-BE49-F238E27FC236}">
                      <a16:creationId xmlns:a16="http://schemas.microsoft.com/office/drawing/2014/main" id="{DE2226FA-2F5B-4CD6-6E77-22B1E9F32C33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2868435" y="9921300"/>
                  <a:ext cx="900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767" name="Ink 766">
                  <a:extLst>
                    <a:ext uri="{FF2B5EF4-FFF2-40B4-BE49-F238E27FC236}">
                      <a16:creationId xmlns:a16="http://schemas.microsoft.com/office/drawing/2014/main" id="{52923BB6-E769-F1B5-91D7-8C121075821D}"/>
                    </a:ext>
                  </a:extLst>
                </p14:cNvPr>
                <p14:cNvContentPartPr/>
                <p14:nvPr/>
              </p14:nvContentPartPr>
              <p14:xfrm>
                <a:off x="2937555" y="9934980"/>
                <a:ext cx="18000" cy="234000"/>
              </p14:xfrm>
            </p:contentPart>
          </mc:Choice>
          <mc:Fallback>
            <p:pic>
              <p:nvPicPr>
                <p:cNvPr id="767" name="Ink 766">
                  <a:extLst>
                    <a:ext uri="{FF2B5EF4-FFF2-40B4-BE49-F238E27FC236}">
                      <a16:creationId xmlns:a16="http://schemas.microsoft.com/office/drawing/2014/main" id="{52923BB6-E769-F1B5-91D7-8C121075821D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2928555" y="9925994"/>
                  <a:ext cx="35640" cy="2516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769" name="Ink 768">
                  <a:extLst>
                    <a:ext uri="{FF2B5EF4-FFF2-40B4-BE49-F238E27FC236}">
                      <a16:creationId xmlns:a16="http://schemas.microsoft.com/office/drawing/2014/main" id="{E2D3B954-0A3F-55C8-2360-10AE76A059B9}"/>
                    </a:ext>
                  </a:extLst>
                </p14:cNvPr>
                <p14:cNvContentPartPr/>
                <p14:nvPr/>
              </p14:nvContentPartPr>
              <p14:xfrm>
                <a:off x="679275" y="10107420"/>
                <a:ext cx="47160" cy="468720"/>
              </p14:xfrm>
            </p:contentPart>
          </mc:Choice>
          <mc:Fallback>
            <p:pic>
              <p:nvPicPr>
                <p:cNvPr id="769" name="Ink 768">
                  <a:extLst>
                    <a:ext uri="{FF2B5EF4-FFF2-40B4-BE49-F238E27FC236}">
                      <a16:creationId xmlns:a16="http://schemas.microsoft.com/office/drawing/2014/main" id="{E2D3B954-0A3F-55C8-2360-10AE76A059B9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670275" y="10098427"/>
                  <a:ext cx="64800" cy="4863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770" name="Ink 769">
                  <a:extLst>
                    <a:ext uri="{FF2B5EF4-FFF2-40B4-BE49-F238E27FC236}">
                      <a16:creationId xmlns:a16="http://schemas.microsoft.com/office/drawing/2014/main" id="{60AA0D2B-B62B-D5F8-CBAB-D3E0631EC067}"/>
                    </a:ext>
                  </a:extLst>
                </p14:cNvPr>
                <p14:cNvContentPartPr/>
                <p14:nvPr/>
              </p14:nvContentPartPr>
              <p14:xfrm>
                <a:off x="1407555" y="10077180"/>
                <a:ext cx="53280" cy="494640"/>
              </p14:xfrm>
            </p:contentPart>
          </mc:Choice>
          <mc:Fallback>
            <p:pic>
              <p:nvPicPr>
                <p:cNvPr id="770" name="Ink 769">
                  <a:extLst>
                    <a:ext uri="{FF2B5EF4-FFF2-40B4-BE49-F238E27FC236}">
                      <a16:creationId xmlns:a16="http://schemas.microsoft.com/office/drawing/2014/main" id="{60AA0D2B-B62B-D5F8-CBAB-D3E0631EC067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1398555" y="10068180"/>
                  <a:ext cx="7092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771" name="Ink 770">
                  <a:extLst>
                    <a:ext uri="{FF2B5EF4-FFF2-40B4-BE49-F238E27FC236}">
                      <a16:creationId xmlns:a16="http://schemas.microsoft.com/office/drawing/2014/main" id="{CE64ED54-9C79-98D6-2064-006CC0D171E6}"/>
                    </a:ext>
                  </a:extLst>
                </p14:cNvPr>
                <p14:cNvContentPartPr/>
                <p14:nvPr/>
              </p14:nvContentPartPr>
              <p14:xfrm>
                <a:off x="1918035" y="10046220"/>
                <a:ext cx="17280" cy="481320"/>
              </p14:xfrm>
            </p:contentPart>
          </mc:Choice>
          <mc:Fallback>
            <p:pic>
              <p:nvPicPr>
                <p:cNvPr id="771" name="Ink 770">
                  <a:extLst>
                    <a:ext uri="{FF2B5EF4-FFF2-40B4-BE49-F238E27FC236}">
                      <a16:creationId xmlns:a16="http://schemas.microsoft.com/office/drawing/2014/main" id="{CE64ED54-9C79-98D6-2064-006CC0D171E6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909035" y="10037220"/>
                  <a:ext cx="3492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6A2F93A6-312B-943E-7B8A-4E31FF332F7E}"/>
                    </a:ext>
                  </a:extLst>
                </p14:cNvPr>
                <p14:cNvContentPartPr/>
                <p14:nvPr/>
              </p14:nvContentPartPr>
              <p14:xfrm>
                <a:off x="2019195" y="8430900"/>
                <a:ext cx="144360" cy="21960"/>
              </p14:xfrm>
            </p:contentPart>
          </mc:Choice>
          <mc:Fallback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6A2F93A6-312B-943E-7B8A-4E31FF332F7E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2010217" y="8421900"/>
                  <a:ext cx="161956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7A8898AC-3667-9CC3-8B44-9366AB97A3A1}"/>
                    </a:ext>
                  </a:extLst>
                </p14:cNvPr>
                <p14:cNvContentPartPr/>
                <p14:nvPr/>
              </p14:nvContentPartPr>
              <p14:xfrm>
                <a:off x="2046195" y="8443500"/>
                <a:ext cx="60480" cy="129960"/>
              </p14:xfrm>
            </p:contentPart>
          </mc:Choice>
          <mc:Fallback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7A8898AC-3667-9CC3-8B44-9366AB97A3A1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2037195" y="8434500"/>
                  <a:ext cx="781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CCD4BB3D-C566-F5DE-1182-B2ACA162A76C}"/>
                    </a:ext>
                  </a:extLst>
                </p14:cNvPr>
                <p14:cNvContentPartPr/>
                <p14:nvPr/>
              </p14:nvContentPartPr>
              <p14:xfrm>
                <a:off x="2078955" y="8442060"/>
                <a:ext cx="57960" cy="138960"/>
              </p14:xfrm>
            </p:contentPart>
          </mc:Choice>
          <mc:Fallback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CCD4BB3D-C566-F5DE-1182-B2ACA162A76C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2069955" y="8433060"/>
                  <a:ext cx="756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036D1FBF-FE75-4C9D-B25B-2B7BF3297C34}"/>
                    </a:ext>
                  </a:extLst>
                </p14:cNvPr>
                <p14:cNvContentPartPr/>
                <p14:nvPr/>
              </p14:nvContentPartPr>
              <p14:xfrm>
                <a:off x="2227275" y="8439900"/>
                <a:ext cx="30960" cy="144000"/>
              </p14:xfrm>
            </p:contentPart>
          </mc:Choice>
          <mc:Fallback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036D1FBF-FE75-4C9D-B25B-2B7BF3297C34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2218378" y="8430877"/>
                  <a:ext cx="48397" cy="1616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B6991EBC-D4CC-9CFA-14C8-522EE6B82FC7}"/>
                    </a:ext>
                  </a:extLst>
                </p14:cNvPr>
                <p14:cNvContentPartPr/>
                <p14:nvPr/>
              </p14:nvContentPartPr>
              <p14:xfrm>
                <a:off x="2190915" y="8482740"/>
                <a:ext cx="168480" cy="46800"/>
              </p14:xfrm>
            </p:contentPart>
          </mc:Choice>
          <mc:Fallback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B6991EBC-D4CC-9CFA-14C8-522EE6B82FC7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2181915" y="8473740"/>
                  <a:ext cx="1861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4BDF7F22-CE20-2622-8446-4F24F98956F6}"/>
                    </a:ext>
                  </a:extLst>
                </p14:cNvPr>
                <p14:cNvContentPartPr/>
                <p14:nvPr/>
              </p14:nvContentPartPr>
              <p14:xfrm>
                <a:off x="2424195" y="8424780"/>
                <a:ext cx="84600" cy="149400"/>
              </p14:xfrm>
            </p:contentPart>
          </mc:Choice>
          <mc:Fallback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4BDF7F22-CE20-2622-8446-4F24F98956F6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2415195" y="8415802"/>
                  <a:ext cx="102240" cy="166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D16CD494-5F74-F8C7-4F62-CFE451B18E45}"/>
                    </a:ext>
                  </a:extLst>
                </p14:cNvPr>
                <p14:cNvContentPartPr/>
                <p14:nvPr/>
              </p14:nvContentPartPr>
              <p14:xfrm>
                <a:off x="2368395" y="8485980"/>
                <a:ext cx="173880" cy="43200"/>
              </p14:xfrm>
            </p:contentPart>
          </mc:Choice>
          <mc:Fallback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D16CD494-5F74-F8C7-4F62-CFE451B18E45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2359395" y="8476980"/>
                  <a:ext cx="1915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786" name="Ink 785">
                  <a:extLst>
                    <a:ext uri="{FF2B5EF4-FFF2-40B4-BE49-F238E27FC236}">
                      <a16:creationId xmlns:a16="http://schemas.microsoft.com/office/drawing/2014/main" id="{C5654A1F-F2A2-B6DD-EDB6-272679C188EE}"/>
                    </a:ext>
                  </a:extLst>
                </p14:cNvPr>
                <p14:cNvContentPartPr/>
                <p14:nvPr/>
              </p14:nvContentPartPr>
              <p14:xfrm>
                <a:off x="2425275" y="9247020"/>
                <a:ext cx="28080" cy="126360"/>
              </p14:xfrm>
            </p:contentPart>
          </mc:Choice>
          <mc:Fallback>
            <p:pic>
              <p:nvPicPr>
                <p:cNvPr id="786" name="Ink 785">
                  <a:extLst>
                    <a:ext uri="{FF2B5EF4-FFF2-40B4-BE49-F238E27FC236}">
                      <a16:creationId xmlns:a16="http://schemas.microsoft.com/office/drawing/2014/main" id="{C5654A1F-F2A2-B6DD-EDB6-272679C188EE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2416275" y="9238046"/>
                  <a:ext cx="45720" cy="143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787" name="Ink 786">
                  <a:extLst>
                    <a:ext uri="{FF2B5EF4-FFF2-40B4-BE49-F238E27FC236}">
                      <a16:creationId xmlns:a16="http://schemas.microsoft.com/office/drawing/2014/main" id="{9DAB4AB1-5ABA-8A1F-7DA2-852BCBBD6C36}"/>
                    </a:ext>
                  </a:extLst>
                </p14:cNvPr>
                <p14:cNvContentPartPr/>
                <p14:nvPr/>
              </p14:nvContentPartPr>
              <p14:xfrm>
                <a:off x="2412675" y="9301020"/>
                <a:ext cx="107280" cy="14760"/>
              </p14:xfrm>
            </p:contentPart>
          </mc:Choice>
          <mc:Fallback>
            <p:pic>
              <p:nvPicPr>
                <p:cNvPr id="787" name="Ink 786">
                  <a:extLst>
                    <a:ext uri="{FF2B5EF4-FFF2-40B4-BE49-F238E27FC236}">
                      <a16:creationId xmlns:a16="http://schemas.microsoft.com/office/drawing/2014/main" id="{9DAB4AB1-5ABA-8A1F-7DA2-852BCBBD6C36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2403675" y="9292020"/>
                  <a:ext cx="1249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788" name="Ink 787">
                  <a:extLst>
                    <a:ext uri="{FF2B5EF4-FFF2-40B4-BE49-F238E27FC236}">
                      <a16:creationId xmlns:a16="http://schemas.microsoft.com/office/drawing/2014/main" id="{9F6C9043-EE21-139D-1172-219558727CF1}"/>
                    </a:ext>
                  </a:extLst>
                </p14:cNvPr>
                <p14:cNvContentPartPr/>
                <p14:nvPr/>
              </p14:nvContentPartPr>
              <p14:xfrm>
                <a:off x="2589075" y="9216060"/>
                <a:ext cx="110880" cy="150480"/>
              </p14:xfrm>
            </p:contentPart>
          </mc:Choice>
          <mc:Fallback>
            <p:pic>
              <p:nvPicPr>
                <p:cNvPr id="788" name="Ink 787">
                  <a:extLst>
                    <a:ext uri="{FF2B5EF4-FFF2-40B4-BE49-F238E27FC236}">
                      <a16:creationId xmlns:a16="http://schemas.microsoft.com/office/drawing/2014/main" id="{9F6C9043-EE21-139D-1172-219558727CF1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2580075" y="9207060"/>
                  <a:ext cx="1285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789" name="Ink 788">
                  <a:extLst>
                    <a:ext uri="{FF2B5EF4-FFF2-40B4-BE49-F238E27FC236}">
                      <a16:creationId xmlns:a16="http://schemas.microsoft.com/office/drawing/2014/main" id="{A2B884FC-8D69-BEEB-8B81-3E2EBC40431F}"/>
                    </a:ext>
                  </a:extLst>
                </p14:cNvPr>
                <p14:cNvContentPartPr/>
                <p14:nvPr/>
              </p14:nvContentPartPr>
              <p14:xfrm>
                <a:off x="2538675" y="9284820"/>
                <a:ext cx="199080" cy="12240"/>
              </p14:xfrm>
            </p:contentPart>
          </mc:Choice>
          <mc:Fallback>
            <p:pic>
              <p:nvPicPr>
                <p:cNvPr id="789" name="Ink 788">
                  <a:extLst>
                    <a:ext uri="{FF2B5EF4-FFF2-40B4-BE49-F238E27FC236}">
                      <a16:creationId xmlns:a16="http://schemas.microsoft.com/office/drawing/2014/main" id="{A2B884FC-8D69-BEEB-8B81-3E2EBC40431F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2529675" y="9276077"/>
                  <a:ext cx="216720" cy="293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790" name="Ink 789">
                  <a:extLst>
                    <a:ext uri="{FF2B5EF4-FFF2-40B4-BE49-F238E27FC236}">
                      <a16:creationId xmlns:a16="http://schemas.microsoft.com/office/drawing/2014/main" id="{EE0A1977-C2B7-006E-BAA5-AC7F95773A69}"/>
                    </a:ext>
                  </a:extLst>
                </p14:cNvPr>
                <p14:cNvContentPartPr/>
                <p14:nvPr/>
              </p14:nvContentPartPr>
              <p14:xfrm>
                <a:off x="2702835" y="9295980"/>
                <a:ext cx="97200" cy="135000"/>
              </p14:xfrm>
            </p:contentPart>
          </mc:Choice>
          <mc:Fallback>
            <p:pic>
              <p:nvPicPr>
                <p:cNvPr id="790" name="Ink 789">
                  <a:extLst>
                    <a:ext uri="{FF2B5EF4-FFF2-40B4-BE49-F238E27FC236}">
                      <a16:creationId xmlns:a16="http://schemas.microsoft.com/office/drawing/2014/main" id="{EE0A1977-C2B7-006E-BAA5-AC7F95773A69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2693835" y="9286980"/>
                  <a:ext cx="1148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822" name="Ink 821">
                  <a:extLst>
                    <a:ext uri="{FF2B5EF4-FFF2-40B4-BE49-F238E27FC236}">
                      <a16:creationId xmlns:a16="http://schemas.microsoft.com/office/drawing/2014/main" id="{3A28A6BB-0EDE-6E8F-5A77-9DB280FD7206}"/>
                    </a:ext>
                  </a:extLst>
                </p14:cNvPr>
                <p14:cNvContentPartPr/>
                <p14:nvPr/>
              </p14:nvContentPartPr>
              <p14:xfrm>
                <a:off x="695475" y="10513980"/>
                <a:ext cx="22680" cy="506520"/>
              </p14:xfrm>
            </p:contentPart>
          </mc:Choice>
          <mc:Fallback>
            <p:pic>
              <p:nvPicPr>
                <p:cNvPr id="822" name="Ink 821">
                  <a:extLst>
                    <a:ext uri="{FF2B5EF4-FFF2-40B4-BE49-F238E27FC236}">
                      <a16:creationId xmlns:a16="http://schemas.microsoft.com/office/drawing/2014/main" id="{3A28A6BB-0EDE-6E8F-5A77-9DB280FD7206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686330" y="10504986"/>
                  <a:ext cx="40605" cy="5241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823" name="Ink 822">
                  <a:extLst>
                    <a:ext uri="{FF2B5EF4-FFF2-40B4-BE49-F238E27FC236}">
                      <a16:creationId xmlns:a16="http://schemas.microsoft.com/office/drawing/2014/main" id="{62BD221E-29A8-CF89-E978-9912BFFB55E3}"/>
                    </a:ext>
                  </a:extLst>
                </p14:cNvPr>
                <p14:cNvContentPartPr/>
                <p14:nvPr/>
              </p14:nvContentPartPr>
              <p14:xfrm>
                <a:off x="1401435" y="10535580"/>
                <a:ext cx="21600" cy="546120"/>
              </p14:xfrm>
            </p:contentPart>
          </mc:Choice>
          <mc:Fallback>
            <p:pic>
              <p:nvPicPr>
                <p:cNvPr id="823" name="Ink 822">
                  <a:extLst>
                    <a:ext uri="{FF2B5EF4-FFF2-40B4-BE49-F238E27FC236}">
                      <a16:creationId xmlns:a16="http://schemas.microsoft.com/office/drawing/2014/main" id="{62BD221E-29A8-CF89-E978-9912BFFB55E3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1392282" y="10526580"/>
                  <a:ext cx="39539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824" name="Ink 823">
                  <a:extLst>
                    <a:ext uri="{FF2B5EF4-FFF2-40B4-BE49-F238E27FC236}">
                      <a16:creationId xmlns:a16="http://schemas.microsoft.com/office/drawing/2014/main" id="{2091E674-07C5-5E85-6485-804420974627}"/>
                    </a:ext>
                  </a:extLst>
                </p14:cNvPr>
                <p14:cNvContentPartPr/>
                <p14:nvPr/>
              </p14:nvContentPartPr>
              <p14:xfrm>
                <a:off x="1925235" y="10496700"/>
                <a:ext cx="27720" cy="564480"/>
              </p14:xfrm>
            </p:contentPart>
          </mc:Choice>
          <mc:Fallback>
            <p:pic>
              <p:nvPicPr>
                <p:cNvPr id="824" name="Ink 823">
                  <a:extLst>
                    <a:ext uri="{FF2B5EF4-FFF2-40B4-BE49-F238E27FC236}">
                      <a16:creationId xmlns:a16="http://schemas.microsoft.com/office/drawing/2014/main" id="{2091E674-07C5-5E85-6485-804420974627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1916235" y="10487700"/>
                  <a:ext cx="4536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854" name="Ink 853">
                  <a:extLst>
                    <a:ext uri="{FF2B5EF4-FFF2-40B4-BE49-F238E27FC236}">
                      <a16:creationId xmlns:a16="http://schemas.microsoft.com/office/drawing/2014/main" id="{0B0407A3-6B57-B1DD-95ED-87F673E77D2C}"/>
                    </a:ext>
                  </a:extLst>
                </p14:cNvPr>
                <p14:cNvContentPartPr/>
                <p14:nvPr/>
              </p14:nvContentPartPr>
              <p14:xfrm>
                <a:off x="283635" y="10760580"/>
                <a:ext cx="22680" cy="9000"/>
              </p14:xfrm>
            </p:contentPart>
          </mc:Choice>
          <mc:Fallback>
            <p:pic>
              <p:nvPicPr>
                <p:cNvPr id="854" name="Ink 853">
                  <a:extLst>
                    <a:ext uri="{FF2B5EF4-FFF2-40B4-BE49-F238E27FC236}">
                      <a16:creationId xmlns:a16="http://schemas.microsoft.com/office/drawing/2014/main" id="{0B0407A3-6B57-B1DD-95ED-87F673E77D2C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274776" y="10751580"/>
                  <a:ext cx="40044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855" name="Ink 854">
                  <a:extLst>
                    <a:ext uri="{FF2B5EF4-FFF2-40B4-BE49-F238E27FC236}">
                      <a16:creationId xmlns:a16="http://schemas.microsoft.com/office/drawing/2014/main" id="{4CE2ED64-DB9F-C145-6656-37A35718ABB2}"/>
                    </a:ext>
                  </a:extLst>
                </p14:cNvPr>
                <p14:cNvContentPartPr/>
                <p14:nvPr/>
              </p14:nvContentPartPr>
              <p14:xfrm>
                <a:off x="204075" y="10753380"/>
                <a:ext cx="2653560" cy="163800"/>
              </p14:xfrm>
            </p:contentPart>
          </mc:Choice>
          <mc:Fallback>
            <p:pic>
              <p:nvPicPr>
                <p:cNvPr id="855" name="Ink 854">
                  <a:extLst>
                    <a:ext uri="{FF2B5EF4-FFF2-40B4-BE49-F238E27FC236}">
                      <a16:creationId xmlns:a16="http://schemas.microsoft.com/office/drawing/2014/main" id="{4CE2ED64-DB9F-C145-6656-37A35718ABB2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195075" y="10744380"/>
                  <a:ext cx="26712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867" name="Ink 866">
                  <a:extLst>
                    <a:ext uri="{FF2B5EF4-FFF2-40B4-BE49-F238E27FC236}">
                      <a16:creationId xmlns:a16="http://schemas.microsoft.com/office/drawing/2014/main" id="{0D62E562-BED7-9E89-97DF-3C69BA813CE1}"/>
                    </a:ext>
                  </a:extLst>
                </p14:cNvPr>
                <p14:cNvContentPartPr/>
                <p14:nvPr/>
              </p14:nvContentPartPr>
              <p14:xfrm>
                <a:off x="884475" y="10953540"/>
                <a:ext cx="110160" cy="10440"/>
              </p14:xfrm>
            </p:contentPart>
          </mc:Choice>
          <mc:Fallback>
            <p:pic>
              <p:nvPicPr>
                <p:cNvPr id="867" name="Ink 866">
                  <a:extLst>
                    <a:ext uri="{FF2B5EF4-FFF2-40B4-BE49-F238E27FC236}">
                      <a16:creationId xmlns:a16="http://schemas.microsoft.com/office/drawing/2014/main" id="{0D62E562-BED7-9E89-97DF-3C69BA813CE1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875475" y="10944540"/>
                  <a:ext cx="1278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868" name="Ink 867">
                  <a:extLst>
                    <a:ext uri="{FF2B5EF4-FFF2-40B4-BE49-F238E27FC236}">
                      <a16:creationId xmlns:a16="http://schemas.microsoft.com/office/drawing/2014/main" id="{0DB2CCE6-A978-57F6-9C83-A314295EA16F}"/>
                    </a:ext>
                  </a:extLst>
                </p14:cNvPr>
                <p14:cNvContentPartPr/>
                <p14:nvPr/>
              </p14:nvContentPartPr>
              <p14:xfrm>
                <a:off x="872955" y="10942020"/>
                <a:ext cx="68040" cy="112320"/>
              </p14:xfrm>
            </p:contentPart>
          </mc:Choice>
          <mc:Fallback>
            <p:pic>
              <p:nvPicPr>
                <p:cNvPr id="868" name="Ink 867">
                  <a:extLst>
                    <a:ext uri="{FF2B5EF4-FFF2-40B4-BE49-F238E27FC236}">
                      <a16:creationId xmlns:a16="http://schemas.microsoft.com/office/drawing/2014/main" id="{0DB2CCE6-A978-57F6-9C83-A314295EA16F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863955" y="10933049"/>
                  <a:ext cx="85680" cy="1299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869" name="Ink 868">
                  <a:extLst>
                    <a:ext uri="{FF2B5EF4-FFF2-40B4-BE49-F238E27FC236}">
                      <a16:creationId xmlns:a16="http://schemas.microsoft.com/office/drawing/2014/main" id="{BDF4F4FB-9566-7831-17CE-F710ECE10ABD}"/>
                    </a:ext>
                  </a:extLst>
                </p14:cNvPr>
                <p14:cNvContentPartPr/>
                <p14:nvPr/>
              </p14:nvContentPartPr>
              <p14:xfrm>
                <a:off x="905715" y="10962180"/>
                <a:ext cx="55800" cy="100800"/>
              </p14:xfrm>
            </p:contentPart>
          </mc:Choice>
          <mc:Fallback>
            <p:pic>
              <p:nvPicPr>
                <p:cNvPr id="869" name="Ink 868">
                  <a:extLst>
                    <a:ext uri="{FF2B5EF4-FFF2-40B4-BE49-F238E27FC236}">
                      <a16:creationId xmlns:a16="http://schemas.microsoft.com/office/drawing/2014/main" id="{BDF4F4FB-9566-7831-17CE-F710ECE10ABD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896715" y="10953212"/>
                  <a:ext cx="73440" cy="1183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870" name="Ink 869">
                  <a:extLst>
                    <a:ext uri="{FF2B5EF4-FFF2-40B4-BE49-F238E27FC236}">
                      <a16:creationId xmlns:a16="http://schemas.microsoft.com/office/drawing/2014/main" id="{242C446B-A975-C52D-C6FE-517C4CF9FFD0}"/>
                    </a:ext>
                  </a:extLst>
                </p14:cNvPr>
                <p14:cNvContentPartPr/>
                <p14:nvPr/>
              </p14:nvContentPartPr>
              <p14:xfrm>
                <a:off x="923355" y="10947780"/>
                <a:ext cx="131760" cy="275040"/>
              </p14:xfrm>
            </p:contentPart>
          </mc:Choice>
          <mc:Fallback>
            <p:pic>
              <p:nvPicPr>
                <p:cNvPr id="870" name="Ink 869">
                  <a:extLst>
                    <a:ext uri="{FF2B5EF4-FFF2-40B4-BE49-F238E27FC236}">
                      <a16:creationId xmlns:a16="http://schemas.microsoft.com/office/drawing/2014/main" id="{242C446B-A975-C52D-C6FE-517C4CF9FFD0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914330" y="10938780"/>
                  <a:ext cx="149448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871" name="Ink 870">
                  <a:extLst>
                    <a:ext uri="{FF2B5EF4-FFF2-40B4-BE49-F238E27FC236}">
                      <a16:creationId xmlns:a16="http://schemas.microsoft.com/office/drawing/2014/main" id="{4F1B87B7-6850-2ED0-52FB-935F76542A24}"/>
                    </a:ext>
                  </a:extLst>
                </p14:cNvPr>
                <p14:cNvContentPartPr/>
                <p14:nvPr/>
              </p14:nvContentPartPr>
              <p14:xfrm>
                <a:off x="1049715" y="11088540"/>
                <a:ext cx="138600" cy="136440"/>
              </p14:xfrm>
            </p:contentPart>
          </mc:Choice>
          <mc:Fallback>
            <p:pic>
              <p:nvPicPr>
                <p:cNvPr id="871" name="Ink 870">
                  <a:extLst>
                    <a:ext uri="{FF2B5EF4-FFF2-40B4-BE49-F238E27FC236}">
                      <a16:creationId xmlns:a16="http://schemas.microsoft.com/office/drawing/2014/main" id="{4F1B87B7-6850-2ED0-52FB-935F76542A24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1040715" y="11079540"/>
                  <a:ext cx="1562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873" name="Ink 872">
                  <a:extLst>
                    <a:ext uri="{FF2B5EF4-FFF2-40B4-BE49-F238E27FC236}">
                      <a16:creationId xmlns:a16="http://schemas.microsoft.com/office/drawing/2014/main" id="{20EBCDEC-A056-2EA3-FC4F-AE7E936CE86B}"/>
                    </a:ext>
                  </a:extLst>
                </p14:cNvPr>
                <p14:cNvContentPartPr/>
                <p14:nvPr/>
              </p14:nvContentPartPr>
              <p14:xfrm>
                <a:off x="1571715" y="10963350"/>
                <a:ext cx="111600" cy="168480"/>
              </p14:xfrm>
            </p:contentPart>
          </mc:Choice>
          <mc:Fallback>
            <p:pic>
              <p:nvPicPr>
                <p:cNvPr id="873" name="Ink 872">
                  <a:extLst>
                    <a:ext uri="{FF2B5EF4-FFF2-40B4-BE49-F238E27FC236}">
                      <a16:creationId xmlns:a16="http://schemas.microsoft.com/office/drawing/2014/main" id="{20EBCDEC-A056-2EA3-FC4F-AE7E936CE86B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1562715" y="10954350"/>
                  <a:ext cx="1292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874" name="Ink 873">
                  <a:extLst>
                    <a:ext uri="{FF2B5EF4-FFF2-40B4-BE49-F238E27FC236}">
                      <a16:creationId xmlns:a16="http://schemas.microsoft.com/office/drawing/2014/main" id="{0CA20387-5AFE-E347-7D3C-2FEBB39ADEAC}"/>
                    </a:ext>
                  </a:extLst>
                </p14:cNvPr>
                <p14:cNvContentPartPr/>
                <p14:nvPr/>
              </p14:nvContentPartPr>
              <p14:xfrm>
                <a:off x="1685835" y="11025630"/>
                <a:ext cx="83160" cy="141840"/>
              </p14:xfrm>
            </p:contentPart>
          </mc:Choice>
          <mc:Fallback>
            <p:pic>
              <p:nvPicPr>
                <p:cNvPr id="874" name="Ink 873">
                  <a:extLst>
                    <a:ext uri="{FF2B5EF4-FFF2-40B4-BE49-F238E27FC236}">
                      <a16:creationId xmlns:a16="http://schemas.microsoft.com/office/drawing/2014/main" id="{0CA20387-5AFE-E347-7D3C-2FEBB39ADEAC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1676874" y="11016630"/>
                  <a:ext cx="100724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1" name="Group 880">
            <a:extLst>
              <a:ext uri="{FF2B5EF4-FFF2-40B4-BE49-F238E27FC236}">
                <a16:creationId xmlns:a16="http://schemas.microsoft.com/office/drawing/2014/main" id="{BD95B6B5-E178-081C-F32B-6610FC7D243F}"/>
              </a:ext>
            </a:extLst>
          </p:cNvPr>
          <p:cNvGrpSpPr/>
          <p:nvPr/>
        </p:nvGrpSpPr>
        <p:grpSpPr>
          <a:xfrm>
            <a:off x="2078595" y="10964700"/>
            <a:ext cx="422280" cy="256320"/>
            <a:chOff x="2078595" y="10964700"/>
            <a:chExt cx="422280" cy="25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876" name="Ink 875">
                  <a:extLst>
                    <a:ext uri="{FF2B5EF4-FFF2-40B4-BE49-F238E27FC236}">
                      <a16:creationId xmlns:a16="http://schemas.microsoft.com/office/drawing/2014/main" id="{C81E864B-8DC5-1CFA-F38B-BA8FD809064E}"/>
                    </a:ext>
                  </a:extLst>
                </p14:cNvPr>
                <p14:cNvContentPartPr/>
                <p14:nvPr/>
              </p14:nvContentPartPr>
              <p14:xfrm>
                <a:off x="2078595" y="10986660"/>
                <a:ext cx="173520" cy="13680"/>
              </p14:xfrm>
            </p:contentPart>
          </mc:Choice>
          <mc:Fallback>
            <p:pic>
              <p:nvPicPr>
                <p:cNvPr id="876" name="Ink 875">
                  <a:extLst>
                    <a:ext uri="{FF2B5EF4-FFF2-40B4-BE49-F238E27FC236}">
                      <a16:creationId xmlns:a16="http://schemas.microsoft.com/office/drawing/2014/main" id="{C81E864B-8DC5-1CFA-F38B-BA8FD809064E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2069595" y="10977660"/>
                  <a:ext cx="1911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877" name="Ink 876">
                  <a:extLst>
                    <a:ext uri="{FF2B5EF4-FFF2-40B4-BE49-F238E27FC236}">
                      <a16:creationId xmlns:a16="http://schemas.microsoft.com/office/drawing/2014/main" id="{5B11C142-F0CD-64AE-02EF-9C0534ED1D8A}"/>
                    </a:ext>
                  </a:extLst>
                </p14:cNvPr>
                <p14:cNvContentPartPr/>
                <p14:nvPr/>
              </p14:nvContentPartPr>
              <p14:xfrm>
                <a:off x="2105595" y="10985220"/>
                <a:ext cx="75600" cy="124920"/>
              </p14:xfrm>
            </p:contentPart>
          </mc:Choice>
          <mc:Fallback>
            <p:pic>
              <p:nvPicPr>
                <p:cNvPr id="877" name="Ink 876">
                  <a:extLst>
                    <a:ext uri="{FF2B5EF4-FFF2-40B4-BE49-F238E27FC236}">
                      <a16:creationId xmlns:a16="http://schemas.microsoft.com/office/drawing/2014/main" id="{5B11C142-F0CD-64AE-02EF-9C0534ED1D8A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2096595" y="10976220"/>
                  <a:ext cx="932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878" name="Ink 877">
                  <a:extLst>
                    <a:ext uri="{FF2B5EF4-FFF2-40B4-BE49-F238E27FC236}">
                      <a16:creationId xmlns:a16="http://schemas.microsoft.com/office/drawing/2014/main" id="{363BBE9F-C2B5-7D70-851C-89B10442CBD5}"/>
                    </a:ext>
                  </a:extLst>
                </p14:cNvPr>
                <p14:cNvContentPartPr/>
                <p14:nvPr/>
              </p14:nvContentPartPr>
              <p14:xfrm>
                <a:off x="2143035" y="10983060"/>
                <a:ext cx="90000" cy="136080"/>
              </p14:xfrm>
            </p:contentPart>
          </mc:Choice>
          <mc:Fallback>
            <p:pic>
              <p:nvPicPr>
                <p:cNvPr id="878" name="Ink 877">
                  <a:extLst>
                    <a:ext uri="{FF2B5EF4-FFF2-40B4-BE49-F238E27FC236}">
                      <a16:creationId xmlns:a16="http://schemas.microsoft.com/office/drawing/2014/main" id="{363BBE9F-C2B5-7D70-851C-89B10442CBD5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2134035" y="10974060"/>
                  <a:ext cx="1076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879" name="Ink 878">
                  <a:extLst>
                    <a:ext uri="{FF2B5EF4-FFF2-40B4-BE49-F238E27FC236}">
                      <a16:creationId xmlns:a16="http://schemas.microsoft.com/office/drawing/2014/main" id="{349D29F4-2F46-5C21-225C-421F839CCB55}"/>
                    </a:ext>
                  </a:extLst>
                </p14:cNvPr>
                <p14:cNvContentPartPr/>
                <p14:nvPr/>
              </p14:nvContentPartPr>
              <p14:xfrm>
                <a:off x="2225835" y="10964700"/>
                <a:ext cx="126000" cy="256320"/>
              </p14:xfrm>
            </p:contentPart>
          </mc:Choice>
          <mc:Fallback>
            <p:pic>
              <p:nvPicPr>
                <p:cNvPr id="879" name="Ink 878">
                  <a:extLst>
                    <a:ext uri="{FF2B5EF4-FFF2-40B4-BE49-F238E27FC236}">
                      <a16:creationId xmlns:a16="http://schemas.microsoft.com/office/drawing/2014/main" id="{349D29F4-2F46-5C21-225C-421F839CCB55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2216835" y="10955700"/>
                  <a:ext cx="1436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880" name="Ink 879">
                  <a:extLst>
                    <a:ext uri="{FF2B5EF4-FFF2-40B4-BE49-F238E27FC236}">
                      <a16:creationId xmlns:a16="http://schemas.microsoft.com/office/drawing/2014/main" id="{72E87195-5F6A-EEBD-DECC-C29F2C754F67}"/>
                    </a:ext>
                  </a:extLst>
                </p14:cNvPr>
                <p14:cNvContentPartPr/>
                <p14:nvPr/>
              </p14:nvContentPartPr>
              <p14:xfrm>
                <a:off x="2308635" y="11064780"/>
                <a:ext cx="192240" cy="127800"/>
              </p14:xfrm>
            </p:contentPart>
          </mc:Choice>
          <mc:Fallback>
            <p:pic>
              <p:nvPicPr>
                <p:cNvPr id="880" name="Ink 879">
                  <a:extLst>
                    <a:ext uri="{FF2B5EF4-FFF2-40B4-BE49-F238E27FC236}">
                      <a16:creationId xmlns:a16="http://schemas.microsoft.com/office/drawing/2014/main" id="{72E87195-5F6A-EEBD-DECC-C29F2C754F67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2299635" y="11055780"/>
                  <a:ext cx="20988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3" name="Group 902">
            <a:extLst>
              <a:ext uri="{FF2B5EF4-FFF2-40B4-BE49-F238E27FC236}">
                <a16:creationId xmlns:a16="http://schemas.microsoft.com/office/drawing/2014/main" id="{7677EA6F-E3BD-D36C-1A4E-2A9C3778C6C9}"/>
              </a:ext>
            </a:extLst>
          </p:cNvPr>
          <p:cNvGrpSpPr/>
          <p:nvPr/>
        </p:nvGrpSpPr>
        <p:grpSpPr>
          <a:xfrm>
            <a:off x="172395" y="7106940"/>
            <a:ext cx="1015560" cy="345240"/>
            <a:chOff x="172395" y="7106940"/>
            <a:chExt cx="1015560" cy="34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882" name="Ink 881">
                  <a:extLst>
                    <a:ext uri="{FF2B5EF4-FFF2-40B4-BE49-F238E27FC236}">
                      <a16:creationId xmlns:a16="http://schemas.microsoft.com/office/drawing/2014/main" id="{639F041B-8CB4-4AB9-37F7-97F88BEE4A10}"/>
                    </a:ext>
                  </a:extLst>
                </p14:cNvPr>
                <p14:cNvContentPartPr/>
                <p14:nvPr/>
              </p14:nvContentPartPr>
              <p14:xfrm>
                <a:off x="172395" y="7194780"/>
                <a:ext cx="17280" cy="155160"/>
              </p14:xfrm>
            </p:contentPart>
          </mc:Choice>
          <mc:Fallback>
            <p:pic>
              <p:nvPicPr>
                <p:cNvPr id="882" name="Ink 881">
                  <a:extLst>
                    <a:ext uri="{FF2B5EF4-FFF2-40B4-BE49-F238E27FC236}">
                      <a16:creationId xmlns:a16="http://schemas.microsoft.com/office/drawing/2014/main" id="{639F041B-8CB4-4AB9-37F7-97F88BEE4A10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63395" y="7185780"/>
                  <a:ext cx="349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883" name="Ink 882">
                  <a:extLst>
                    <a:ext uri="{FF2B5EF4-FFF2-40B4-BE49-F238E27FC236}">
                      <a16:creationId xmlns:a16="http://schemas.microsoft.com/office/drawing/2014/main" id="{5CDF21D9-EC60-EAFA-AD25-4050699F8A46}"/>
                    </a:ext>
                  </a:extLst>
                </p14:cNvPr>
                <p14:cNvContentPartPr/>
                <p14:nvPr/>
              </p14:nvContentPartPr>
              <p14:xfrm>
                <a:off x="186795" y="7175340"/>
                <a:ext cx="93600" cy="170280"/>
              </p14:xfrm>
            </p:contentPart>
          </mc:Choice>
          <mc:Fallback>
            <p:pic>
              <p:nvPicPr>
                <p:cNvPr id="883" name="Ink 882">
                  <a:extLst>
                    <a:ext uri="{FF2B5EF4-FFF2-40B4-BE49-F238E27FC236}">
                      <a16:creationId xmlns:a16="http://schemas.microsoft.com/office/drawing/2014/main" id="{5CDF21D9-EC60-EAFA-AD25-4050699F8A46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77795" y="7166340"/>
                  <a:ext cx="1112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884" name="Ink 883">
                  <a:extLst>
                    <a:ext uri="{FF2B5EF4-FFF2-40B4-BE49-F238E27FC236}">
                      <a16:creationId xmlns:a16="http://schemas.microsoft.com/office/drawing/2014/main" id="{1A128DF0-CD84-B280-8B47-67D51D276EF6}"/>
                    </a:ext>
                  </a:extLst>
                </p14:cNvPr>
                <p14:cNvContentPartPr/>
                <p14:nvPr/>
              </p14:nvContentPartPr>
              <p14:xfrm>
                <a:off x="317835" y="7175700"/>
                <a:ext cx="33480" cy="142560"/>
              </p14:xfrm>
            </p:contentPart>
          </mc:Choice>
          <mc:Fallback>
            <p:pic>
              <p:nvPicPr>
                <p:cNvPr id="884" name="Ink 883">
                  <a:extLst>
                    <a:ext uri="{FF2B5EF4-FFF2-40B4-BE49-F238E27FC236}">
                      <a16:creationId xmlns:a16="http://schemas.microsoft.com/office/drawing/2014/main" id="{1A128DF0-CD84-B280-8B47-67D51D276EF6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308931" y="7166700"/>
                  <a:ext cx="50932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885" name="Ink 884">
                  <a:extLst>
                    <a:ext uri="{FF2B5EF4-FFF2-40B4-BE49-F238E27FC236}">
                      <a16:creationId xmlns:a16="http://schemas.microsoft.com/office/drawing/2014/main" id="{4224EB70-810E-76F7-25E1-D412805FE15D}"/>
                    </a:ext>
                  </a:extLst>
                </p14:cNvPr>
                <p14:cNvContentPartPr/>
                <p14:nvPr/>
              </p14:nvContentPartPr>
              <p14:xfrm>
                <a:off x="317475" y="7176780"/>
                <a:ext cx="93240" cy="138960"/>
              </p14:xfrm>
            </p:contentPart>
          </mc:Choice>
          <mc:Fallback>
            <p:pic>
              <p:nvPicPr>
                <p:cNvPr id="885" name="Ink 884">
                  <a:extLst>
                    <a:ext uri="{FF2B5EF4-FFF2-40B4-BE49-F238E27FC236}">
                      <a16:creationId xmlns:a16="http://schemas.microsoft.com/office/drawing/2014/main" id="{4224EB70-810E-76F7-25E1-D412805FE15D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308475" y="7167757"/>
                  <a:ext cx="110880" cy="1566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889" name="Ink 888">
                  <a:extLst>
                    <a:ext uri="{FF2B5EF4-FFF2-40B4-BE49-F238E27FC236}">
                      <a16:creationId xmlns:a16="http://schemas.microsoft.com/office/drawing/2014/main" id="{728E89E0-7915-F8F8-1335-E8BF3E9C818E}"/>
                    </a:ext>
                  </a:extLst>
                </p14:cNvPr>
                <p14:cNvContentPartPr/>
                <p14:nvPr/>
              </p14:nvContentPartPr>
              <p14:xfrm>
                <a:off x="553995" y="7211700"/>
                <a:ext cx="69120" cy="4680"/>
              </p14:xfrm>
            </p:contentPart>
          </mc:Choice>
          <mc:Fallback>
            <p:pic>
              <p:nvPicPr>
                <p:cNvPr id="889" name="Ink 888">
                  <a:extLst>
                    <a:ext uri="{FF2B5EF4-FFF2-40B4-BE49-F238E27FC236}">
                      <a16:creationId xmlns:a16="http://schemas.microsoft.com/office/drawing/2014/main" id="{728E89E0-7915-F8F8-1335-E8BF3E9C818E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544995" y="7202700"/>
                  <a:ext cx="867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890" name="Ink 889">
                  <a:extLst>
                    <a:ext uri="{FF2B5EF4-FFF2-40B4-BE49-F238E27FC236}">
                      <a16:creationId xmlns:a16="http://schemas.microsoft.com/office/drawing/2014/main" id="{7323FB70-6217-3D5C-F9DD-77569EA5F102}"/>
                    </a:ext>
                  </a:extLst>
                </p14:cNvPr>
                <p14:cNvContentPartPr/>
                <p14:nvPr/>
              </p14:nvContentPartPr>
              <p14:xfrm>
                <a:off x="650475" y="7175340"/>
                <a:ext cx="21600" cy="95760"/>
              </p14:xfrm>
            </p:contentPart>
          </mc:Choice>
          <mc:Fallback>
            <p:pic>
              <p:nvPicPr>
                <p:cNvPr id="890" name="Ink 889">
                  <a:extLst>
                    <a:ext uri="{FF2B5EF4-FFF2-40B4-BE49-F238E27FC236}">
                      <a16:creationId xmlns:a16="http://schemas.microsoft.com/office/drawing/2014/main" id="{7323FB70-6217-3D5C-F9DD-77569EA5F102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641322" y="7166340"/>
                  <a:ext cx="39539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891" name="Ink 890">
                  <a:extLst>
                    <a:ext uri="{FF2B5EF4-FFF2-40B4-BE49-F238E27FC236}">
                      <a16:creationId xmlns:a16="http://schemas.microsoft.com/office/drawing/2014/main" id="{C7FC525C-49BA-FDE8-49F5-74171F32D70F}"/>
                    </a:ext>
                  </a:extLst>
                </p14:cNvPr>
                <p14:cNvContentPartPr/>
                <p14:nvPr/>
              </p14:nvContentPartPr>
              <p14:xfrm>
                <a:off x="686475" y="7175340"/>
                <a:ext cx="99720" cy="79560"/>
              </p14:xfrm>
            </p:contentPart>
          </mc:Choice>
          <mc:Fallback>
            <p:pic>
              <p:nvPicPr>
                <p:cNvPr id="891" name="Ink 890">
                  <a:extLst>
                    <a:ext uri="{FF2B5EF4-FFF2-40B4-BE49-F238E27FC236}">
                      <a16:creationId xmlns:a16="http://schemas.microsoft.com/office/drawing/2014/main" id="{C7FC525C-49BA-FDE8-49F5-74171F32D70F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677475" y="7166340"/>
                  <a:ext cx="1173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892" name="Ink 891">
                  <a:extLst>
                    <a:ext uri="{FF2B5EF4-FFF2-40B4-BE49-F238E27FC236}">
                      <a16:creationId xmlns:a16="http://schemas.microsoft.com/office/drawing/2014/main" id="{7779E5D6-AD2C-4285-246E-5DD92ECD49BF}"/>
                    </a:ext>
                  </a:extLst>
                </p14:cNvPr>
                <p14:cNvContentPartPr/>
                <p14:nvPr/>
              </p14:nvContentPartPr>
              <p14:xfrm>
                <a:off x="817875" y="7106940"/>
                <a:ext cx="38160" cy="146160"/>
              </p14:xfrm>
            </p:contentPart>
          </mc:Choice>
          <mc:Fallback>
            <p:pic>
              <p:nvPicPr>
                <p:cNvPr id="892" name="Ink 891">
                  <a:extLst>
                    <a:ext uri="{FF2B5EF4-FFF2-40B4-BE49-F238E27FC236}">
                      <a16:creationId xmlns:a16="http://schemas.microsoft.com/office/drawing/2014/main" id="{7779E5D6-AD2C-4285-246E-5DD92ECD49BF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808875" y="7097962"/>
                  <a:ext cx="55800" cy="1637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893" name="Ink 892">
                  <a:extLst>
                    <a:ext uri="{FF2B5EF4-FFF2-40B4-BE49-F238E27FC236}">
                      <a16:creationId xmlns:a16="http://schemas.microsoft.com/office/drawing/2014/main" id="{DEBB417D-2472-2EE3-B44D-B8F718209C98}"/>
                    </a:ext>
                  </a:extLst>
                </p14:cNvPr>
                <p14:cNvContentPartPr/>
                <p14:nvPr/>
              </p14:nvContentPartPr>
              <p14:xfrm>
                <a:off x="872595" y="7144740"/>
                <a:ext cx="62280" cy="120960"/>
              </p14:xfrm>
            </p:contentPart>
          </mc:Choice>
          <mc:Fallback>
            <p:pic>
              <p:nvPicPr>
                <p:cNvPr id="893" name="Ink 892">
                  <a:extLst>
                    <a:ext uri="{FF2B5EF4-FFF2-40B4-BE49-F238E27FC236}">
                      <a16:creationId xmlns:a16="http://schemas.microsoft.com/office/drawing/2014/main" id="{DEBB417D-2472-2EE3-B44D-B8F718209C98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863595" y="7135740"/>
                  <a:ext cx="799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894" name="Ink 893">
                  <a:extLst>
                    <a:ext uri="{FF2B5EF4-FFF2-40B4-BE49-F238E27FC236}">
                      <a16:creationId xmlns:a16="http://schemas.microsoft.com/office/drawing/2014/main" id="{3157A44D-97F0-36ED-C65E-F7C926C7626B}"/>
                    </a:ext>
                  </a:extLst>
                </p14:cNvPr>
                <p14:cNvContentPartPr/>
                <p14:nvPr/>
              </p14:nvContentPartPr>
              <p14:xfrm>
                <a:off x="879795" y="7179660"/>
                <a:ext cx="94680" cy="60120"/>
              </p14:xfrm>
            </p:contentPart>
          </mc:Choice>
          <mc:Fallback>
            <p:pic>
              <p:nvPicPr>
                <p:cNvPr id="894" name="Ink 893">
                  <a:extLst>
                    <a:ext uri="{FF2B5EF4-FFF2-40B4-BE49-F238E27FC236}">
                      <a16:creationId xmlns:a16="http://schemas.microsoft.com/office/drawing/2014/main" id="{3157A44D-97F0-36ED-C65E-F7C926C7626B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870761" y="7170660"/>
                  <a:ext cx="112387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895" name="Ink 894">
                  <a:extLst>
                    <a:ext uri="{FF2B5EF4-FFF2-40B4-BE49-F238E27FC236}">
                      <a16:creationId xmlns:a16="http://schemas.microsoft.com/office/drawing/2014/main" id="{19914071-C047-F1D7-313A-FA1B30007120}"/>
                    </a:ext>
                  </a:extLst>
                </p14:cNvPr>
                <p14:cNvContentPartPr/>
                <p14:nvPr/>
              </p14:nvContentPartPr>
              <p14:xfrm>
                <a:off x="962595" y="7138980"/>
                <a:ext cx="146880" cy="123120"/>
              </p14:xfrm>
            </p:contentPart>
          </mc:Choice>
          <mc:Fallback>
            <p:pic>
              <p:nvPicPr>
                <p:cNvPr id="895" name="Ink 894">
                  <a:extLst>
                    <a:ext uri="{FF2B5EF4-FFF2-40B4-BE49-F238E27FC236}">
                      <a16:creationId xmlns:a16="http://schemas.microsoft.com/office/drawing/2014/main" id="{19914071-C047-F1D7-313A-FA1B30007120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953595" y="7129980"/>
                  <a:ext cx="1645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902" name="Ink 901">
                  <a:extLst>
                    <a:ext uri="{FF2B5EF4-FFF2-40B4-BE49-F238E27FC236}">
                      <a16:creationId xmlns:a16="http://schemas.microsoft.com/office/drawing/2014/main" id="{F29A0E45-42E3-8A6B-D680-9CCB8FEF3DE8}"/>
                    </a:ext>
                  </a:extLst>
                </p14:cNvPr>
                <p14:cNvContentPartPr/>
                <p14:nvPr/>
              </p14:nvContentPartPr>
              <p14:xfrm>
                <a:off x="172395" y="7338420"/>
                <a:ext cx="1015560" cy="113760"/>
              </p14:xfrm>
            </p:contentPart>
          </mc:Choice>
          <mc:Fallback>
            <p:pic>
              <p:nvPicPr>
                <p:cNvPr id="902" name="Ink 901">
                  <a:extLst>
                    <a:ext uri="{FF2B5EF4-FFF2-40B4-BE49-F238E27FC236}">
                      <a16:creationId xmlns:a16="http://schemas.microsoft.com/office/drawing/2014/main" id="{F29A0E45-42E3-8A6B-D680-9CCB8FEF3DE8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163395" y="7329448"/>
                  <a:ext cx="1033200" cy="13134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E05D45-0B57-3EEF-9664-21E57664B4D0}"/>
                  </a:ext>
                </a:extLst>
              </p14:cNvPr>
              <p14:cNvContentPartPr/>
              <p14:nvPr/>
            </p14:nvContentPartPr>
            <p14:xfrm>
              <a:off x="4193100" y="4703220"/>
              <a:ext cx="8280" cy="1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E05D45-0B57-3EEF-9664-21E57664B4D0}"/>
                  </a:ext>
                </a:extLst>
              </p:cNvPr>
              <p:cNvPicPr/>
              <p:nvPr/>
            </p:nvPicPr>
            <p:blipFill>
              <a:blip r:embed="rId564"/>
              <a:stretch>
                <a:fillRect/>
              </a:stretch>
            </p:blipFill>
            <p:spPr>
              <a:xfrm>
                <a:off x="4184100" y="4694400"/>
                <a:ext cx="25920" cy="34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E33E020-4A53-8153-693E-81C6B62F189A}"/>
                  </a:ext>
                </a:extLst>
              </p14:cNvPr>
              <p14:cNvContentPartPr/>
              <p14:nvPr/>
            </p14:nvContentPartPr>
            <p14:xfrm>
              <a:off x="4201740" y="4696380"/>
              <a:ext cx="9720" cy="144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E33E020-4A53-8153-693E-81C6B62F189A}"/>
                  </a:ext>
                </a:extLst>
              </p:cNvPr>
              <p:cNvPicPr/>
              <p:nvPr/>
            </p:nvPicPr>
            <p:blipFill>
              <a:blip r:embed="rId566"/>
              <a:stretch>
                <a:fillRect/>
              </a:stretch>
            </p:blipFill>
            <p:spPr>
              <a:xfrm>
                <a:off x="4192740" y="4687380"/>
                <a:ext cx="2736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C3F0F6A-B4B6-6C79-C53D-0E8A19D406A2}"/>
                  </a:ext>
                </a:extLst>
              </p14:cNvPr>
              <p14:cNvContentPartPr/>
              <p14:nvPr/>
            </p14:nvContentPartPr>
            <p14:xfrm>
              <a:off x="4095180" y="4811580"/>
              <a:ext cx="78840" cy="29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C3F0F6A-B4B6-6C79-C53D-0E8A19D406A2}"/>
                  </a:ext>
                </a:extLst>
              </p:cNvPr>
              <p:cNvPicPr/>
              <p:nvPr/>
            </p:nvPicPr>
            <p:blipFill>
              <a:blip r:embed="rId568"/>
              <a:stretch>
                <a:fillRect/>
              </a:stretch>
            </p:blipFill>
            <p:spPr>
              <a:xfrm>
                <a:off x="4086180" y="4802688"/>
                <a:ext cx="96480" cy="46947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357B2AB6-4EA1-4457-1B9F-98C9CAE89799}"/>
              </a:ext>
            </a:extLst>
          </p:cNvPr>
          <p:cNvGrpSpPr/>
          <p:nvPr/>
        </p:nvGrpSpPr>
        <p:grpSpPr>
          <a:xfrm>
            <a:off x="4323060" y="4727340"/>
            <a:ext cx="126360" cy="169560"/>
            <a:chOff x="4323060" y="4727340"/>
            <a:chExt cx="126360" cy="16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7F8A2D4-D2BF-A2D8-A83F-BFA1A8C531F7}"/>
                    </a:ext>
                  </a:extLst>
                </p14:cNvPr>
                <p14:cNvContentPartPr/>
                <p14:nvPr/>
              </p14:nvContentPartPr>
              <p14:xfrm>
                <a:off x="4325940" y="4727340"/>
                <a:ext cx="14760" cy="155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7F8A2D4-D2BF-A2D8-A83F-BFA1A8C531F7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4316940" y="4718340"/>
                  <a:ext cx="324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688FF83-4C86-35E2-82CE-4BCAA136F84B}"/>
                    </a:ext>
                  </a:extLst>
                </p14:cNvPr>
                <p14:cNvContentPartPr/>
                <p14:nvPr/>
              </p14:nvContentPartPr>
              <p14:xfrm>
                <a:off x="4323060" y="4868820"/>
                <a:ext cx="126360" cy="28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688FF83-4C86-35E2-82CE-4BCAA136F84B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4314060" y="4859820"/>
                  <a:ext cx="14400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105CCFC-29EA-FDB1-A193-EC1A6D14BFAE}"/>
              </a:ext>
            </a:extLst>
          </p:cNvPr>
          <p:cNvGrpSpPr/>
          <p:nvPr/>
        </p:nvGrpSpPr>
        <p:grpSpPr>
          <a:xfrm>
            <a:off x="259740" y="9588420"/>
            <a:ext cx="171000" cy="180000"/>
            <a:chOff x="259740" y="9588420"/>
            <a:chExt cx="171000" cy="18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826C532-59D3-B4E7-6CAD-ED600CFB26CC}"/>
                    </a:ext>
                  </a:extLst>
                </p14:cNvPr>
                <p14:cNvContentPartPr/>
                <p14:nvPr/>
              </p14:nvContentPartPr>
              <p14:xfrm>
                <a:off x="259740" y="9588420"/>
                <a:ext cx="64440" cy="1256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826C532-59D3-B4E7-6CAD-ED600CFB26CC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250790" y="9579420"/>
                  <a:ext cx="81982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FF3EB22-333E-0D43-257B-457729973E7B}"/>
                    </a:ext>
                  </a:extLst>
                </p14:cNvPr>
                <p14:cNvContentPartPr/>
                <p14:nvPr/>
              </p14:nvContentPartPr>
              <p14:xfrm>
                <a:off x="353700" y="9654300"/>
                <a:ext cx="77040" cy="1141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FF3EB22-333E-0D43-257B-457729973E7B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344700" y="9645300"/>
                  <a:ext cx="9468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3D95252-D1F5-94CB-4BC9-A0B90F69E8AD}"/>
              </a:ext>
            </a:extLst>
          </p:cNvPr>
          <p:cNvGrpSpPr/>
          <p:nvPr/>
        </p:nvGrpSpPr>
        <p:grpSpPr>
          <a:xfrm>
            <a:off x="3595140" y="5542020"/>
            <a:ext cx="926640" cy="228240"/>
            <a:chOff x="3595140" y="5542020"/>
            <a:chExt cx="926640" cy="22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FFFDAF4-45E4-03CE-956F-33482E2889E3}"/>
                    </a:ext>
                  </a:extLst>
                </p14:cNvPr>
                <p14:cNvContentPartPr/>
                <p14:nvPr/>
              </p14:nvContentPartPr>
              <p14:xfrm>
                <a:off x="3925620" y="5636340"/>
                <a:ext cx="596160" cy="133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FFFDAF4-45E4-03CE-956F-33482E2889E3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3916620" y="5627340"/>
                  <a:ext cx="613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AB9FD50-F053-49CB-D8D8-F0A69F5C87DD}"/>
                    </a:ext>
                  </a:extLst>
                </p14:cNvPr>
                <p14:cNvContentPartPr/>
                <p14:nvPr/>
              </p14:nvContentPartPr>
              <p14:xfrm>
                <a:off x="3917340" y="5640300"/>
                <a:ext cx="31680" cy="88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AB9FD50-F053-49CB-D8D8-F0A69F5C87DD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3908340" y="5631300"/>
                  <a:ext cx="493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0E234D9-15EC-99AA-9DD4-E15B09AA9DE5}"/>
                    </a:ext>
                  </a:extLst>
                </p14:cNvPr>
                <p14:cNvContentPartPr/>
                <p14:nvPr/>
              </p14:nvContentPartPr>
              <p14:xfrm>
                <a:off x="3913380" y="5622660"/>
                <a:ext cx="100800" cy="19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0E234D9-15EC-99AA-9DD4-E15B09AA9DE5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3904380" y="5613660"/>
                  <a:ext cx="1184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D8E245E-7829-907F-34DA-D0CB3E996C65}"/>
                    </a:ext>
                  </a:extLst>
                </p14:cNvPr>
                <p14:cNvContentPartPr/>
                <p14:nvPr/>
              </p14:nvContentPartPr>
              <p14:xfrm>
                <a:off x="3595140" y="5560740"/>
                <a:ext cx="96480" cy="110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D8E245E-7829-907F-34DA-D0CB3E996C65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3586173" y="5551769"/>
                  <a:ext cx="114054" cy="1284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9052276-63B5-6A49-54C7-3B684F881915}"/>
                    </a:ext>
                  </a:extLst>
                </p14:cNvPr>
                <p14:cNvContentPartPr/>
                <p14:nvPr/>
              </p14:nvContentPartPr>
              <p14:xfrm>
                <a:off x="3604140" y="5542020"/>
                <a:ext cx="101160" cy="132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9052276-63B5-6A49-54C7-3B684F881915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3595172" y="5532996"/>
                  <a:ext cx="118737" cy="1505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2D530F2-3A41-7362-9FFF-A436329083CE}"/>
                    </a:ext>
                  </a:extLst>
                </p14:cNvPr>
                <p14:cNvContentPartPr/>
                <p14:nvPr/>
              </p14:nvContentPartPr>
              <p14:xfrm>
                <a:off x="3730500" y="5626260"/>
                <a:ext cx="74520" cy="115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2D530F2-3A41-7362-9FFF-A436329083CE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3721500" y="5617232"/>
                  <a:ext cx="92160" cy="13325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18F1D93-5909-AD5E-B97E-540D18C66797}"/>
                  </a:ext>
                </a:extLst>
              </p14:cNvPr>
              <p14:cNvContentPartPr/>
              <p14:nvPr/>
            </p14:nvContentPartPr>
            <p14:xfrm>
              <a:off x="4408020" y="6328980"/>
              <a:ext cx="150120" cy="1314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18F1D93-5909-AD5E-B97E-540D18C66797}"/>
                  </a:ext>
                </a:extLst>
              </p:cNvPr>
              <p:cNvPicPr/>
              <p:nvPr/>
            </p:nvPicPr>
            <p:blipFill>
              <a:blip r:embed="rId590"/>
              <a:stretch>
                <a:fillRect/>
              </a:stretch>
            </p:blipFill>
            <p:spPr>
              <a:xfrm>
                <a:off x="4399020" y="6319955"/>
                <a:ext cx="167760" cy="149088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2C0E980-B833-FD54-25C5-32F01089AF20}"/>
              </a:ext>
            </a:extLst>
          </p:cNvPr>
          <p:cNvGrpSpPr/>
          <p:nvPr/>
        </p:nvGrpSpPr>
        <p:grpSpPr>
          <a:xfrm>
            <a:off x="4624380" y="6228900"/>
            <a:ext cx="141480" cy="262800"/>
            <a:chOff x="4624380" y="6228900"/>
            <a:chExt cx="141480" cy="26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A585F11-9568-B8D4-CF2C-C9E6897ED4AF}"/>
                    </a:ext>
                  </a:extLst>
                </p14:cNvPr>
                <p14:cNvContentPartPr/>
                <p14:nvPr/>
              </p14:nvContentPartPr>
              <p14:xfrm>
                <a:off x="4624380" y="6228900"/>
                <a:ext cx="100800" cy="96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A585F11-9568-B8D4-CF2C-C9E6897ED4AF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4615380" y="6219900"/>
                  <a:ext cx="1184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C264CB8-775B-3181-80A0-41779B47ADF6}"/>
                    </a:ext>
                  </a:extLst>
                </p14:cNvPr>
                <p14:cNvContentPartPr/>
                <p14:nvPr/>
              </p14:nvContentPartPr>
              <p14:xfrm>
                <a:off x="4667940" y="6318900"/>
                <a:ext cx="16920" cy="1371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C264CB8-775B-3181-80A0-41779B47ADF6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4658940" y="6309924"/>
                  <a:ext cx="34560" cy="1547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63EC779-BD6F-1428-7654-3E64E56EBF86}"/>
                    </a:ext>
                  </a:extLst>
                </p14:cNvPr>
                <p14:cNvContentPartPr/>
                <p14:nvPr/>
              </p14:nvContentPartPr>
              <p14:xfrm>
                <a:off x="4709340" y="6384060"/>
                <a:ext cx="56520" cy="1076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63EC779-BD6F-1428-7654-3E64E56EBF86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4700397" y="6375090"/>
                  <a:ext cx="74048" cy="12522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E93595B-5159-A411-5165-91F219320DC0}"/>
              </a:ext>
            </a:extLst>
          </p:cNvPr>
          <p:cNvGrpSpPr/>
          <p:nvPr/>
        </p:nvGrpSpPr>
        <p:grpSpPr>
          <a:xfrm>
            <a:off x="2038860" y="9190980"/>
            <a:ext cx="248760" cy="226080"/>
            <a:chOff x="2038860" y="9190980"/>
            <a:chExt cx="248760" cy="22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9F28B32-573B-C9FD-FCFF-330252AECB73}"/>
                    </a:ext>
                  </a:extLst>
                </p14:cNvPr>
                <p14:cNvContentPartPr/>
                <p14:nvPr/>
              </p14:nvContentPartPr>
              <p14:xfrm>
                <a:off x="2039940" y="9207180"/>
                <a:ext cx="150480" cy="266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9F28B32-573B-C9FD-FCFF-330252AECB73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030940" y="9198180"/>
                  <a:ext cx="1681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25351B0-07E4-2BA9-6DEB-3AE839BF9325}"/>
                    </a:ext>
                  </a:extLst>
                </p14:cNvPr>
                <p14:cNvContentPartPr/>
                <p14:nvPr/>
              </p14:nvContentPartPr>
              <p14:xfrm>
                <a:off x="2038860" y="9227700"/>
                <a:ext cx="56520" cy="889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25351B0-07E4-2BA9-6DEB-3AE839BF9325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029860" y="9218700"/>
                  <a:ext cx="741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0B617C0-EADB-58FD-9B2D-B2565A7E5937}"/>
                    </a:ext>
                  </a:extLst>
                </p14:cNvPr>
                <p14:cNvContentPartPr/>
                <p14:nvPr/>
              </p14:nvContentPartPr>
              <p14:xfrm>
                <a:off x="2082420" y="9233820"/>
                <a:ext cx="39960" cy="727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0B617C0-EADB-58FD-9B2D-B2565A7E593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073420" y="9224820"/>
                  <a:ext cx="576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2B7B01D-04A4-6B2D-828F-7C923F1400A5}"/>
                    </a:ext>
                  </a:extLst>
                </p14:cNvPr>
                <p14:cNvContentPartPr/>
                <p14:nvPr/>
              </p14:nvContentPartPr>
              <p14:xfrm>
                <a:off x="2226420" y="9190980"/>
                <a:ext cx="1440" cy="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2B7B01D-04A4-6B2D-828F-7C923F1400A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217420" y="9181980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326A2BF-AE6C-5B81-6024-91F8FC40F582}"/>
                    </a:ext>
                  </a:extLst>
                </p14:cNvPr>
                <p14:cNvContentPartPr/>
                <p14:nvPr/>
              </p14:nvContentPartPr>
              <p14:xfrm>
                <a:off x="2111580" y="9195660"/>
                <a:ext cx="151200" cy="2214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326A2BF-AE6C-5B81-6024-91F8FC40F582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2102580" y="9186660"/>
                  <a:ext cx="168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F1292D1-DBDF-10C5-B8FA-DA11168529AC}"/>
                    </a:ext>
                  </a:extLst>
                </p14:cNvPr>
                <p14:cNvContentPartPr/>
                <p14:nvPr/>
              </p14:nvContentPartPr>
              <p14:xfrm>
                <a:off x="2201220" y="9305820"/>
                <a:ext cx="86400" cy="1047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F1292D1-DBDF-10C5-B8FA-DA11168529AC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2192220" y="9296820"/>
                  <a:ext cx="104040" cy="12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B889E18-CB5C-FE69-E7D0-60998F427EEE}"/>
                  </a:ext>
                </a:extLst>
              </p14:cNvPr>
              <p14:cNvContentPartPr/>
              <p14:nvPr/>
            </p14:nvContentPartPr>
            <p14:xfrm>
              <a:off x="4526820" y="3518820"/>
              <a:ext cx="151920" cy="100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B889E18-CB5C-FE69-E7D0-60998F427EEE}"/>
                  </a:ext>
                </a:extLst>
              </p:cNvPr>
              <p:cNvPicPr/>
              <p:nvPr/>
            </p:nvPicPr>
            <p:blipFill>
              <a:blip r:embed="rId609"/>
              <a:stretch>
                <a:fillRect/>
              </a:stretch>
            </p:blipFill>
            <p:spPr>
              <a:xfrm>
                <a:off x="4518180" y="3509820"/>
                <a:ext cx="169560" cy="11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AA5B4ADA-358F-6D3C-D9E2-B3A52D9A73C8}"/>
              </a:ext>
            </a:extLst>
          </p:cNvPr>
          <p:cNvGrpSpPr/>
          <p:nvPr/>
        </p:nvGrpSpPr>
        <p:grpSpPr>
          <a:xfrm>
            <a:off x="3809340" y="3169980"/>
            <a:ext cx="190440" cy="57240"/>
            <a:chOff x="3809340" y="3169980"/>
            <a:chExt cx="190440" cy="5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0A3C048-AD18-BE3C-34DD-651C49C28955}"/>
                    </a:ext>
                  </a:extLst>
                </p14:cNvPr>
                <p14:cNvContentPartPr/>
                <p14:nvPr/>
              </p14:nvContentPartPr>
              <p14:xfrm>
                <a:off x="3809340" y="3169980"/>
                <a:ext cx="63360" cy="21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0A3C048-AD18-BE3C-34DD-651C49C28955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3800700" y="3161340"/>
                  <a:ext cx="81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D57ACFB-7F82-7751-B346-4863874BD8BE}"/>
                    </a:ext>
                  </a:extLst>
                </p14:cNvPr>
                <p14:cNvContentPartPr/>
                <p14:nvPr/>
              </p14:nvContentPartPr>
              <p14:xfrm>
                <a:off x="3923100" y="3205260"/>
                <a:ext cx="76680" cy="21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D57ACFB-7F82-7751-B346-4863874BD8BE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3914100" y="3196260"/>
                  <a:ext cx="9432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BA1A48D-6823-11FC-3853-7B4373C1F9DE}"/>
              </a:ext>
            </a:extLst>
          </p:cNvPr>
          <p:cNvGrpSpPr/>
          <p:nvPr/>
        </p:nvGrpSpPr>
        <p:grpSpPr>
          <a:xfrm>
            <a:off x="4509180" y="2408580"/>
            <a:ext cx="321840" cy="285480"/>
            <a:chOff x="4509180" y="2408580"/>
            <a:chExt cx="321840" cy="28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E9319DA-D0F5-7CEB-72D2-7C0177968172}"/>
                    </a:ext>
                  </a:extLst>
                </p14:cNvPr>
                <p14:cNvContentPartPr/>
                <p14:nvPr/>
              </p14:nvContentPartPr>
              <p14:xfrm>
                <a:off x="4509180" y="2630340"/>
                <a:ext cx="51840" cy="63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E9319DA-D0F5-7CEB-72D2-7C0177968172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4500540" y="2621340"/>
                  <a:ext cx="694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C05DD89-E23A-745D-D2E6-63D3BE7B9DDA}"/>
                    </a:ext>
                  </a:extLst>
                </p14:cNvPr>
                <p14:cNvContentPartPr/>
                <p14:nvPr/>
              </p14:nvContentPartPr>
              <p14:xfrm>
                <a:off x="4608180" y="2408580"/>
                <a:ext cx="124920" cy="91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C05DD89-E23A-745D-D2E6-63D3BE7B9DDA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4599180" y="2399580"/>
                  <a:ext cx="1425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3B3DE90-060E-991D-8FBF-A10A9626538F}"/>
                    </a:ext>
                  </a:extLst>
                </p14:cNvPr>
                <p14:cNvContentPartPr/>
                <p14:nvPr/>
              </p14:nvContentPartPr>
              <p14:xfrm>
                <a:off x="4680180" y="2491020"/>
                <a:ext cx="19440" cy="145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3B3DE90-060E-991D-8FBF-A10A9626538F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4671180" y="2482020"/>
                  <a:ext cx="370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1DDEC4F-4554-7E80-7DA8-DF081EFD77E1}"/>
                    </a:ext>
                  </a:extLst>
                </p14:cNvPr>
                <p14:cNvContentPartPr/>
                <p14:nvPr/>
              </p14:nvContentPartPr>
              <p14:xfrm>
                <a:off x="4783140" y="2571660"/>
                <a:ext cx="47880" cy="9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1DDEC4F-4554-7E80-7DA8-DF081EFD77E1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4774500" y="2562660"/>
                  <a:ext cx="655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D9D5D15-B105-CCC9-A8E1-DD72C3049F5D}"/>
                    </a:ext>
                  </a:extLst>
                </p14:cNvPr>
                <p14:cNvContentPartPr/>
                <p14:nvPr/>
              </p14:nvContentPartPr>
              <p14:xfrm>
                <a:off x="4762260" y="2572740"/>
                <a:ext cx="58320" cy="936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D9D5D15-B105-CCC9-A8E1-DD72C3049F5D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4753260" y="2563740"/>
                  <a:ext cx="75960" cy="11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8BABED5-D2CA-740C-73E4-616CD90C05BF}"/>
                  </a:ext>
                </a:extLst>
              </p14:cNvPr>
              <p14:cNvContentPartPr/>
              <p14:nvPr/>
            </p14:nvContentPartPr>
            <p14:xfrm>
              <a:off x="60300" y="8493660"/>
              <a:ext cx="38160" cy="1026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8BABED5-D2CA-740C-73E4-616CD90C05BF}"/>
                  </a:ext>
                </a:extLst>
              </p:cNvPr>
              <p:cNvPicPr/>
              <p:nvPr/>
            </p:nvPicPr>
            <p:blipFill>
              <a:blip r:embed="rId625"/>
              <a:stretch>
                <a:fillRect/>
              </a:stretch>
            </p:blipFill>
            <p:spPr>
              <a:xfrm>
                <a:off x="51300" y="8484660"/>
                <a:ext cx="558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440D58E-9B54-855F-5D41-05CE2D795BC0}"/>
                  </a:ext>
                </a:extLst>
              </p14:cNvPr>
              <p14:cNvContentPartPr/>
              <p14:nvPr/>
            </p14:nvContentPartPr>
            <p14:xfrm>
              <a:off x="73620" y="8869500"/>
              <a:ext cx="43560" cy="1303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440D58E-9B54-855F-5D41-05CE2D795BC0}"/>
                  </a:ext>
                </a:extLst>
              </p:cNvPr>
              <p:cNvPicPr/>
              <p:nvPr/>
            </p:nvPicPr>
            <p:blipFill>
              <a:blip r:embed="rId627"/>
              <a:stretch>
                <a:fillRect/>
              </a:stretch>
            </p:blipFill>
            <p:spPr>
              <a:xfrm>
                <a:off x="64620" y="8860500"/>
                <a:ext cx="6120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B264A56-00C3-BBF7-DD10-5CC6198B4DEB}"/>
                  </a:ext>
                </a:extLst>
              </p14:cNvPr>
              <p14:cNvContentPartPr/>
              <p14:nvPr/>
            </p14:nvContentPartPr>
            <p14:xfrm>
              <a:off x="89820" y="9206100"/>
              <a:ext cx="26280" cy="1314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B264A56-00C3-BBF7-DD10-5CC6198B4DEB}"/>
                  </a:ext>
                </a:extLst>
              </p:cNvPr>
              <p:cNvPicPr/>
              <p:nvPr/>
            </p:nvPicPr>
            <p:blipFill>
              <a:blip r:embed="rId629"/>
              <a:stretch>
                <a:fillRect/>
              </a:stretch>
            </p:blipFill>
            <p:spPr>
              <a:xfrm>
                <a:off x="81180" y="9197460"/>
                <a:ext cx="4392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1CD1E21-1DA3-4FFF-9C07-4DC83FDBC7D1}"/>
                  </a:ext>
                </a:extLst>
              </p14:cNvPr>
              <p14:cNvContentPartPr/>
              <p14:nvPr/>
            </p14:nvContentPartPr>
            <p14:xfrm>
              <a:off x="43020" y="9663660"/>
              <a:ext cx="55080" cy="1630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1CD1E21-1DA3-4FFF-9C07-4DC83FDBC7D1}"/>
                  </a:ext>
                </a:extLst>
              </p:cNvPr>
              <p:cNvPicPr/>
              <p:nvPr/>
            </p:nvPicPr>
            <p:blipFill>
              <a:blip r:embed="rId631"/>
              <a:stretch>
                <a:fillRect/>
              </a:stretch>
            </p:blipFill>
            <p:spPr>
              <a:xfrm>
                <a:off x="34020" y="9655020"/>
                <a:ext cx="7272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EBB634F-7EEC-BBAE-85F9-D208190B2525}"/>
                  </a:ext>
                </a:extLst>
              </p14:cNvPr>
              <p14:cNvContentPartPr/>
              <p14:nvPr/>
            </p14:nvContentPartPr>
            <p14:xfrm>
              <a:off x="102420" y="10480500"/>
              <a:ext cx="57960" cy="1339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EBB634F-7EEC-BBAE-85F9-D208190B2525}"/>
                  </a:ext>
                </a:extLst>
              </p:cNvPr>
              <p:cNvPicPr/>
              <p:nvPr/>
            </p:nvPicPr>
            <p:blipFill>
              <a:blip r:embed="rId633"/>
              <a:stretch>
                <a:fillRect/>
              </a:stretch>
            </p:blipFill>
            <p:spPr>
              <a:xfrm>
                <a:off x="93780" y="10471860"/>
                <a:ext cx="7560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30354F4-4E0B-3E98-1A0F-AE1472592AB1}"/>
                  </a:ext>
                </a:extLst>
              </p14:cNvPr>
              <p14:cNvContentPartPr/>
              <p14:nvPr/>
            </p14:nvContentPartPr>
            <p14:xfrm>
              <a:off x="39780" y="10983060"/>
              <a:ext cx="86040" cy="1404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30354F4-4E0B-3E98-1A0F-AE1472592AB1}"/>
                  </a:ext>
                </a:extLst>
              </p:cNvPr>
              <p:cNvPicPr/>
              <p:nvPr/>
            </p:nvPicPr>
            <p:blipFill>
              <a:blip r:embed="rId635"/>
              <a:stretch>
                <a:fillRect/>
              </a:stretch>
            </p:blipFill>
            <p:spPr>
              <a:xfrm>
                <a:off x="30780" y="10974060"/>
                <a:ext cx="103680" cy="15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CCDDC6F-9789-80CC-C687-904079203A8D}"/>
              </a:ext>
            </a:extLst>
          </p:cNvPr>
          <p:cNvGrpSpPr/>
          <p:nvPr/>
        </p:nvGrpSpPr>
        <p:grpSpPr>
          <a:xfrm>
            <a:off x="892260" y="10462860"/>
            <a:ext cx="426240" cy="281160"/>
            <a:chOff x="892260" y="10462860"/>
            <a:chExt cx="426240" cy="28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B542DF1-9FB8-E246-4325-57FAA2D6D804}"/>
                    </a:ext>
                  </a:extLst>
                </p14:cNvPr>
                <p14:cNvContentPartPr/>
                <p14:nvPr/>
              </p14:nvContentPartPr>
              <p14:xfrm>
                <a:off x="892260" y="10511460"/>
                <a:ext cx="70200" cy="5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B542DF1-9FB8-E246-4325-57FAA2D6D804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883620" y="10502460"/>
                  <a:ext cx="87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32E1E1D-9068-A5AE-3406-5E90CC49E41B}"/>
                    </a:ext>
                  </a:extLst>
                </p14:cNvPr>
                <p14:cNvContentPartPr/>
                <p14:nvPr/>
              </p14:nvContentPartPr>
              <p14:xfrm>
                <a:off x="1035180" y="10462860"/>
                <a:ext cx="105840" cy="172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32E1E1D-9068-A5AE-3406-5E90CC49E41B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1026540" y="10454220"/>
                  <a:ext cx="1234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269C430-F179-E904-F3A4-8EA0032D4719}"/>
                    </a:ext>
                  </a:extLst>
                </p14:cNvPr>
                <p14:cNvContentPartPr/>
                <p14:nvPr/>
              </p14:nvContentPartPr>
              <p14:xfrm>
                <a:off x="1005300" y="10481580"/>
                <a:ext cx="59760" cy="972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269C430-F179-E904-F3A4-8EA0032D4719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996300" y="10472940"/>
                  <a:ext cx="774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D63CB8A-4BFF-F64E-AC1B-2E977216A5F2}"/>
                    </a:ext>
                  </a:extLst>
                </p14:cNvPr>
                <p14:cNvContentPartPr/>
                <p14:nvPr/>
              </p14:nvContentPartPr>
              <p14:xfrm>
                <a:off x="1043460" y="10468620"/>
                <a:ext cx="65520" cy="1105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D63CB8A-4BFF-F64E-AC1B-2E977216A5F2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1034460" y="10459620"/>
                  <a:ext cx="831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25DC20A-2F59-2AFA-8F5B-2628C7632A89}"/>
                    </a:ext>
                  </a:extLst>
                </p14:cNvPr>
                <p14:cNvContentPartPr/>
                <p14:nvPr/>
              </p14:nvContentPartPr>
              <p14:xfrm>
                <a:off x="1074780" y="10484100"/>
                <a:ext cx="126360" cy="2473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25DC20A-2F59-2AFA-8F5B-2628C7632A89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1066140" y="10475100"/>
                  <a:ext cx="1440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E23E892-1C75-FCC9-F51D-0B4CB2E3C980}"/>
                    </a:ext>
                  </a:extLst>
                </p14:cNvPr>
                <p14:cNvContentPartPr/>
                <p14:nvPr/>
              </p14:nvContentPartPr>
              <p14:xfrm>
                <a:off x="1200060" y="10645380"/>
                <a:ext cx="118440" cy="986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E23E892-1C75-FCC9-F51D-0B4CB2E3C980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1191420" y="10636380"/>
                  <a:ext cx="13608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D8B9F1D-9CC0-C8FC-8675-368310FC84B4}"/>
              </a:ext>
            </a:extLst>
          </p:cNvPr>
          <p:cNvGrpSpPr/>
          <p:nvPr/>
        </p:nvGrpSpPr>
        <p:grpSpPr>
          <a:xfrm>
            <a:off x="2570220" y="10595340"/>
            <a:ext cx="438840" cy="266040"/>
            <a:chOff x="2570220" y="10595340"/>
            <a:chExt cx="438840" cy="26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74ABE5B-70A2-D65A-94A3-8E2B85BA4D8A}"/>
                    </a:ext>
                  </a:extLst>
                </p14:cNvPr>
                <p14:cNvContentPartPr/>
                <p14:nvPr/>
              </p14:nvContentPartPr>
              <p14:xfrm>
                <a:off x="2596860" y="10595700"/>
                <a:ext cx="18360" cy="1314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74ABE5B-70A2-D65A-94A3-8E2B85BA4D8A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2587860" y="10587060"/>
                  <a:ext cx="360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3690CF5-6A02-68E8-4D82-E5BD33AA4488}"/>
                    </a:ext>
                  </a:extLst>
                </p14:cNvPr>
                <p14:cNvContentPartPr/>
                <p14:nvPr/>
              </p14:nvContentPartPr>
              <p14:xfrm>
                <a:off x="2570220" y="10667340"/>
                <a:ext cx="107640" cy="212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3690CF5-6A02-68E8-4D82-E5BD33AA4488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2561580" y="10658340"/>
                  <a:ext cx="1252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3E053FB-9C57-05BF-45F0-E1F352250584}"/>
                    </a:ext>
                  </a:extLst>
                </p14:cNvPr>
                <p14:cNvContentPartPr/>
                <p14:nvPr/>
              </p14:nvContentPartPr>
              <p14:xfrm>
                <a:off x="2732940" y="10595340"/>
                <a:ext cx="140040" cy="1432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3E053FB-9C57-05BF-45F0-E1F352250584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2723940" y="10586700"/>
                  <a:ext cx="1576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E196427-DAD7-963C-007E-587E66BD7B3D}"/>
                    </a:ext>
                  </a:extLst>
                </p14:cNvPr>
                <p14:cNvContentPartPr/>
                <p14:nvPr/>
              </p14:nvContentPartPr>
              <p14:xfrm>
                <a:off x="2705580" y="10650780"/>
                <a:ext cx="195840" cy="486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E196427-DAD7-963C-007E-587E66BD7B3D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2696940" y="10641780"/>
                  <a:ext cx="2134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AD0B620-EEFD-50B5-198A-803A09AC7F45}"/>
                    </a:ext>
                  </a:extLst>
                </p14:cNvPr>
                <p14:cNvContentPartPr/>
                <p14:nvPr/>
              </p14:nvContentPartPr>
              <p14:xfrm>
                <a:off x="2953260" y="10718100"/>
                <a:ext cx="55800" cy="108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AD0B620-EEFD-50B5-198A-803A09AC7F45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2944620" y="10709460"/>
                  <a:ext cx="734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BD13A8D-6C91-7B0D-4502-3C4010946792}"/>
                    </a:ext>
                  </a:extLst>
                </p14:cNvPr>
                <p14:cNvContentPartPr/>
                <p14:nvPr/>
              </p14:nvContentPartPr>
              <p14:xfrm>
                <a:off x="2933100" y="10720260"/>
                <a:ext cx="9360" cy="835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BD13A8D-6C91-7B0D-4502-3C4010946792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2924100" y="10711620"/>
                  <a:ext cx="270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91F438F-EF49-E322-0FEE-A06D97BDF194}"/>
                    </a:ext>
                  </a:extLst>
                </p14:cNvPr>
                <p14:cNvContentPartPr/>
                <p14:nvPr/>
              </p14:nvContentPartPr>
              <p14:xfrm>
                <a:off x="2927340" y="10786500"/>
                <a:ext cx="78840" cy="748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91F438F-EF49-E322-0FEE-A06D97BDF194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2918700" y="10777500"/>
                  <a:ext cx="96480" cy="9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A35F95EF-DBF9-DED0-39D6-9FDEC4C27697}"/>
                  </a:ext>
                </a:extLst>
              </p14:cNvPr>
              <p14:cNvContentPartPr/>
              <p14:nvPr/>
            </p14:nvContentPartPr>
            <p14:xfrm>
              <a:off x="733140" y="11069100"/>
              <a:ext cx="91080" cy="327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A35F95EF-DBF9-DED0-39D6-9FDEC4C27697}"/>
                  </a:ext>
                </a:extLst>
              </p:cNvPr>
              <p:cNvPicPr/>
              <p:nvPr/>
            </p:nvPicPr>
            <p:blipFill>
              <a:blip r:embed="rId663"/>
              <a:stretch>
                <a:fillRect/>
              </a:stretch>
            </p:blipFill>
            <p:spPr>
              <a:xfrm>
                <a:off x="724140" y="11060100"/>
                <a:ext cx="1087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BBD11F5B-2937-49E0-22FE-5161B5A88EEB}"/>
                  </a:ext>
                </a:extLst>
              </p14:cNvPr>
              <p14:cNvContentPartPr/>
              <p14:nvPr/>
            </p14:nvContentPartPr>
            <p14:xfrm>
              <a:off x="1975140" y="11076300"/>
              <a:ext cx="51840" cy="1584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BBD11F5B-2937-49E0-22FE-5161B5A88EEB}"/>
                  </a:ext>
                </a:extLst>
              </p:cNvPr>
              <p:cNvPicPr/>
              <p:nvPr/>
            </p:nvPicPr>
            <p:blipFill>
              <a:blip r:embed="rId665"/>
              <a:stretch>
                <a:fillRect/>
              </a:stretch>
            </p:blipFill>
            <p:spPr>
              <a:xfrm>
                <a:off x="1966140" y="11067660"/>
                <a:ext cx="6948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BD5A4C77-C92F-109D-57B5-4E81323CE5A6}"/>
                  </a:ext>
                </a:extLst>
              </p14:cNvPr>
              <p14:cNvContentPartPr/>
              <p14:nvPr/>
            </p14:nvContentPartPr>
            <p14:xfrm>
              <a:off x="2080260" y="10638900"/>
              <a:ext cx="116280" cy="75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BD5A4C77-C92F-109D-57B5-4E81323CE5A6}"/>
                  </a:ext>
                </a:extLst>
              </p:cNvPr>
              <p:cNvPicPr/>
              <p:nvPr/>
            </p:nvPicPr>
            <p:blipFill>
              <a:blip r:embed="rId667"/>
              <a:stretch>
                <a:fillRect/>
              </a:stretch>
            </p:blipFill>
            <p:spPr>
              <a:xfrm>
                <a:off x="2071620" y="10630260"/>
                <a:ext cx="13392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Group 159">
            <a:extLst>
              <a:ext uri="{FF2B5EF4-FFF2-40B4-BE49-F238E27FC236}">
                <a16:creationId xmlns:a16="http://schemas.microsoft.com/office/drawing/2014/main" id="{5D797E00-7B3C-0918-841A-73F81BD634C4}"/>
              </a:ext>
            </a:extLst>
          </p:cNvPr>
          <p:cNvGrpSpPr/>
          <p:nvPr/>
        </p:nvGrpSpPr>
        <p:grpSpPr>
          <a:xfrm>
            <a:off x="2226780" y="10571160"/>
            <a:ext cx="149040" cy="127080"/>
            <a:chOff x="2226780" y="10571160"/>
            <a:chExt cx="149040" cy="12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D968283-0662-8208-7A90-40F10556F9F2}"/>
                    </a:ext>
                  </a:extLst>
                </p14:cNvPr>
                <p14:cNvContentPartPr/>
                <p14:nvPr/>
              </p14:nvContentPartPr>
              <p14:xfrm>
                <a:off x="2242260" y="10571880"/>
                <a:ext cx="133560" cy="108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D968283-0662-8208-7A90-40F10556F9F2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2233620" y="10563240"/>
                  <a:ext cx="1512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A636695-353A-1D72-17A2-9C0F121757C7}"/>
                    </a:ext>
                  </a:extLst>
                </p14:cNvPr>
                <p14:cNvContentPartPr/>
                <p14:nvPr/>
              </p14:nvContentPartPr>
              <p14:xfrm>
                <a:off x="2226780" y="10571160"/>
                <a:ext cx="73080" cy="1270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A636695-353A-1D72-17A2-9C0F121757C7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2217780" y="10562520"/>
                  <a:ext cx="907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A6F3C7C-7B0D-E714-20CA-303FD8083C4A}"/>
                    </a:ext>
                  </a:extLst>
                </p14:cNvPr>
                <p14:cNvContentPartPr/>
                <p14:nvPr/>
              </p14:nvContentPartPr>
              <p14:xfrm>
                <a:off x="2278260" y="10584480"/>
                <a:ext cx="71640" cy="1134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A6F3C7C-7B0D-E714-20CA-303FD8083C4A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2269620" y="10575840"/>
                  <a:ext cx="8928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2557019-F59C-1CF6-DD25-6FE2EC6BD38D}"/>
              </a:ext>
            </a:extLst>
          </p:cNvPr>
          <p:cNvGrpSpPr/>
          <p:nvPr/>
        </p:nvGrpSpPr>
        <p:grpSpPr>
          <a:xfrm>
            <a:off x="3585420" y="3540780"/>
            <a:ext cx="324360" cy="217080"/>
            <a:chOff x="3585420" y="3540780"/>
            <a:chExt cx="324360" cy="21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5F2FFE3-5E31-2FBA-48E8-29EE58FC09E1}"/>
                    </a:ext>
                  </a:extLst>
                </p14:cNvPr>
                <p14:cNvContentPartPr/>
                <p14:nvPr/>
              </p14:nvContentPartPr>
              <p14:xfrm>
                <a:off x="3585420" y="3675060"/>
                <a:ext cx="56520" cy="684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5F2FFE3-5E31-2FBA-48E8-29EE58FC09E1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3576780" y="3666060"/>
                  <a:ext cx="74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8D1B319-020B-D3EA-5FAA-9529FCCBB62B}"/>
                    </a:ext>
                  </a:extLst>
                </p14:cNvPr>
                <p14:cNvContentPartPr/>
                <p14:nvPr/>
              </p14:nvContentPartPr>
              <p14:xfrm>
                <a:off x="3659940" y="3561300"/>
                <a:ext cx="140040" cy="1137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8D1B319-020B-D3EA-5FAA-9529FCCBB62B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3650940" y="3552300"/>
                  <a:ext cx="1576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30CE525-D9FA-544D-941D-78C50DD4D733}"/>
                    </a:ext>
                  </a:extLst>
                </p14:cNvPr>
                <p14:cNvContentPartPr/>
                <p14:nvPr/>
              </p14:nvContentPartPr>
              <p14:xfrm>
                <a:off x="3702060" y="3540780"/>
                <a:ext cx="108720" cy="1227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30CE525-D9FA-544D-941D-78C50DD4D733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3693060" y="3532140"/>
                  <a:ext cx="1263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C5EA452-C428-F875-8049-4BFA111E3AE8}"/>
                    </a:ext>
                  </a:extLst>
                </p14:cNvPr>
                <p14:cNvContentPartPr/>
                <p14:nvPr/>
              </p14:nvContentPartPr>
              <p14:xfrm>
                <a:off x="3851100" y="3634020"/>
                <a:ext cx="58680" cy="97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C5EA452-C428-F875-8049-4BFA111E3AE8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3842100" y="3625020"/>
                  <a:ext cx="76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49D8461-B77C-650A-D0ED-02FA04AC9BD2}"/>
                    </a:ext>
                  </a:extLst>
                </p14:cNvPr>
                <p14:cNvContentPartPr/>
                <p14:nvPr/>
              </p14:nvContentPartPr>
              <p14:xfrm>
                <a:off x="3835980" y="3635100"/>
                <a:ext cx="59040" cy="1227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49D8461-B77C-650A-D0ED-02FA04AC9BD2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3827340" y="3626100"/>
                  <a:ext cx="76680" cy="140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4487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5404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2900</TotalTime>
  <Words>21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Chandra</dc:creator>
  <cp:lastModifiedBy>Jonathan Chandra</cp:lastModifiedBy>
  <cp:revision>2</cp:revision>
  <cp:lastPrinted>2023-09-25T18:25:08Z</cp:lastPrinted>
  <dcterms:created xsi:type="dcterms:W3CDTF">2023-09-25T13:41:49Z</dcterms:created>
  <dcterms:modified xsi:type="dcterms:W3CDTF">2023-09-28T07:57:42Z</dcterms:modified>
</cp:coreProperties>
</file>