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3F4A-3827-E82F-C79B-D54F44E87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68000-2275-78B2-93C5-E11EFDFB7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B132-DF3A-B4B9-60AD-1AE4AB69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0974-43F2-AD88-FB03-7F827B20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E324C-F94D-862F-5044-7EBE0EF0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06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2FB3-8B2B-F5F6-1264-C18FD18B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18AA7-F086-94B5-D549-5AD15F2FB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4A05-B1D2-3EFA-CB7B-3B9BB3E5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BD0A-8683-8665-97C4-76AF5283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4D1A7-1C24-6893-CA59-F93C5AA5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268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7B6BD-ADA6-9771-72A4-9A870037C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750F4-49D7-9FA2-99FF-7A1DFC9CB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D86D-B8AE-AFD3-71D9-8D69815F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CD47-B5D2-87AF-30B4-848CA5CD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95BF-1DC4-D663-E876-1299C6DE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80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644A-B063-23D6-8BFF-C251772A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CC15-4B96-84D0-3122-625D1BD3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102AB-F813-5D7A-A9C2-79360E21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A516E-5628-56CD-72F0-5320738E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98B9-8455-25D5-A452-B141F525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866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0C2D-AB4D-C652-40FA-FC1D3274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95C1-5F45-25DE-CD10-8FDC3D4D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A58C-9296-F75D-F9F9-208E99C8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29807-C2B5-71BD-0911-441D1D7D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ADDD-E2FA-3658-EE49-2528B9E2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67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9E9D-5880-5131-1831-8E1918EE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E797-4CB4-E23C-3293-955E61B10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3793-21B3-6677-886B-5DF33FCCE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B345-8867-32A3-9E8A-1B8294F9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3A08-6921-EA25-7E19-CD788130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C3D30-F3F8-89C5-495B-DECCFCDB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2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D5C1-5D77-E45F-A735-7216F145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9F4A-7C40-7D49-CA29-C120682B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C124-CE34-E9BA-E4B7-134BDF61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DAF36-7AB7-D9C1-F94F-52DA2955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71F43-8460-2D1E-3A9F-956E0BEFB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A45A5-266B-9C74-43F8-7F5A88F8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72E39-9DBD-DE3B-A55B-5F90545A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0AE1C-62E0-1F5D-EBCB-904CD40A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402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B0A6-5A8D-62F0-79C4-7C566F31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C9F83-92E1-FB33-33CB-C8ABC591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0E72B-C9D9-62C8-927B-E96CCB1B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F3CCA-5A5A-5104-94BD-613AE0D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8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10161-F78A-207B-BD3D-72A5CFCD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9B0C7-E98D-E2A6-5C73-44655546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4820-AF0D-50FD-AA54-CA0782D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585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2A5D-DCBA-7B38-7E83-2835A028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8F-5B7A-647E-360C-EB15C78E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FFE20-009B-36D0-B6C4-CC59B0CBA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3620-013F-4DDD-18BF-5E16C7D7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35ECD-0A5D-99F9-435E-17454789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E13A8-152D-27B0-B787-B0014FED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14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75C2-63DD-5CB4-0D12-6880A301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BBD10-1DD2-C726-C8D3-DF65EBBF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6593-010A-5916-BCE5-9CDB4BB1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A4169-9244-4230-03DA-9AB1C576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5906A-D67A-BB64-5476-6323B45F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EA6AC-F250-2AEE-6E19-ED0C3229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9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98D7F-CDC6-EF68-54CE-9A66C316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928A3-BC3C-D747-2B5D-E5FB30A6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19310-FE34-4156-DDEA-DD5D8318D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6B9A-448F-4A69-B1EE-32B07A64915B}" type="datetimeFigureOut">
              <a:rPr lang="en-ID" smtClean="0"/>
              <a:t>26/09/2023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2645-1A6D-5618-73D7-DAFC932F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0DA4-83D9-2BC5-D861-A88E53CA2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3091-194D-4F7A-872F-EB1D994678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23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5A71DA2-DEA7-3020-C358-A1375DEB7D45}"/>
              </a:ext>
            </a:extLst>
          </p:cNvPr>
          <p:cNvGrpSpPr/>
          <p:nvPr/>
        </p:nvGrpSpPr>
        <p:grpSpPr>
          <a:xfrm>
            <a:off x="864757" y="461548"/>
            <a:ext cx="10478962" cy="5934903"/>
            <a:chOff x="856519" y="461548"/>
            <a:chExt cx="10478962" cy="59349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52F335-6FA7-0EB4-B808-A2BA4E91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519" y="461548"/>
              <a:ext cx="10478962" cy="593490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17EA1AB-1799-D66C-3CB5-8521DA6B63AB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96" y="3699986"/>
              <a:ext cx="123365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C851199-87A8-089D-E194-2D1A3C9FC434}"/>
                    </a:ext>
                  </a:extLst>
                </p:cNvPr>
                <p:cNvSpPr txBox="1"/>
                <p:nvPr/>
              </p:nvSpPr>
              <p:spPr>
                <a:xfrm>
                  <a:off x="3646588" y="3876476"/>
                  <a:ext cx="488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C851199-87A8-089D-E194-2D1A3C9FC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588" y="3876476"/>
                  <a:ext cx="48894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375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49F192D-F01E-4311-DA49-A3E8CEBE9115}"/>
                    </a:ext>
                  </a:extLst>
                </p:cNvPr>
                <p:cNvSpPr txBox="1"/>
                <p:nvPr/>
              </p:nvSpPr>
              <p:spPr>
                <a:xfrm>
                  <a:off x="1752902" y="2201565"/>
                  <a:ext cx="488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49F192D-F01E-4311-DA49-A3E8CEBE9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902" y="2201565"/>
                  <a:ext cx="48894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750" b="-131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4BBF2D-991A-F012-84BD-ABA1C1564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596" y="2440636"/>
              <a:ext cx="0" cy="125935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CD6A42-F43F-CC04-388C-41B982021EAC}"/>
                </a:ext>
              </a:extLst>
            </p:cNvPr>
            <p:cNvSpPr/>
            <p:nvPr/>
          </p:nvSpPr>
          <p:spPr>
            <a:xfrm>
              <a:off x="5807676" y="3517557"/>
              <a:ext cx="345989" cy="3589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39AA236-25BF-1B92-4E74-36F47543F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6154" y1="51111" x2="46154" y2="51111"/>
                          <a14:foregroundMark x1="67033" y1="81111" x2="67033" y2="81111"/>
                          <a14:foregroundMark x1="50549" y1="85556" x2="50549" y2="85556"/>
                          <a14:foregroundMark x1="14286" y1="48889" x2="14286" y2="48889"/>
                          <a14:foregroundMark x1="34066" y1="18889" x2="34066" y2="188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79804" y="3389265"/>
              <a:ext cx="611899" cy="605175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DCEAF4-B8F7-B9B2-E407-ACB63130F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0670" y="3090904"/>
              <a:ext cx="1062681" cy="62967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CFE604-DB5B-9F20-B160-4A6C3FE23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1027" y="2298357"/>
              <a:ext cx="749643" cy="142222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028CE5-1BAB-022E-61E6-9589DDFE4CBB}"/>
                    </a:ext>
                  </a:extLst>
                </p:cNvPr>
                <p:cNvSpPr txBox="1"/>
                <p:nvPr/>
              </p:nvSpPr>
              <p:spPr>
                <a:xfrm>
                  <a:off x="5435329" y="3891899"/>
                  <a:ext cx="488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028CE5-1BAB-022E-61E6-9589DDFE4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329" y="3891899"/>
                  <a:ext cx="488949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750" b="-131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43575E2-1F73-E9F7-3B25-EE95649B65B4}"/>
                    </a:ext>
                  </a:extLst>
                </p:cNvPr>
                <p:cNvSpPr txBox="1"/>
                <p:nvPr/>
              </p:nvSpPr>
              <p:spPr>
                <a:xfrm>
                  <a:off x="4813557" y="1836692"/>
                  <a:ext cx="488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43575E2-1F73-E9F7-3B25-EE95649B6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557" y="1836692"/>
                  <a:ext cx="48894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250" b="-131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FD2495-BF2C-77CA-5017-5035371C87BD}"/>
                    </a:ext>
                  </a:extLst>
                </p:cNvPr>
                <p:cNvSpPr txBox="1"/>
                <p:nvPr/>
              </p:nvSpPr>
              <p:spPr>
                <a:xfrm>
                  <a:off x="6616359" y="2547803"/>
                  <a:ext cx="488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FD2495-BF2C-77CA-5017-5035371C8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359" y="2547803"/>
                  <a:ext cx="488949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75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47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Chandra</dc:creator>
  <cp:lastModifiedBy>Jonathan Chandra</cp:lastModifiedBy>
  <cp:revision>1</cp:revision>
  <dcterms:created xsi:type="dcterms:W3CDTF">2023-09-26T19:08:35Z</dcterms:created>
  <dcterms:modified xsi:type="dcterms:W3CDTF">2023-09-27T01:36:37Z</dcterms:modified>
</cp:coreProperties>
</file>