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3AEDF5-852C-489D-B504-ACD72BEB9937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71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19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22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3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5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04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3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05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9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22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7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4/30/2023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827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814A7E-996D-0356-A497-A0CE69110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07" y="702870"/>
            <a:ext cx="5614993" cy="309346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/>
              <a:t>Introduction to Embeddings in Machine Learning</a:t>
            </a:r>
            <a:endParaRPr lang="es-CO" sz="51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0F859-B26B-4EA8-8291-E0C9AA39B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06" y="4067746"/>
            <a:ext cx="5614993" cy="2163418"/>
          </a:xfrm>
        </p:spPr>
        <p:txBody>
          <a:bodyPr anchor="t">
            <a:normAutofit/>
          </a:bodyPr>
          <a:lstStyle/>
          <a:p>
            <a:r>
              <a:rPr lang="es-CO"/>
              <a:t>Juan Olano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A1AB15-495E-4EE0-98F0-89DD89CD1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FFAFFF2E-6D01-AF37-317F-DDA0F6E4F1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3968" r="-1" b="-1"/>
          <a:stretch/>
        </p:blipFill>
        <p:spPr>
          <a:xfrm>
            <a:off x="6634090" y="2016825"/>
            <a:ext cx="5019817" cy="282434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EEBF2A-B7AF-4EC9-B6F7-BF425E70A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71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566348D-5E23-404C-A495-618E4EAA8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25EE0A-A779-481E-A750-AD22CD1A0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90564"/>
            <a:ext cx="11147071" cy="245376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39CB8A-E5C8-5B9C-07AC-47B8CBA54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17" y="742952"/>
            <a:ext cx="9522831" cy="19430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Agenda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A94C6-3F98-4507-F99D-6C76BFCE1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15" y="3199302"/>
            <a:ext cx="11147071" cy="30253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are Embeddings?</a:t>
            </a:r>
          </a:p>
          <a:p>
            <a:r>
              <a:rPr lang="en-US" dirty="0"/>
              <a:t>Word Embeddings Example</a:t>
            </a:r>
          </a:p>
          <a:p>
            <a:r>
              <a:rPr lang="en-US" dirty="0"/>
              <a:t>Similarity Search with Embeddings</a:t>
            </a:r>
          </a:p>
          <a:p>
            <a:r>
              <a:rPr lang="en-US" dirty="0"/>
              <a:t>Why are Embeddings Effective?</a:t>
            </a:r>
          </a:p>
          <a:p>
            <a:r>
              <a:rPr lang="en-US" dirty="0"/>
              <a:t>Practical Demonstration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BD6645B-2963-49B8-BD20-68F13D7B5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AB1FF18-916C-43C4-8A6D-5878AEA39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40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EABAF14-551B-4C82-8652-104248C6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2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566348D-5E23-404C-A495-618E4EAA8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25EE0A-A779-481E-A750-AD22CD1A0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90564"/>
            <a:ext cx="11147071" cy="245376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EDAB1A-F1C2-7439-2D29-BD86459A0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17" y="742952"/>
            <a:ext cx="9522831" cy="1943094"/>
          </a:xfrm>
        </p:spPr>
        <p:txBody>
          <a:bodyPr anchor="b">
            <a:normAutofit/>
          </a:bodyPr>
          <a:lstStyle/>
          <a:p>
            <a:r>
              <a:rPr lang="es-CO" dirty="0" err="1"/>
              <a:t>What</a:t>
            </a:r>
            <a:r>
              <a:rPr lang="es-CO" dirty="0"/>
              <a:t> are </a:t>
            </a:r>
            <a:r>
              <a:rPr lang="es-CO" dirty="0" err="1"/>
              <a:t>Embeddings</a:t>
            </a:r>
            <a:r>
              <a:rPr lang="es-CO" dirty="0"/>
              <a:t>?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B15D5FF-5DAF-369D-83C4-D52F5A6C3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416" y="3199302"/>
            <a:ext cx="9529202" cy="2818257"/>
          </a:xfrm>
        </p:spPr>
        <p:txBody>
          <a:bodyPr anchor="t">
            <a:normAutofit fontScale="92500" lnSpcReduction="10000"/>
          </a:bodyPr>
          <a:lstStyle/>
          <a:p>
            <a:pPr algn="ctr"/>
            <a:r>
              <a:rPr lang="en-US" sz="3600" dirty="0"/>
              <a:t>Continuous vector representations of discrete objects or concepts, such as words, images, or any other type of data</a:t>
            </a:r>
          </a:p>
          <a:p>
            <a:pPr algn="ctr"/>
            <a:endParaRPr lang="en-US" sz="3600" dirty="0"/>
          </a:p>
          <a:p>
            <a:pPr algn="ctr"/>
            <a:r>
              <a:rPr lang="en-US" sz="2000" dirty="0"/>
              <a:t>They can capture complex relationships, enabling models to learn better representations and generalize more effectively</a:t>
            </a:r>
            <a:endParaRPr lang="es-CO" sz="20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D6645B-2963-49B8-BD20-68F13D7B5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B1FF18-916C-43C4-8A6D-5878AEA39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40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ABAF14-551B-4C82-8652-104248C6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106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566348D-5E23-404C-A495-618E4EAA8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25EE0A-A779-481E-A750-AD22CD1A0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90564"/>
            <a:ext cx="11147071" cy="245376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EDAB1A-F1C2-7439-2D29-BD86459A0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17" y="742952"/>
            <a:ext cx="9522831" cy="1943094"/>
          </a:xfrm>
        </p:spPr>
        <p:txBody>
          <a:bodyPr anchor="b">
            <a:normAutofit fontScale="90000"/>
          </a:bodyPr>
          <a:lstStyle/>
          <a:p>
            <a:r>
              <a:rPr lang="es-CO" dirty="0"/>
              <a:t>Word </a:t>
            </a:r>
            <a:r>
              <a:rPr lang="es-CO" dirty="0" err="1"/>
              <a:t>Embeddings</a:t>
            </a:r>
            <a:r>
              <a:rPr lang="es-CO" dirty="0"/>
              <a:t> </a:t>
            </a:r>
            <a:r>
              <a:rPr lang="es-CO" dirty="0" err="1"/>
              <a:t>Example</a:t>
            </a:r>
            <a:endParaRPr lang="es-CO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B15D5FF-5DAF-369D-83C4-D52F5A6C3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416" y="3199302"/>
            <a:ext cx="9529202" cy="2818257"/>
          </a:xfrm>
        </p:spPr>
        <p:txBody>
          <a:bodyPr anchor="t">
            <a:normAutofit/>
          </a:bodyPr>
          <a:lstStyle/>
          <a:p>
            <a:pPr algn="ctr"/>
            <a:endParaRPr lang="en-US" sz="3600" dirty="0"/>
          </a:p>
          <a:p>
            <a:pPr algn="ctr"/>
            <a:r>
              <a:rPr lang="en-US" sz="3600" dirty="0"/>
              <a:t>Popular methods: </a:t>
            </a:r>
          </a:p>
          <a:p>
            <a:pPr algn="ctr"/>
            <a:r>
              <a:rPr lang="en-US" sz="3600" dirty="0"/>
              <a:t>Word2Vec, </a:t>
            </a:r>
            <a:r>
              <a:rPr lang="en-US" sz="3600" dirty="0" err="1"/>
              <a:t>GloVe</a:t>
            </a:r>
            <a:r>
              <a:rPr lang="en-US" sz="3600" dirty="0"/>
              <a:t>, </a:t>
            </a:r>
            <a:r>
              <a:rPr lang="en-US" sz="3600" dirty="0" err="1"/>
              <a:t>FastText</a:t>
            </a:r>
            <a:endParaRPr lang="en-US" sz="36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D6645B-2963-49B8-BD20-68F13D7B5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B1FF18-916C-43C4-8A6D-5878AEA39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40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ABAF14-551B-4C82-8652-104248C6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599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566348D-5E23-404C-A495-618E4EAA8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25EE0A-A779-481E-A750-AD22CD1A0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90564"/>
            <a:ext cx="11147071" cy="245376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EDAB1A-F1C2-7439-2D29-BD86459A0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17" y="742952"/>
            <a:ext cx="10350770" cy="1943094"/>
          </a:xfrm>
        </p:spPr>
        <p:txBody>
          <a:bodyPr anchor="b">
            <a:normAutofit fontScale="90000"/>
          </a:bodyPr>
          <a:lstStyle/>
          <a:p>
            <a:r>
              <a:rPr lang="es-CO" dirty="0" err="1"/>
              <a:t>Similarity</a:t>
            </a:r>
            <a:r>
              <a:rPr lang="es-CO" dirty="0"/>
              <a:t> </a:t>
            </a:r>
            <a:r>
              <a:rPr lang="es-CO" dirty="0" err="1"/>
              <a:t>Search</a:t>
            </a:r>
            <a:r>
              <a:rPr lang="es-CO" dirty="0"/>
              <a:t> </a:t>
            </a:r>
            <a:r>
              <a:rPr lang="es-CO" dirty="0" err="1"/>
              <a:t>with</a:t>
            </a:r>
            <a:r>
              <a:rPr lang="es-CO" dirty="0"/>
              <a:t> </a:t>
            </a:r>
            <a:r>
              <a:rPr lang="es-CO" dirty="0" err="1"/>
              <a:t>Embeddings</a:t>
            </a:r>
            <a:endParaRPr lang="es-CO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B15D5FF-5DAF-369D-83C4-D52F5A6C3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416" y="3199302"/>
            <a:ext cx="9529202" cy="2818257"/>
          </a:xfrm>
        </p:spPr>
        <p:txBody>
          <a:bodyPr anchor="t">
            <a:normAutofit fontScale="92500" lnSpcReduction="10000"/>
          </a:bodyPr>
          <a:lstStyle/>
          <a:p>
            <a:pPr algn="ctr"/>
            <a:r>
              <a:rPr lang="en-US" sz="3600" dirty="0"/>
              <a:t>Similarity search with embeddings is a method to find similar items by comparing their vector representations.</a:t>
            </a:r>
          </a:p>
          <a:p>
            <a:pPr algn="ctr"/>
            <a:r>
              <a:rPr lang="en-US" sz="3600" dirty="0"/>
              <a:t> </a:t>
            </a:r>
            <a:r>
              <a:rPr lang="en-US" sz="2600" dirty="0"/>
              <a:t>Since similar items have similar embeddings, we can measure their closeness in the continuous space to identify and rank the most related items to a given query.</a:t>
            </a:r>
            <a:endParaRPr lang="en-US" sz="36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D6645B-2963-49B8-BD20-68F13D7B5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B1FF18-916C-43C4-8A6D-5878AEA39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40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ABAF14-551B-4C82-8652-104248C6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589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566348D-5E23-404C-A495-618E4EAA8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25EE0A-A779-481E-A750-AD22CD1A0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90564"/>
            <a:ext cx="11147071" cy="245376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EDAB1A-F1C2-7439-2D29-BD86459A0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17" y="742952"/>
            <a:ext cx="10350770" cy="1943094"/>
          </a:xfrm>
        </p:spPr>
        <p:txBody>
          <a:bodyPr anchor="b">
            <a:normAutofit fontScale="90000"/>
          </a:bodyPr>
          <a:lstStyle/>
          <a:p>
            <a:r>
              <a:rPr lang="es-CO" dirty="0" err="1"/>
              <a:t>Why</a:t>
            </a:r>
            <a:r>
              <a:rPr lang="es-CO" dirty="0"/>
              <a:t> are </a:t>
            </a:r>
            <a:r>
              <a:rPr lang="es-CO" dirty="0" err="1"/>
              <a:t>Embeddings</a:t>
            </a:r>
            <a:r>
              <a:rPr lang="es-CO" dirty="0"/>
              <a:t> </a:t>
            </a:r>
            <a:r>
              <a:rPr lang="es-CO" dirty="0" err="1"/>
              <a:t>Effective</a:t>
            </a:r>
            <a:r>
              <a:rPr lang="es-CO" dirty="0"/>
              <a:t>?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B15D5FF-5DAF-369D-83C4-D52F5A6C3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416" y="3199302"/>
            <a:ext cx="9529202" cy="2818257"/>
          </a:xfrm>
        </p:spPr>
        <p:txBody>
          <a:bodyPr anchor="t">
            <a:normAutofit lnSpcReduction="10000"/>
          </a:bodyPr>
          <a:lstStyle/>
          <a:p>
            <a:pPr algn="ctr"/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Embeddings are effective because they capture meaningful relationships between objects or concepts in a compact vector form</a:t>
            </a:r>
          </a:p>
          <a:p>
            <a:pPr algn="ctr"/>
            <a:endParaRPr lang="en-US" sz="3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ctr"/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This allows machine learning models to understand complex patterns and generalize better, leading to improved performance on various tasks.</a:t>
            </a:r>
            <a:endParaRPr lang="en-US" sz="36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D6645B-2963-49B8-BD20-68F13D7B5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B1FF18-916C-43C4-8A6D-5878AEA39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40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ABAF14-551B-4C82-8652-104248C6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063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ED9588-CD44-394F-DEAC-1108E2B01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Practical</a:t>
            </a:r>
            <a:r>
              <a:rPr lang="es-CO" dirty="0"/>
              <a:t> </a:t>
            </a:r>
            <a:r>
              <a:rPr lang="es-CO" dirty="0" err="1"/>
              <a:t>Demonstration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20873415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3C2230"/>
      </a:dk2>
      <a:lt2>
        <a:srgbClr val="E2E3E8"/>
      </a:lt2>
      <a:accent1>
        <a:srgbClr val="BF9D22"/>
      </a:accent1>
      <a:accent2>
        <a:srgbClr val="D55D17"/>
      </a:accent2>
      <a:accent3>
        <a:srgbClr val="E72932"/>
      </a:accent3>
      <a:accent4>
        <a:srgbClr val="D51770"/>
      </a:accent4>
      <a:accent5>
        <a:srgbClr val="E729D0"/>
      </a:accent5>
      <a:accent6>
        <a:srgbClr val="9C17D5"/>
      </a:accent6>
      <a:hlink>
        <a:srgbClr val="BF3F9B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175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Seaford</vt:lpstr>
      <vt:lpstr>Söhne</vt:lpstr>
      <vt:lpstr>LevelVTI</vt:lpstr>
      <vt:lpstr>Introduction to Embeddings in Machine Learning</vt:lpstr>
      <vt:lpstr>Agenda</vt:lpstr>
      <vt:lpstr>What are Embeddings?</vt:lpstr>
      <vt:lpstr>Word Embeddings Example</vt:lpstr>
      <vt:lpstr>Similarity Search with Embeddings</vt:lpstr>
      <vt:lpstr>Why are Embeddings Effective?</vt:lpstr>
      <vt:lpstr>Practical 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C Olano Olano</dc:creator>
  <cp:lastModifiedBy>Juan C Olano Olano</cp:lastModifiedBy>
  <cp:revision>6</cp:revision>
  <dcterms:created xsi:type="dcterms:W3CDTF">2023-04-30T18:42:20Z</dcterms:created>
  <dcterms:modified xsi:type="dcterms:W3CDTF">2023-04-30T18:57:39Z</dcterms:modified>
</cp:coreProperties>
</file>