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8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30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58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21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38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79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3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57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96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FE37-AB35-4299-9742-59A544A5B06B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51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FE37-AB35-4299-9742-59A544A5B06B}" type="datetimeFigureOut">
              <a:rPr lang="en-IN" smtClean="0"/>
              <a:t>14-07-2017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1997-B00B-4D32-9CA4-642F16AF8D0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3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4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Text Data: 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5102"/>
            <a:ext cx="10515600" cy="4351338"/>
          </a:xfrm>
        </p:spPr>
        <p:txBody>
          <a:bodyPr/>
          <a:lstStyle/>
          <a:p>
            <a:r>
              <a:rPr lang="en-IN" dirty="0"/>
              <a:t>Notion of clustering in the context of texts</a:t>
            </a:r>
          </a:p>
          <a:p>
            <a:r>
              <a:rPr lang="en-IN" dirty="0"/>
              <a:t>Topic Models</a:t>
            </a:r>
          </a:p>
          <a:p>
            <a:r>
              <a:rPr lang="en-IN" dirty="0"/>
              <a:t>Latent </a:t>
            </a:r>
            <a:r>
              <a:rPr lang="en-IN" dirty="0" err="1"/>
              <a:t>Dirichlet</a:t>
            </a:r>
            <a:r>
              <a:rPr lang="en-IN" dirty="0"/>
              <a:t> Allocation</a:t>
            </a:r>
          </a:p>
          <a:p>
            <a:r>
              <a:rPr lang="en-IN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245896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6B4C-8C84-4767-91B2-69DF6DED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Text Data: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0FAF-D686-4EC6-BC84-74643A34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approach is unsupervised</a:t>
            </a:r>
          </a:p>
          <a:p>
            <a:r>
              <a:rPr lang="en-IN" dirty="0"/>
              <a:t>The idea is to group together similar text</a:t>
            </a:r>
          </a:p>
          <a:p>
            <a:r>
              <a:rPr lang="en-IN" dirty="0"/>
              <a:t>Very useful, when large documents have to be grouped</a:t>
            </a:r>
          </a:p>
          <a:p>
            <a:r>
              <a:rPr lang="en-IN" dirty="0"/>
              <a:t>Many approaches available, </a:t>
            </a:r>
            <a:r>
              <a:rPr lang="en-IN" dirty="0" err="1"/>
              <a:t>eg</a:t>
            </a:r>
            <a:r>
              <a:rPr lang="en-IN" dirty="0"/>
              <a:t> k-means on count vectors</a:t>
            </a:r>
          </a:p>
          <a:p>
            <a:r>
              <a:rPr lang="en-IN" dirty="0"/>
              <a:t>Generate groups to find semantic affinity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05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0129-3C9D-4946-9C78-EC3D3A9B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Text: Topic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F7E4-491F-4F20-AF63-8940860D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Rely on finding similarity between documents using semantic affinity</a:t>
            </a:r>
          </a:p>
          <a:p>
            <a:r>
              <a:rPr lang="en-IN" dirty="0"/>
              <a:t>Latent </a:t>
            </a:r>
            <a:r>
              <a:rPr lang="en-IN" dirty="0" err="1"/>
              <a:t>Dirichlet</a:t>
            </a:r>
            <a:r>
              <a:rPr lang="en-IN" dirty="0"/>
              <a:t> Allocation and Latent Semantic Analysis is a popular way of finding topics in documents</a:t>
            </a:r>
          </a:p>
          <a:p>
            <a:r>
              <a:rPr lang="en-IN" dirty="0"/>
              <a:t>The idea is straightforward: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8B116B-027B-4A59-B980-C11027E0F3BE}"/>
              </a:ext>
            </a:extLst>
          </p:cNvPr>
          <p:cNvSpPr/>
          <p:nvPr/>
        </p:nvSpPr>
        <p:spPr>
          <a:xfrm>
            <a:off x="1232452" y="3896139"/>
            <a:ext cx="2531165" cy="689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3BB551-4120-4D4E-B89B-1C35FC287266}"/>
              </a:ext>
            </a:extLst>
          </p:cNvPr>
          <p:cNvSpPr/>
          <p:nvPr/>
        </p:nvSpPr>
        <p:spPr>
          <a:xfrm>
            <a:off x="1384852" y="4048539"/>
            <a:ext cx="2531165" cy="689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5F2BE-63A1-4BD9-B569-DC3E6086D664}"/>
              </a:ext>
            </a:extLst>
          </p:cNvPr>
          <p:cNvSpPr/>
          <p:nvPr/>
        </p:nvSpPr>
        <p:spPr>
          <a:xfrm>
            <a:off x="1537252" y="4200939"/>
            <a:ext cx="2531165" cy="689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FFE26-F210-412C-B24D-B1E166108F7C}"/>
              </a:ext>
            </a:extLst>
          </p:cNvPr>
          <p:cNvSpPr/>
          <p:nvPr/>
        </p:nvSpPr>
        <p:spPr>
          <a:xfrm>
            <a:off x="1689652" y="4353339"/>
            <a:ext cx="2531165" cy="689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Doc_N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0373A8-0FB3-410D-AF6A-B0804C871727}"/>
              </a:ext>
            </a:extLst>
          </p:cNvPr>
          <p:cNvCxnSpPr/>
          <p:nvPr/>
        </p:nvCxnSpPr>
        <p:spPr>
          <a:xfrm>
            <a:off x="4068417" y="4200939"/>
            <a:ext cx="18022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D3A51E5-ADE3-41A0-B1A9-A603B403F2C0}"/>
              </a:ext>
            </a:extLst>
          </p:cNvPr>
          <p:cNvSpPr/>
          <p:nvPr/>
        </p:nvSpPr>
        <p:spPr>
          <a:xfrm>
            <a:off x="5910469" y="3942523"/>
            <a:ext cx="2862470" cy="5367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Topic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EBDB8B-0FA6-4653-B98C-51160A25AB5C}"/>
              </a:ext>
            </a:extLst>
          </p:cNvPr>
          <p:cNvSpPr/>
          <p:nvPr/>
        </p:nvSpPr>
        <p:spPr>
          <a:xfrm>
            <a:off x="6215269" y="4345814"/>
            <a:ext cx="2862470" cy="5367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Topic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B5571-49E1-4FF3-A122-3459CF095F6D}"/>
              </a:ext>
            </a:extLst>
          </p:cNvPr>
          <p:cNvSpPr/>
          <p:nvPr/>
        </p:nvSpPr>
        <p:spPr>
          <a:xfrm>
            <a:off x="6394173" y="4856023"/>
            <a:ext cx="2862470" cy="5367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Topic 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C37C8F-B807-41AE-B60C-4622A71BFD64}"/>
              </a:ext>
            </a:extLst>
          </p:cNvPr>
          <p:cNvSpPr/>
          <p:nvPr/>
        </p:nvSpPr>
        <p:spPr>
          <a:xfrm>
            <a:off x="2736573" y="5759519"/>
            <a:ext cx="5340626" cy="834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Document J = 10% Topic1+20%Topic 2….+5%Topic P</a:t>
            </a:r>
          </a:p>
        </p:txBody>
      </p:sp>
    </p:spTree>
    <p:extLst>
      <p:ext uri="{BB962C8B-B14F-4D97-AF65-F5344CB8AC3E}">
        <p14:creationId xmlns:p14="http://schemas.microsoft.com/office/powerpoint/2010/main" val="418911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E799-7BE7-422D-82C7-A7F70C6E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Clustering Text: Latent Semantic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E0F36-9B44-402F-AC56-D1AE74C3AB56}"/>
              </a:ext>
            </a:extLst>
          </p:cNvPr>
          <p:cNvSpPr/>
          <p:nvPr/>
        </p:nvSpPr>
        <p:spPr>
          <a:xfrm>
            <a:off x="1457739" y="1948070"/>
            <a:ext cx="4041913" cy="27829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1D380-ADCB-4CF6-B1A3-CFC1CCD54C77}"/>
              </a:ext>
            </a:extLst>
          </p:cNvPr>
          <p:cNvSpPr txBox="1"/>
          <p:nvPr/>
        </p:nvSpPr>
        <p:spPr>
          <a:xfrm>
            <a:off x="5936974" y="3193774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=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6D4D94-47F4-4C42-8995-E9F912B70290}"/>
              </a:ext>
            </a:extLst>
          </p:cNvPr>
          <p:cNvSpPr/>
          <p:nvPr/>
        </p:nvSpPr>
        <p:spPr>
          <a:xfrm>
            <a:off x="6493565" y="1948070"/>
            <a:ext cx="1775792" cy="27829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D02E45-9ED0-4ECB-9DB7-AFB8D0523321}"/>
              </a:ext>
            </a:extLst>
          </p:cNvPr>
          <p:cNvSpPr/>
          <p:nvPr/>
        </p:nvSpPr>
        <p:spPr>
          <a:xfrm>
            <a:off x="8521148" y="1948070"/>
            <a:ext cx="3193774" cy="12457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3C59D4-9170-48CA-BEED-ADA207D33F8C}"/>
              </a:ext>
            </a:extLst>
          </p:cNvPr>
          <p:cNvSpPr txBox="1"/>
          <p:nvPr/>
        </p:nvSpPr>
        <p:spPr>
          <a:xfrm>
            <a:off x="2411897" y="4988406"/>
            <a:ext cx="13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Tfidf</a:t>
            </a:r>
            <a:r>
              <a:rPr lang="en-IN" dirty="0"/>
              <a:t>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C74DAD-CAA0-4025-BB4C-175EB0311F61}"/>
              </a:ext>
            </a:extLst>
          </p:cNvPr>
          <p:cNvSpPr txBox="1"/>
          <p:nvPr/>
        </p:nvSpPr>
        <p:spPr>
          <a:xfrm>
            <a:off x="6791746" y="4968529"/>
            <a:ext cx="13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Topic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F64277-C47A-4B49-89F8-9F95823FD5C3}"/>
              </a:ext>
            </a:extLst>
          </p:cNvPr>
          <p:cNvSpPr txBox="1"/>
          <p:nvPr/>
        </p:nvSpPr>
        <p:spPr>
          <a:xfrm>
            <a:off x="9621088" y="3636687"/>
            <a:ext cx="136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Topic Importance</a:t>
            </a:r>
          </a:p>
        </p:txBody>
      </p:sp>
    </p:spTree>
    <p:extLst>
      <p:ext uri="{BB962C8B-B14F-4D97-AF65-F5344CB8AC3E}">
        <p14:creationId xmlns:p14="http://schemas.microsoft.com/office/powerpoint/2010/main" val="41824896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135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1_Office Theme</vt:lpstr>
      <vt:lpstr>Clustering Text Data: Agenda</vt:lpstr>
      <vt:lpstr>Clustering Text Data: What?</vt:lpstr>
      <vt:lpstr>Clustering Text: Topic Models</vt:lpstr>
      <vt:lpstr>Clustering Text: Latent Semantic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Text Data: Topic Modelling using LDA</dc:title>
  <dc:creator>Gunnvant</dc:creator>
  <cp:lastModifiedBy>Gunnvant</cp:lastModifiedBy>
  <cp:revision>15</cp:revision>
  <dcterms:created xsi:type="dcterms:W3CDTF">2017-07-13T08:49:29Z</dcterms:created>
  <dcterms:modified xsi:type="dcterms:W3CDTF">2017-07-15T16:53:18Z</dcterms:modified>
</cp:coreProperties>
</file>