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3940" userDrawn="1">
          <p15:clr>
            <a:srgbClr val="A4A3A4"/>
          </p15:clr>
        </p15:guide>
        <p15:guide id="5" orient="horz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28" y="112"/>
      </p:cViewPr>
      <p:guideLst>
        <p:guide orient="horz" pos="192"/>
        <p:guide pos="3840"/>
        <p:guide pos="192"/>
        <p:guide pos="3940"/>
        <p:guide orient="horz" pos="4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C2A0-2B74-7EBB-6FF3-1184C02F2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0112-C577-B4DC-C1ED-84B206A2D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5139-DCBC-9C49-9755-ACBDBC53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F7F1-BD62-0ED2-D81E-AE70AF33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C8B23-BF34-9D8A-832F-8DFF56F5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4BB4-682A-C572-20DC-24B41DEE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42FD8-68FD-98D3-17A9-87AC4A93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97B0-55F5-A247-D8E7-981C12C7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D02D-3AD8-96ED-9309-42B2BF84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6C93-0077-8409-DC50-6B08A371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882E2-2725-DE77-D672-529DFC64D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8F062-B16E-67B9-FC42-B8B77AF7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D4C7-5413-B492-3AF8-58B26F99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EA7D-8AA5-039F-05CB-59F888FF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3B9C-D4E2-5BE3-02CE-835CE469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E555-47A2-C6F2-E6FC-DA53F8D4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FB5B-522F-14EA-CFC9-1859F0C2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EAE3-CE83-EE4C-1CD8-C5B5745C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0234-3E10-7C96-DA50-E89640B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14A2-EBD7-862A-EC40-2D7F780A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0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057C-F619-B4F9-8CF9-B447E744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AED25-ABFF-2BC0-8A54-FDEF8427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5E78-F59F-FAF4-6021-44FC282C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D063-13DA-675E-F5B1-66F4CF2D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165C-8C1C-5C96-9F1B-C9CEA6CA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1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35B6-F075-F78E-845A-16023EB3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594C-7814-9F05-E2DA-4C9139002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49DA2-CC1A-3656-EB3B-E449A0D07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EA988-62DE-F4CD-7355-8E91D31E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ED20-04E7-620B-7571-CFBE52A7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C4564-D8D5-A254-574F-4567055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9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95B9-E47B-CCDB-749A-3C711AD0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F9E43-EA49-F436-19F9-DD0903AF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C11BF-487F-C199-90BC-BA429218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9592-8985-CF9C-2074-F5B3E45FF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9D45D-5BD4-8181-8D28-8451C17C1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2CF3-144F-DD77-C386-122A14FB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04F03-DD3B-5696-B719-AB5F5D92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41478-9ABA-6A8C-94DD-86AFE1D5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1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B535-31A4-ABEC-9AF1-89D56885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B5135-EA91-04FF-66AB-3FD498C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7B0E8-F617-075D-E94B-DE357B10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E7C4B-3FA7-DD68-A8C2-E4F281D9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0137E-A632-B7E9-45F5-EE7754C5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B9F1C-AE0D-BE33-BFBD-0A7CF56C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27636-7B39-9EC3-69ED-62520818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3182-ABBB-0F64-B237-F3FA5BCF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A8FC-E3C1-91C7-2F89-D74C86B1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39133-A77D-EA0D-6A67-223A11D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7024F-5876-2FC8-4ED1-F8B8E96C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69B2F-ACDB-53E2-185C-54C2002F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7FD3D-06E0-7DA5-1209-F9ABD5D5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AD48-38AF-6985-12D9-BA0D4C57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90D9B-5220-D78D-DBE7-CEB482F09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FF0C7-2F1F-7390-1ECB-F193F086F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5ACB-30C2-7C34-0E45-C6C2B9B5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85D94-6A30-ED7E-BC83-4468FCA6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3D99B-54A7-DB4E-4643-CB1DBDEC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7B307-6378-99DF-4A5E-D8322259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65982-3397-C5A4-B529-C981CA40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C39F-0204-4FBF-7887-90934200C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E72DF-8C74-4A8E-80DE-5E6CD79480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867F-B303-F5D2-E917-6F8794AE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ABA8-58D2-2EE3-76A6-D6C61298A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65FF6E-3CA3-4F8A-8B0E-15E65A6C6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422904-72D0-F917-7074-0223D86B85AC}"/>
              </a:ext>
            </a:extLst>
          </p:cNvPr>
          <p:cNvSpPr/>
          <p:nvPr/>
        </p:nvSpPr>
        <p:spPr>
          <a:xfrm>
            <a:off x="304799" y="302344"/>
            <a:ext cx="5623560" cy="29809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E6350B-E8C3-7B3C-FE2C-31A7587F2B41}"/>
              </a:ext>
            </a:extLst>
          </p:cNvPr>
          <p:cNvSpPr/>
          <p:nvPr/>
        </p:nvSpPr>
        <p:spPr>
          <a:xfrm>
            <a:off x="315383" y="3574713"/>
            <a:ext cx="5623560" cy="29809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DAE6A5-91CB-A544-5B34-01F091BAE50E}"/>
              </a:ext>
            </a:extLst>
          </p:cNvPr>
          <p:cNvSpPr/>
          <p:nvPr/>
        </p:nvSpPr>
        <p:spPr>
          <a:xfrm>
            <a:off x="6264489" y="299889"/>
            <a:ext cx="5623560" cy="29809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8648F1-9C98-C57C-34DE-D2A52BF95F77}"/>
              </a:ext>
            </a:extLst>
          </p:cNvPr>
          <p:cNvSpPr/>
          <p:nvPr/>
        </p:nvSpPr>
        <p:spPr>
          <a:xfrm>
            <a:off x="6253057" y="3572255"/>
            <a:ext cx="5623560" cy="298094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</dc:creator>
  <cp:lastModifiedBy>James Coliz</cp:lastModifiedBy>
  <cp:revision>2</cp:revision>
  <dcterms:created xsi:type="dcterms:W3CDTF">2024-06-23T01:00:28Z</dcterms:created>
  <dcterms:modified xsi:type="dcterms:W3CDTF">2024-06-23T01:31:06Z</dcterms:modified>
</cp:coreProperties>
</file>