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5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5928" autoAdjust="0"/>
  </p:normalViewPr>
  <p:slideViewPr>
    <p:cSldViewPr snapToGrid="0">
      <p:cViewPr varScale="1">
        <p:scale>
          <a:sx n="117" d="100"/>
          <a:sy n="117" d="100"/>
        </p:scale>
        <p:origin x="132" y="534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72FFAC-62CF-145A-E897-1C7801225D64}"/>
              </a:ext>
            </a:extLst>
          </p:cNvPr>
          <p:cNvSpPr/>
          <p:nvPr/>
        </p:nvSpPr>
        <p:spPr>
          <a:xfrm>
            <a:off x="929640" y="2293842"/>
            <a:ext cx="4943621" cy="3649753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39" y="598947"/>
            <a:ext cx="10347961" cy="1325563"/>
          </a:xfrm>
        </p:spPr>
        <p:txBody>
          <a:bodyPr/>
          <a:lstStyle/>
          <a:p>
            <a:r>
              <a:rPr lang="en-US" dirty="0"/>
              <a:t>Logo Slide Maker Sample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4084A-0289-782C-C2AC-07E397FB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DD058-FE5E-B189-090C-A892D3E49201}"/>
              </a:ext>
            </a:extLst>
          </p:cNvPr>
          <p:cNvSpPr/>
          <p:nvPr/>
        </p:nvSpPr>
        <p:spPr>
          <a:xfrm>
            <a:off x="6333979" y="2293841"/>
            <a:ext cx="4943621" cy="3649753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2D5FF-FD4F-0794-7F1B-7A809755AB9A}"/>
              </a:ext>
            </a:extLst>
          </p:cNvPr>
          <p:cNvSpPr txBox="1"/>
          <p:nvPr/>
        </p:nvSpPr>
        <p:spPr>
          <a:xfrm>
            <a:off x="914400" y="1924510"/>
            <a:ext cx="290497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lIns="164592" rIns="164592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Cloud Native Projects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26F70-3DAF-A65D-90A2-5E13186C8F7C}"/>
              </a:ext>
            </a:extLst>
          </p:cNvPr>
          <p:cNvSpPr txBox="1"/>
          <p:nvPr/>
        </p:nvSpPr>
        <p:spPr>
          <a:xfrm>
            <a:off x="8387862" y="1917502"/>
            <a:ext cx="288973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lIns="164592" rIns="164592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Windows OSS Apps</a:t>
            </a:r>
          </a:p>
        </p:txBody>
      </p:sp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CDA33-9251-49D0-A51A-7888AA3E0635}">
  <ds:schemaRefs>
    <ds:schemaRef ds:uri="230e9df3-be65-4c73-a93b-d1236ebd677e"/>
    <ds:schemaRef ds:uri="16c05727-aa75-4e4a-9b5f-8a80a1165891"/>
    <ds:schemaRef ds:uri="http://purl.org/dc/dcmitype/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{258798F5-F3E9-46F3-9C97-41CB781C5234}tf66722518_win32</Template>
  <TotalTime>22</TotalTime>
  <Words>12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 MT</vt:lpstr>
      <vt:lpstr>Calibri</vt:lpstr>
      <vt:lpstr>Source Sans Pro Light</vt:lpstr>
      <vt:lpstr>Custom</vt:lpstr>
      <vt:lpstr>Logo Slide Maker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Coliz (DERFLAN INC)</dc:creator>
  <cp:lastModifiedBy>James Coliz (DERFLAN INC)</cp:lastModifiedBy>
  <cp:revision>4</cp:revision>
  <dcterms:created xsi:type="dcterms:W3CDTF">2024-07-02T16:01:01Z</dcterms:created>
  <dcterms:modified xsi:type="dcterms:W3CDTF">2024-07-02T16:23:22Z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