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2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192" userDrawn="1">
          <p15:clr>
            <a:srgbClr val="A4A3A4"/>
          </p15:clr>
        </p15:guide>
        <p15:guide id="4" pos="3940" userDrawn="1">
          <p15:clr>
            <a:srgbClr val="A4A3A4"/>
          </p15:clr>
        </p15:guide>
        <p15:guide id="5" orient="horz" pos="412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9" autoAdjust="0"/>
    <p:restoredTop sz="94660"/>
  </p:normalViewPr>
  <p:slideViewPr>
    <p:cSldViewPr snapToGrid="0" showGuides="1">
      <p:cViewPr varScale="1">
        <p:scale>
          <a:sx n="60" d="100"/>
          <a:sy n="60" d="100"/>
        </p:scale>
        <p:origin x="76" y="2028"/>
      </p:cViewPr>
      <p:guideLst>
        <p:guide orient="horz" pos="192"/>
        <p:guide pos="3840"/>
        <p:guide pos="192"/>
        <p:guide pos="3940"/>
        <p:guide orient="horz" pos="412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9C2A0-2B74-7EBB-6FF3-1184C02F2F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D20112-C577-B4DC-C1ED-84B206A2D3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235139-DCBC-9C49-9755-ACBDBC535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E72DF-8C74-4A8E-80DE-5E6CD79480D6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0F7F1-BD62-0ED2-D81E-AE70AF33E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EC8B23-BF34-9D8A-832F-8DFF56F5A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5FF6E-3CA3-4F8A-8B0E-15E65A6C6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083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14BB4-682A-C572-20DC-24B41DEE9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742FD8-68FD-98D3-17A9-87AC4A93D4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3F97B0-55F5-A247-D8E7-981C12C70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E72DF-8C74-4A8E-80DE-5E6CD79480D6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E0D02D-3AD8-96ED-9309-42B2BF840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F46C93-0077-8409-DC50-6B08A3711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5FF6E-3CA3-4F8A-8B0E-15E65A6C6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18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2882E2-2725-DE77-D672-529DFC64DE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88F062-B16E-67B9-FC42-B8B77AF7A6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55D4C7-5413-B492-3AF8-58B26F991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E72DF-8C74-4A8E-80DE-5E6CD79480D6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ECEA7D-8AA5-039F-05CB-59F888FFA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4D3B9C-D4E2-5BE3-02CE-835CE4697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5FF6E-3CA3-4F8A-8B0E-15E65A6C6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549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EE555-47A2-C6F2-E6FC-DA53F8D4F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8FB5B-522F-14EA-CFC9-1859F0C208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01EAE3-CE83-EE4C-1CD8-C5B5745CD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E72DF-8C74-4A8E-80DE-5E6CD79480D6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4B0234-3E10-7C96-DA50-E89640BEB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C614A2-EBD7-862A-EC40-2D7F780AD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5FF6E-3CA3-4F8A-8B0E-15E65A6C6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707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3057C-F619-B4F9-8CF9-B447E7445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AED25-ABFF-2BC0-8A54-FDEF842757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CD5E78-F59F-FAF4-6021-44FC282C0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E72DF-8C74-4A8E-80DE-5E6CD79480D6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D7D063-13DA-675E-F5B1-66F4CF2DE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D2165C-8C1C-5C96-9F1B-C9CEA6CA2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5FF6E-3CA3-4F8A-8B0E-15E65A6C6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415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535B6-F075-F78E-845A-16023EB36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6A594C-7814-9F05-E2DA-4C91390027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849DA2-CC1A-3656-EB3B-E449A0D073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AEA988-62DE-F4CD-7355-8E91D31EE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E72DF-8C74-4A8E-80DE-5E6CD79480D6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C0ED20-04E7-620B-7571-CFBE52A72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4C4564-D8D5-A254-574F-456705518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5FF6E-3CA3-4F8A-8B0E-15E65A6C6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392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A95B9-E47B-CCDB-749A-3C711AD06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F9E43-EA49-F436-19F9-DD0903AF9E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4C11BF-487F-C199-90BC-BA4292188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BC9592-8985-CF9C-2074-F5B3E45FFC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B9D45D-5BD4-8181-8D28-8451C17C1D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632CF3-144F-DD77-C386-122A14FBA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E72DF-8C74-4A8E-80DE-5E6CD79480D6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E04F03-DD3B-5696-B719-AB5F5D924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141478-9ABA-6A8C-94DD-86AFE1D54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5FF6E-3CA3-4F8A-8B0E-15E65A6C6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916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1B535-31A4-ABEC-9AF1-89D56885C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FB5135-EA91-04FF-66AB-3FD498CB9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E72DF-8C74-4A8E-80DE-5E6CD79480D6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F7B0E8-F617-075D-E94B-DE357B102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BE7C4B-3FA7-DD68-A8C2-E4F281D96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5FF6E-3CA3-4F8A-8B0E-15E65A6C6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661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60137E-A632-B7E9-45F5-EE7754C5B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E72DF-8C74-4A8E-80DE-5E6CD79480D6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B9F1C-AE0D-BE33-BFBD-0A7CF56CE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527636-7B39-9EC3-69ED-62520818E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5FF6E-3CA3-4F8A-8B0E-15E65A6C6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520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33182-ABBB-0F64-B237-F3FA5BCF1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04A8FC-E3C1-91C7-2F89-D74C86B175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A39133-A77D-EA0D-6A67-223A11D579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A7024F-5876-2FC8-4ED1-F8B8E96C4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E72DF-8C74-4A8E-80DE-5E6CD79480D6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A69B2F-ACDB-53E2-185C-54C2002F8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17FD3D-06E0-7DA5-1209-F9ABD5D50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5FF6E-3CA3-4F8A-8B0E-15E65A6C6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834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0AD48-38AF-6985-12D9-BA0D4C570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C90D9B-5220-D78D-DBE7-CEB482F095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7FF0C7-2F1F-7390-1ECB-F193F086FC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B35ACB-30C2-7C34-0E45-C6C2B9B52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E72DF-8C74-4A8E-80DE-5E6CD79480D6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885D94-6A30-ED7E-BC83-4468FCA62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23D99B-54A7-DB4E-4643-CB1DBDECA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5FF6E-3CA3-4F8A-8B0E-15E65A6C6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662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87B307-6378-99DF-4A5E-D83222593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365982-3397-C5A4-B529-C981CA4054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CDC39F-0204-4FBF-7887-90934200C1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2AE72DF-8C74-4A8E-80DE-5E6CD79480D6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C4867F-B303-F5D2-E917-6F8794AEF6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35ABA8-58D2-2EE3-76A6-D6C61298AC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765FF6E-3CA3-4F8A-8B0E-15E65A6C6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91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67000"/>
              </a:schemeClr>
            </a:gs>
            <a:gs pos="48000">
              <a:schemeClr val="accent3">
                <a:lumMod val="97000"/>
                <a:lumOff val="3000"/>
              </a:schemeClr>
            </a:gs>
            <a:gs pos="100000">
              <a:schemeClr val="accent3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0D4A941-BEC2-21A4-E414-AFB01C4F24FC}"/>
              </a:ext>
            </a:extLst>
          </p:cNvPr>
          <p:cNvSpPr/>
          <p:nvPr/>
        </p:nvSpPr>
        <p:spPr>
          <a:xfrm>
            <a:off x="304799" y="304800"/>
            <a:ext cx="5621867" cy="2976033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1D632EE-BE20-182D-3063-A0E91CC64898}"/>
              </a:ext>
            </a:extLst>
          </p:cNvPr>
          <p:cNvSpPr/>
          <p:nvPr/>
        </p:nvSpPr>
        <p:spPr>
          <a:xfrm>
            <a:off x="342347" y="3577167"/>
            <a:ext cx="5621867" cy="2976033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5446202-B459-3150-E5EE-F52362B45B13}"/>
              </a:ext>
            </a:extLst>
          </p:cNvPr>
          <p:cNvSpPr/>
          <p:nvPr/>
        </p:nvSpPr>
        <p:spPr>
          <a:xfrm>
            <a:off x="6254750" y="3577166"/>
            <a:ext cx="5621867" cy="2976033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5C31931-666D-2C1F-E270-40A242682A4D}"/>
              </a:ext>
            </a:extLst>
          </p:cNvPr>
          <p:cNvSpPr/>
          <p:nvPr/>
        </p:nvSpPr>
        <p:spPr>
          <a:xfrm>
            <a:off x="6265336" y="304800"/>
            <a:ext cx="5621867" cy="2976033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5525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James Coliz</dc:creator>
  <cp:lastModifiedBy>James Coliz</cp:lastModifiedBy>
  <cp:revision>1</cp:revision>
  <dcterms:created xsi:type="dcterms:W3CDTF">2024-06-23T01:00:28Z</dcterms:created>
  <dcterms:modified xsi:type="dcterms:W3CDTF">2024-06-23T01:06:26Z</dcterms:modified>
</cp:coreProperties>
</file>