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353" r:id="rId5"/>
    <p:sldId id="35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576" userDrawn="1">
          <p15:clr>
            <a:srgbClr val="A4A3A4"/>
          </p15:clr>
        </p15:guide>
        <p15:guide id="3" pos="71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5928" autoAdjust="0"/>
  </p:normalViewPr>
  <p:slideViewPr>
    <p:cSldViewPr snapToGrid="0">
      <p:cViewPr varScale="1">
        <p:scale>
          <a:sx n="91" d="100"/>
          <a:sy n="91" d="100"/>
        </p:scale>
        <p:origin x="48" y="168"/>
      </p:cViewPr>
      <p:guideLst>
        <p:guide orient="horz" pos="1440"/>
        <p:guide pos="576"/>
        <p:guide pos="71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56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4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sz="18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spcBef>
                <a:spcPts val="1000"/>
              </a:spcBef>
              <a:buNone/>
              <a:defRPr sz="1600"/>
            </a:lvl2pPr>
            <a:lvl3pPr marL="914400" indent="0">
              <a:spcBef>
                <a:spcPts val="1000"/>
              </a:spcBef>
              <a:buNone/>
              <a:defRPr sz="1400"/>
            </a:lvl3pPr>
            <a:lvl4pPr marL="1371600" indent="0">
              <a:spcBef>
                <a:spcPts val="1000"/>
              </a:spcBef>
              <a:buNone/>
              <a:defRPr sz="1200"/>
            </a:lvl4pPr>
            <a:lvl5pPr marL="1828800" indent="0"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57200" indent="0">
              <a:lnSpc>
                <a:spcPct val="125000"/>
              </a:lnSpc>
              <a:buNone/>
              <a:defRPr sz="1600"/>
            </a:lvl2pPr>
            <a:lvl3pPr marL="914400" indent="0">
              <a:lnSpc>
                <a:spcPct val="125000"/>
              </a:lnSpc>
              <a:buNone/>
              <a:defRPr sz="1400"/>
            </a:lvl3pPr>
            <a:lvl4pPr marL="1371600" indent="0">
              <a:lnSpc>
                <a:spcPct val="125000"/>
              </a:lnSpc>
              <a:buNone/>
              <a:defRPr sz="1200"/>
            </a:lvl4pPr>
            <a:lvl5pPr marL="1828800" indent="0">
              <a:lnSpc>
                <a:spcPct val="125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72FFAC-62CF-145A-E897-1C7801225D64}"/>
              </a:ext>
            </a:extLst>
          </p:cNvPr>
          <p:cNvSpPr/>
          <p:nvPr/>
        </p:nvSpPr>
        <p:spPr>
          <a:xfrm>
            <a:off x="929639" y="2296427"/>
            <a:ext cx="4943621" cy="3649753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E21A35-90B9-F235-7F48-11B56D97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39" y="598947"/>
            <a:ext cx="10347961" cy="1325563"/>
          </a:xfrm>
        </p:spPr>
        <p:txBody>
          <a:bodyPr/>
          <a:lstStyle/>
          <a:p>
            <a:r>
              <a:rPr lang="en-US" dirty="0"/>
              <a:t>Logo Slide Maker Sample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0DD058-FE5E-B189-090C-A892D3E49201}"/>
              </a:ext>
            </a:extLst>
          </p:cNvPr>
          <p:cNvSpPr/>
          <p:nvPr/>
        </p:nvSpPr>
        <p:spPr>
          <a:xfrm>
            <a:off x="6333979" y="2293841"/>
            <a:ext cx="4943621" cy="3649753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D2D5FF-FD4F-0794-7F1B-7A809755AB9A}"/>
              </a:ext>
            </a:extLst>
          </p:cNvPr>
          <p:cNvSpPr txBox="1"/>
          <p:nvPr/>
        </p:nvSpPr>
        <p:spPr>
          <a:xfrm>
            <a:off x="914400" y="1924510"/>
            <a:ext cx="4958860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wrap="square" lIns="164592" rIns="164592" rtlCol="0" anchor="ctr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826F70-3DAF-A65D-90A2-5E13186C8F7C}"/>
              </a:ext>
            </a:extLst>
          </p:cNvPr>
          <p:cNvSpPr txBox="1"/>
          <p:nvPr/>
        </p:nvSpPr>
        <p:spPr>
          <a:xfrm>
            <a:off x="6333978" y="1924510"/>
            <a:ext cx="4943622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wrap="square" lIns="164592" rIns="164592" rtlCol="0" anchor="ctr">
            <a:spAutoFit/>
          </a:bodyPr>
          <a:lstStyle/>
          <a:p>
            <a:pPr algn="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54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72FFAC-62CF-145A-E897-1C7801225D64}"/>
              </a:ext>
            </a:extLst>
          </p:cNvPr>
          <p:cNvSpPr/>
          <p:nvPr/>
        </p:nvSpPr>
        <p:spPr>
          <a:xfrm>
            <a:off x="914400" y="2293841"/>
            <a:ext cx="4943621" cy="3649753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E21A35-90B9-F235-7F48-11B56D97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39" y="598947"/>
            <a:ext cx="10347961" cy="1325563"/>
          </a:xfrm>
        </p:spPr>
        <p:txBody>
          <a:bodyPr/>
          <a:lstStyle/>
          <a:p>
            <a:r>
              <a:rPr lang="en-US" dirty="0"/>
              <a:t>Logo Slide Maker Sample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0DD058-FE5E-B189-090C-A892D3E49201}"/>
              </a:ext>
            </a:extLst>
          </p:cNvPr>
          <p:cNvSpPr/>
          <p:nvPr/>
        </p:nvSpPr>
        <p:spPr>
          <a:xfrm>
            <a:off x="6333979" y="2293841"/>
            <a:ext cx="4943621" cy="3649753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D2D5FF-FD4F-0794-7F1B-7A809755AB9A}"/>
              </a:ext>
            </a:extLst>
          </p:cNvPr>
          <p:cNvSpPr txBox="1"/>
          <p:nvPr/>
        </p:nvSpPr>
        <p:spPr>
          <a:xfrm>
            <a:off x="914400" y="1924510"/>
            <a:ext cx="2904978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wrap="square" lIns="164592" rIns="164592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Left Side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826F70-3DAF-A65D-90A2-5E13186C8F7C}"/>
              </a:ext>
            </a:extLst>
          </p:cNvPr>
          <p:cNvSpPr txBox="1"/>
          <p:nvPr/>
        </p:nvSpPr>
        <p:spPr>
          <a:xfrm>
            <a:off x="8387862" y="1924510"/>
            <a:ext cx="2889738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wrap="square" lIns="164592" rIns="164592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Right Side</a:t>
            </a:r>
          </a:p>
        </p:txBody>
      </p:sp>
    </p:spTree>
    <p:extLst>
      <p:ext uri="{BB962C8B-B14F-4D97-AF65-F5344CB8AC3E}">
        <p14:creationId xmlns:p14="http://schemas.microsoft.com/office/powerpoint/2010/main" val="32877267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722518_win32_SD_v11" id="{6E195932-91F4-4861-8538-848409B20D97}" vid="{F5C82CE7-F5AC-4E30-975C-FD228ED220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7CDA33-9251-49D0-A51A-7888AA3E0635}">
  <ds:schemaRefs>
    <ds:schemaRef ds:uri="http://purl.org/dc/dcmitype/"/>
    <ds:schemaRef ds:uri="http://purl.org/dc/elements/1.1/"/>
    <ds:schemaRef ds:uri="http://www.w3.org/XML/1998/namespace"/>
    <ds:schemaRef ds:uri="16c05727-aa75-4e4a-9b5f-8a80a1165891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71af3243-3dd4-4a8d-8c0d-dd76da1f02a5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{258798F5-F3E9-46F3-9C97-41CB781C5234}tf66722518_win32</Template>
  <TotalTime>29</TotalTime>
  <Words>14</Words>
  <Application>Microsoft Office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Bodoni MT</vt:lpstr>
      <vt:lpstr>Calibri</vt:lpstr>
      <vt:lpstr>Source Sans Pro Light</vt:lpstr>
      <vt:lpstr>Custom</vt:lpstr>
      <vt:lpstr>Logo Slide Maker Sample</vt:lpstr>
      <vt:lpstr>Logo Slide Maker 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Coliz (DERFLAN INC)</dc:creator>
  <cp:lastModifiedBy>J C</cp:lastModifiedBy>
  <cp:revision>8</cp:revision>
  <dcterms:created xsi:type="dcterms:W3CDTF">2024-07-02T16:01:01Z</dcterms:created>
  <dcterms:modified xsi:type="dcterms:W3CDTF">2024-12-05T01:48:16Z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