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tableStyles" Target="/ppt/tableStyles.xml" Id="rId6" /><Relationship Type="http://schemas.openxmlformats.org/officeDocument/2006/relationships/theme" Target="/ppt/theme/theme1.xml" Id="rId5" /><Relationship Type="http://schemas.openxmlformats.org/officeDocument/2006/relationships/viewProps" Target="/ppt/viewProps.xml" Id="rId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ECEB-6DE4-DB4C-30D0-8E669404E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B5767-7752-CBFB-6E56-B335F728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DC67-6327-10CA-BF47-D6CD59F5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2D8F-C3CB-021E-1B92-63663934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F4E3-FA83-4976-BD33-CC1D7F9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F256-5E20-B9F8-16D0-4E49E576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8A85-6AB8-5DC5-F899-07A6E7DC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8EF5-0CDF-D7C3-788A-304A6386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5F06-2976-F99E-2294-594E1C5A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4EC6-AA00-9857-B4EC-9942065D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9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DFC2C-2962-DD3B-4FB4-C3404E61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9B91F-228E-5F6F-32AB-0EC91D94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6CBF-7CDA-85AF-9941-6C09769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2A86-48CA-F64D-FE93-14666E0F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2946-89B9-95CC-2DF6-AFF4B9C8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3885-B9C3-A549-EA2E-6A866889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2417-413E-20C0-ACDF-410AFD04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835A-83BE-D109-3DB5-10B5B5AE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E2D6-DCA0-7A72-7132-9A4C731A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1B0B-CEBA-62D8-5379-7B341A1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ED97-5534-1255-8017-CA42DEC1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C98-9366-A802-FD24-D467AEFE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2E02-1515-1B31-4D9F-A305247B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1258-91F9-859E-BB01-6916B2D5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C68-2172-4BA4-9967-75D8F80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8F66-05FE-A421-B6F3-2A455636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F13E-A567-E8C0-2D6A-35413E1B3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A76C-5B0E-DDC0-EB3B-BBFBCE7B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C5B27-2517-AC6F-9666-406F376F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4B6F-9B60-3D29-8C81-83452AFE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29E5D-E883-8A2A-BD35-1A17A6A1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CFB3-2C92-A535-ECDD-E2EA824C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F5FE3-61C1-B2CB-D8AD-A7A332B6F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E2B3A-16F4-1421-4897-2ACCF854B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FABE-0F6E-3201-42F7-BE7787126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57CCA-B8A8-422E-D58A-E6666765E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4A1F7-358F-5BC6-6FD7-30BBAA8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5974-0A2D-1C8F-B490-19375135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9FB6F-84D3-F50B-26B3-41B70F7C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6186-3726-23C9-E65C-63857F4F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E7068-234F-6F74-DF4F-7AF543B0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87E5C-2338-608B-E27D-734F894D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9550-57C8-01DE-C239-B0C1C296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2171-C0F3-3B2E-6DFF-6D3EE16D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A4B40-6C72-95F5-E304-9457EB2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79E8-6372-7DC5-22DA-8F7DD003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00DC-B3FB-4170-216B-9F696980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9D13-ADE3-EF85-83BE-35C94971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20E3-10CD-16D0-1A13-C16712E8C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85190-2493-A083-4C75-108ABE30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B3E6E-2458-CC77-2093-27057E4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524F-8177-5A57-DA1C-D58E34B2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ABD2-EA25-C1FF-4408-53FB26A4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71EB5-88F2-9502-961F-6ED6FF68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95C7E-EBAF-B2CF-AD11-DFF7671A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E528-AA2D-9DED-4CD7-2BF7E063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EF1C6-41BD-98FF-13A6-24DC5BE4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BCAB7-2E73-840B-14FE-6D921B94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9489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9.xml" Id="rId9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CC292-F661-418D-8011-DD11912B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7241-8147-2012-97B1-BA996FA6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2F0E-36CD-4D09-DEE5-9D9C0263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ACAAE-BAD9-4639-80A4-33B422B3225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2C10-FAC6-8E62-6930-AB70E1F3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E98B-E20D-4848-F250-97599228F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098F1-2793-42A4-AB6B-75560605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/>
          <p:nvPr/>
        </p:nvPicPr>
        <p:blipFill>
          <a:blip r:embed="rId2"/>
          <a:stretch/>
        </p:blipFill>
        <p:spPr>
          <a:xfrm>
            <a:off x="952500" y="952500"/>
            <a:ext cx="17068800" cy="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71063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1</cp:revision>
  <dcterms:created xsi:type="dcterms:W3CDTF">2024-04-03T20:46:23Z</dcterms:created>
  <dcterms:modified xsi:type="dcterms:W3CDTF">2024-04-03T20:46:26Z</dcterms:modified>
</cp:coreProperties>
</file>