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7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51" y="4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493B-D156-CEC0-4574-8F14A7F68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85CC7-D71B-54FE-4FB6-1BA90272F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C7F7-9EFF-65DA-68E9-7FBA26FA1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E8B6-21B2-42B3-85DB-A684603AE21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2544B-1D28-581A-974E-9BD154DC8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FF81F-E6F5-3243-4A4D-E7E46D3E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B281-A940-44D0-AB68-2CCD24DD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56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76E9E-B6CD-249B-9E53-A2D5CA82A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61988-AE9A-E189-4400-36CB98E3F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501FB-4B20-47CC-F591-79F248ED2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E8B6-21B2-42B3-85DB-A684603AE21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B06E5-207D-DB6B-5FF6-BA04AF01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7A0B0-DB7B-13B2-6D47-5F695EDF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B281-A940-44D0-AB68-2CCD24DD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FEF389-6DFA-448D-A08C-B65EC5816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1B279-BE0B-27A6-943E-448D7B8DD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97997-5A40-3822-A0C7-A938829DE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E8B6-21B2-42B3-85DB-A684603AE21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65407-1CF7-9BFB-0FAF-4AB1A6E4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7543-D0A5-449E-1C3E-BE2B255FE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B281-A940-44D0-AB68-2CCD24DD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47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84E11-FE84-D7D9-5C90-2560DD205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DAA53-DE8B-2DFD-CA1E-2F87AD113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48B75-E354-E384-0850-B939C3026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E8B6-21B2-42B3-85DB-A684603AE21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365BD-6D49-3F96-152B-FFF635B1F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CAC9E-AF8D-DCFE-B670-65D502F70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B281-A940-44D0-AB68-2CCD24DD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1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D937-F08E-8B79-DC6E-D296C5ADF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7B6AE-5719-CAE5-A166-5DEE70CFE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465CC-C948-518F-7718-910B91EE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E8B6-21B2-42B3-85DB-A684603AE21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50F13-CAA1-49FF-FD9B-9F553147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C480E-1A0E-948D-A35D-5B850AEA7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B281-A940-44D0-AB68-2CCD24DD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9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F2433-DF5E-2DC7-7B58-6AC0217A8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4DB32-072C-040A-475B-69E9E08D58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6C740-AC8C-9381-0F83-A59F54D91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B555E-8973-B6B6-9735-C645701A8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E8B6-21B2-42B3-85DB-A684603AE21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78612-C7A5-B99F-4E75-2AE5EFAAB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7422B-45DB-0DEF-D07C-E6475F647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B281-A940-44D0-AB68-2CCD24DD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4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D2D0-6BD8-1069-DAC5-D068012F5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84FBB-9FFB-9595-BDDF-8C0D9A6AC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54584-BCC2-23D3-DFF8-2C24327F6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498ABC-6BBD-F473-C526-900C1E10E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A4FC5C-5C04-C2F9-29AA-3B436B3A33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9E8CCE-22F6-C559-249C-8651193CC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E8B6-21B2-42B3-85DB-A684603AE21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097EAC-1409-DC72-D585-8BF5FDBAF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D8A7B-A083-0DA7-1912-97A95639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B281-A940-44D0-AB68-2CCD24DD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1388-4052-906D-3D9F-F442667F2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D554AD-7757-3885-AA48-C4593ECC7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E8B6-21B2-42B3-85DB-A684603AE21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1A7D7-418D-E350-3278-422CF0894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BFC67-F381-FB39-D679-7CD00C2A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B281-A940-44D0-AB68-2CCD24DD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94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C31F46-C764-2950-21C5-48C173117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E8B6-21B2-42B3-85DB-A684603AE21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B9EEB1-AA7F-8E39-4A2C-96C664343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2E29C-E381-C14B-17C0-11660ECB4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B281-A940-44D0-AB68-2CCD24DD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09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7F344-6E2F-4E13-237E-C4ADDC5A0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C35BD-D06D-2EA3-DA1D-547ACE9C6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037A2-3BA0-3C11-A623-B952052E9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C6B1C-0D2F-C345-80C4-0FA14F91E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E8B6-21B2-42B3-85DB-A684603AE21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1D7FF-FED7-3C90-F954-FC42E0B7D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265CB-0178-8FFE-39EB-90D05534A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B281-A940-44D0-AB68-2CCD24DD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8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2C2A8-3FD9-65E8-EA6D-C8796A6B4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3D3379-C84F-8768-6D1F-907ED680AA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388FC-46B2-C12A-C1AB-466885739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4C634-A398-A4D9-19EA-003A747F3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E8B6-21B2-42B3-85DB-A684603AE21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FFF92-1984-E23E-5BB3-E7F76D24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FED52-D546-98CC-C89E-D1190CC62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B281-A940-44D0-AB68-2CCD24DD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8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8C9783-320E-22EE-53A0-26EE8D43D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B8ADC-36E9-89E9-4058-FD2BD969C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17333-F242-09AA-A08E-BA545A753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89E8B6-21B2-42B3-85DB-A684603AE21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BCC59-8670-419B-1800-0127089669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DECF3-E839-B83A-7B12-1AE4E79CD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BDB281-A940-44D0-AB68-2CCD24DD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09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67FBFBF-D90C-ADEC-98B0-E06B5F1B1877}"/>
              </a:ext>
            </a:extLst>
          </p:cNvPr>
          <p:cNvSpPr/>
          <p:nvPr/>
        </p:nvSpPr>
        <p:spPr>
          <a:xfrm>
            <a:off x="1583138" y="3200400"/>
            <a:ext cx="914400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100%">
            <a:extLst>
              <a:ext uri="{FF2B5EF4-FFF2-40B4-BE49-F238E27FC236}">
                <a16:creationId xmlns:a16="http://schemas.microsoft.com/office/drawing/2014/main" id="{6AB89679-3BE6-F5B5-CB58-416AECEF1F6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7024" y="2971800"/>
            <a:ext cx="914400" cy="914400"/>
          </a:xfrm>
          <a:prstGeom prst="rect">
            <a:avLst/>
          </a:prstGeom>
        </p:spPr>
      </p:pic>
      <p:pic>
        <p:nvPicPr>
          <p:cNvPr id="6" name="80%">
            <a:extLst>
              <a:ext uri="{FF2B5EF4-FFF2-40B4-BE49-F238E27FC236}">
                <a16:creationId xmlns:a16="http://schemas.microsoft.com/office/drawing/2014/main" id="{BCDA184E-C283-5EF8-778F-22151779F1E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2912" y="2971800"/>
            <a:ext cx="914400" cy="914400"/>
          </a:xfrm>
          <a:prstGeom prst="rect">
            <a:avLst/>
          </a:prstGeom>
        </p:spPr>
      </p:pic>
      <p:pic>
        <p:nvPicPr>
          <p:cNvPr id="7" name="50%">
            <a:extLst>
              <a:ext uri="{FF2B5EF4-FFF2-40B4-BE49-F238E27FC236}">
                <a16:creationId xmlns:a16="http://schemas.microsoft.com/office/drawing/2014/main" id="{5198D96D-728D-F4D5-AF89-31FFA22CEB9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8" name="20%">
            <a:extLst>
              <a:ext uri="{FF2B5EF4-FFF2-40B4-BE49-F238E27FC236}">
                <a16:creationId xmlns:a16="http://schemas.microsoft.com/office/drawing/2014/main" id="{6045C640-0EA6-DD28-605C-7C6B04DA191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4688" y="2971800"/>
            <a:ext cx="914400" cy="914400"/>
          </a:xfrm>
          <a:prstGeom prst="rect">
            <a:avLst/>
          </a:prstGeom>
        </p:spPr>
      </p:pic>
      <p:pic>
        <p:nvPicPr>
          <p:cNvPr id="9" name="0%">
            <a:extLst>
              <a:ext uri="{FF2B5EF4-FFF2-40B4-BE49-F238E27FC236}">
                <a16:creationId xmlns:a16="http://schemas.microsoft.com/office/drawing/2014/main" id="{C4E00B6E-09D4-ED4C-DA46-72E5F0418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0576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33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 C</dc:creator>
  <cp:lastModifiedBy>J C</cp:lastModifiedBy>
  <cp:revision>1</cp:revision>
  <dcterms:created xsi:type="dcterms:W3CDTF">2024-12-14T16:50:07Z</dcterms:created>
  <dcterms:modified xsi:type="dcterms:W3CDTF">2024-12-14T16:54:27Z</dcterms:modified>
</cp:coreProperties>
</file>