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489-B97D-A3EC-11E6-4A5E6B9D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1BFC-EA52-1580-64A0-16F71E1A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EF0F-F190-FCF6-1E6B-0470D28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FA61-141F-8C30-869E-61380D7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FA4F-1CEF-BD66-DE3E-1ED0498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D3B-1C0B-C947-1A8D-473F352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3591-6B50-F4CB-BD18-16FC2E65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3BB1-25C1-DB34-0207-80E3BC1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237-D21B-89D6-DEFB-3368828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A853-A96F-7DD8-E072-C5C6238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E8563-2B24-C2E0-4BB1-0C957F5AC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57BE-8A4E-7C99-C5A2-9666C678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5B9-C12A-028A-E28F-B40CBAF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CAB-5AAE-A623-890D-9F1AFA5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C1C0-8C89-522E-BE41-7081730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40-89ED-033B-ED86-9C96A27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C399-11F3-E621-76EB-B273E97B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3798-669D-5023-D4EB-986A64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604-F096-62CB-6B45-55B2664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F5BD-7946-900A-5B8F-62012F5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32B-17C3-CF28-178B-9907CEB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0F6C-35D2-0A63-C38E-0416824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3977-23CF-4E50-7A0C-175920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B5DD-1350-F725-21FD-EB50710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A5D2-5908-B160-9629-F2E8B89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1B73-BC0F-3AD5-FF2B-8B0698EA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E1C2-FF47-7E36-D26A-3904EFE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7C36-FD23-93C2-FB66-1BB6D133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3AB4-F400-E83B-2A2A-F332EC23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C5DD-76DF-BB0F-3F9F-9A283D0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4A81-1C56-7726-3FEB-1AAAFED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DC3-F1FF-82AB-9C66-9C468836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A40A-05C7-2301-2318-B4B20101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F1B4-328D-8930-6B91-A61BA0CE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B6C0-37F1-3078-6CC6-776EBA2B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1E28B-0955-223A-8830-D9B3308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AC7C-52BE-84EF-BB9B-D3BAD2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387-9728-508D-0191-05D7188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FD1E-C9C2-5E39-12D8-5EF4498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5091-FB6D-CD5A-250E-0A4823C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C8DE6-ADB5-F874-9D48-875DC251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B5E8-4AC6-6B0B-9E31-E426A45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32E2-01E3-18F1-514C-EC0C89C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AB4E-D851-E085-1842-31C8173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F933-C523-5778-25B9-BC0D37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3C34-B629-6D78-4077-1E06C16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B61-C3F7-DAD1-1ACF-DE5E155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253-15FF-343A-4AE3-A4626DA3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DEC9-2B12-C57C-40B1-A97CBF52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1FF5-D2C8-EB77-1B2F-6B509D2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4297-BC9B-798E-8D25-75BDB764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F3FF-C59A-1FF6-5A16-7FA38F2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8C41-4457-5980-0ABC-494A48B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4FD9F-08BD-A5DB-8124-A308071A0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F302-D39C-6000-75C1-428BC082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0C4C-E2E7-C1D5-016A-86B832C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2CF5-8E49-D17F-AB1B-3F85460D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80F5-6EC8-B54C-265B-9C204AF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37FCD-13BF-A973-0FDB-03FAE0A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DE7-206E-4C57-7846-594A7C9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873-AAC1-B4C9-E99B-0AAED2CF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73C5-D8C4-1501-B9CF-90851C799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3EE2-5831-B20E-8AC1-0A3A83D9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">
            <a:extLst>
              <a:ext uri="{FF2B5EF4-FFF2-40B4-BE49-F238E27FC236}">
                <a16:creationId xmlns:a16="http://schemas.microsoft.com/office/drawing/2014/main" id="{63A1537B-9CCC-646E-0FE0-D7A4534C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025" y="324802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Coliz</dc:creator>
  <cp:lastModifiedBy>James Coliz</cp:lastModifiedBy>
  <cp:revision>5</cp:revision>
  <dcterms:created xsi:type="dcterms:W3CDTF">2024-05-19T22:22:32Z</dcterms:created>
  <dcterms:modified xsi:type="dcterms:W3CDTF">2024-05-19T23:34:28Z</dcterms:modified>
</cp:coreProperties>
</file>