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72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3984" userDrawn="1">
          <p15:clr>
            <a:srgbClr val="A4A3A4"/>
          </p15:clr>
        </p15:guide>
        <p15:guide id="5" pos="4560" userDrawn="1">
          <p15:clr>
            <a:srgbClr val="A4A3A4"/>
          </p15:clr>
        </p15:guide>
        <p15:guide id="6" orient="horz" pos="1224" userDrawn="1">
          <p15:clr>
            <a:srgbClr val="A4A3A4"/>
          </p15:clr>
        </p15:guide>
        <p15:guide id="7" pos="648" userDrawn="1">
          <p15:clr>
            <a:srgbClr val="A4A3A4"/>
          </p15:clr>
        </p15:guide>
        <p15:guide id="8" pos="1224" userDrawn="1">
          <p15:clr>
            <a:srgbClr val="A4A3A4"/>
          </p15:clr>
        </p15:guide>
        <p15:guide id="9" pos="4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48"/>
      </p:cViewPr>
      <p:guideLst>
        <p:guide orient="horz" pos="72"/>
        <p:guide pos="72"/>
        <p:guide orient="horz" pos="648"/>
        <p:guide pos="3984"/>
        <p:guide pos="4560"/>
        <p:guide orient="horz" pos="1224"/>
        <p:guide pos="648"/>
        <p:guide pos="1224"/>
        <p:guide pos="4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EBB4-7624-2C18-8731-1451B5D8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924DD-8DED-CD2E-E978-00A1FCDE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9D55-7F0B-586F-C30E-8DF2B87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8821-E660-5DAF-9166-53D83C77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E0F6-1F4B-9FFC-0985-CD62E19E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9B03-9C1C-B5E3-4E13-6D39FDA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D1B66-B425-315F-6023-494BB4A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A6C8-3BA1-463A-9853-00717AB6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ED70-539B-DB3D-75B9-465E260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D12D-2623-F8A2-BD39-F2E6679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81448-3819-8D5B-651B-F5798C263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6C44-8A1F-90EC-1468-9E154D16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D328-465C-56DB-F590-C147F8B7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7DEA-CE0D-20DC-F03C-E700E4E6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FC87-4905-D36B-036F-98D07E0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7B2C-E529-0D99-413A-884D5296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C69F-52C1-95C1-DDF1-7AA9E342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AEEC-365F-D6E0-20B8-27B99099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A054-D54B-0031-964B-4A6610D7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CC59-3CB8-373B-1AE9-B31B65EC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3399-4446-555C-F3F5-EB63E2F4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E46E-FCA0-D0C2-450D-65613E69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D4DD-6EE6-95CB-7619-0DF357F0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08F0-3F06-C4AD-6ECE-FDBAC12A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7A80-C30A-1557-7EBC-75B76342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6A3B-79F3-4410-43EF-9CCB1B9A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7910-6890-1ED3-016A-CB182E7D4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0B31-764F-B42A-9782-FD0A2CF3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5B1A-16EC-2EC8-2B9B-1A936740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1E8C-4BF8-25B2-03C5-8A5F2489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F776-41CA-D2C5-971E-D91D22C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1B15-2130-FABD-E8B2-B555F715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4BEE-7C4E-E329-76BB-90BA3558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16E6-FB59-2868-5A27-83E6C889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82EDE-9461-99AC-B645-89539FD6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BCF1-E712-7CD1-22C2-7F54910D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60B05-05C3-BBE9-4979-1804D6ED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ABC9-0540-2B9B-5793-22DCCF65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CBF41-ECB0-20BF-BDBA-7EBCE53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E01-7A1D-5287-2298-446A9CB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ADCE0-6EBC-BA16-41F9-86CE8D32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F6A2E-A322-BF64-621A-152C267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A3B52-B7F9-613B-FF18-0CA8E99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2B4DD-B44F-B52C-2253-C6D252D8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C54A0-AF87-A3F0-F4E0-142CE84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26865-87FC-21D5-D359-7053D70E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3D63-16F4-41C8-2921-C8068E5E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4B25-6283-A963-8EC8-4341370C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EEDC-C66A-A6F1-6531-92EEA4AA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2B834-EC1C-D95B-4D7D-0CCB1B1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FDF1-84A7-86D0-FF93-43B5B6AE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4590-DB4D-189C-B169-CB11435C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AA40-2191-7E7D-4BD9-3B74E84F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98392-3AA9-780B-62C9-DFD1E65B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DE94-ADED-8A1B-6894-A1442A5B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80F4-8FA9-2F5E-BFF1-C41E2F8C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0402-B07B-2481-2EEB-3D3F361B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0EF0-032F-0BDE-25D5-00634C58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DA145-EF10-661C-4E9A-A4F4338D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F4DED-8536-866E-FB42-E87BCD07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AB09-80A0-6148-8F5C-73E06F93E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A7A20-74C4-4F60-84AA-106035A128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5134-1581-2F8F-8F97-EDA24BBC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19F1-5689-3564-9198-865A67719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None">
            <a:extLst>
              <a:ext uri="{FF2B5EF4-FFF2-40B4-BE49-F238E27FC236}">
                <a16:creationId xmlns:a16="http://schemas.microsoft.com/office/drawing/2014/main" id="{6A8062B6-FFCB-E1A3-1F03-F4A6B478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" y="114300"/>
            <a:ext cx="2743200" cy="2743200"/>
          </a:xfrm>
          <a:prstGeom prst="rect">
            <a:avLst/>
          </a:prstGeom>
        </p:spPr>
      </p:pic>
      <p:pic>
        <p:nvPicPr>
          <p:cNvPr id="8" name="Top 0.33">
            <a:extLst>
              <a:ext uri="{FF2B5EF4-FFF2-40B4-BE49-F238E27FC236}">
                <a16:creationId xmlns:a16="http://schemas.microsoft.com/office/drawing/2014/main" id="{C6EE2E73-3C87-A03C-63DE-2797F608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3333"/>
          <a:stretch/>
        </p:blipFill>
        <p:spPr>
          <a:xfrm>
            <a:off x="3352800" y="1028700"/>
            <a:ext cx="2743200" cy="1828800"/>
          </a:xfrm>
          <a:prstGeom prst="rect">
            <a:avLst/>
          </a:prstGeom>
        </p:spPr>
      </p:pic>
      <p:pic>
        <p:nvPicPr>
          <p:cNvPr id="9" name="Left 0.5">
            <a:extLst>
              <a:ext uri="{FF2B5EF4-FFF2-40B4-BE49-F238E27FC236}">
                <a16:creationId xmlns:a16="http://schemas.microsoft.com/office/drawing/2014/main" id="{BDA355C7-1547-E493-175B-1D503FFF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50"/>
          <a:stretch/>
        </p:blipFill>
        <p:spPr>
          <a:xfrm>
            <a:off x="7696200" y="114300"/>
            <a:ext cx="1370214" cy="2743200"/>
          </a:xfrm>
          <a:prstGeom prst="rect">
            <a:avLst/>
          </a:prstGeom>
        </p:spPr>
      </p:pic>
      <p:pic>
        <p:nvPicPr>
          <p:cNvPr id="10" name="Bottom 0.66">
            <a:extLst>
              <a:ext uri="{FF2B5EF4-FFF2-40B4-BE49-F238E27FC236}">
                <a16:creationId xmlns:a16="http://schemas.microsoft.com/office/drawing/2014/main" id="{75FA0795-9362-745D-6C9D-09415A24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66667"/>
          <a:stretch/>
        </p:blipFill>
        <p:spPr>
          <a:xfrm>
            <a:off x="9293631" y="114300"/>
            <a:ext cx="2743200" cy="914400"/>
          </a:xfrm>
          <a:prstGeom prst="rect">
            <a:avLst/>
          </a:prstGeom>
        </p:spPr>
      </p:pic>
      <p:pic>
        <p:nvPicPr>
          <p:cNvPr id="15" name="Right 1-inch">
            <a:extLst>
              <a:ext uri="{FF2B5EF4-FFF2-40B4-BE49-F238E27FC236}">
                <a16:creationId xmlns:a16="http://schemas.microsoft.com/office/drawing/2014/main" id="{942D15CA-C4F6-77D2-4D9A-482213EC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3333"/>
          <a:stretch/>
        </p:blipFill>
        <p:spPr>
          <a:xfrm>
            <a:off x="114300" y="3790293"/>
            <a:ext cx="1828800" cy="2743200"/>
          </a:xfrm>
          <a:prstGeom prst="rect">
            <a:avLst/>
          </a:prstGeom>
        </p:spPr>
      </p:pic>
      <p:pic>
        <p:nvPicPr>
          <p:cNvPr id="12" name="RoundedRectangle">
            <a:extLst>
              <a:ext uri="{FF2B5EF4-FFF2-40B4-BE49-F238E27FC236}">
                <a16:creationId xmlns:a16="http://schemas.microsoft.com/office/drawing/2014/main" id="{758E039B-FF2D-38C8-B619-88FCA4B5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393" y="3790293"/>
            <a:ext cx="2743200" cy="2743200"/>
          </a:xfrm>
          <a:prstGeom prst="roundRect">
            <a:avLst/>
          </a:prstGeom>
        </p:spPr>
      </p:pic>
      <p:pic>
        <p:nvPicPr>
          <p:cNvPr id="13" name="TopCornersRounded">
            <a:extLst>
              <a:ext uri="{FF2B5EF4-FFF2-40B4-BE49-F238E27FC236}">
                <a16:creationId xmlns:a16="http://schemas.microsoft.com/office/drawing/2014/main" id="{AA2D0D0E-5C7F-CB73-B525-C05FCE3A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214" y="3790293"/>
            <a:ext cx="2743200" cy="2743200"/>
          </a:xfrm>
          <a:prstGeom prst="round2SameRect">
            <a:avLst/>
          </a:prstGeom>
        </p:spPr>
      </p:pic>
      <p:pic>
        <p:nvPicPr>
          <p:cNvPr id="14" name="Star">
            <a:extLst>
              <a:ext uri="{FF2B5EF4-FFF2-40B4-BE49-F238E27FC236}">
                <a16:creationId xmlns:a16="http://schemas.microsoft.com/office/drawing/2014/main" id="{8D4B4147-6584-0858-5CAB-6FD6B29C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631" y="3790293"/>
            <a:ext cx="2743200" cy="2743200"/>
          </a:xfrm>
          <a:prstGeom prst="star5">
            <a:avLst/>
          </a:prstGeom>
        </p:spPr>
      </p:pic>
    </p:spTree>
    <p:extLst>
      <p:ext uri="{BB962C8B-B14F-4D97-AF65-F5344CB8AC3E}">
        <p14:creationId xmlns:p14="http://schemas.microsoft.com/office/powerpoint/2010/main" val="225464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4</cp:revision>
  <dcterms:created xsi:type="dcterms:W3CDTF">2024-12-13T22:14:49Z</dcterms:created>
  <dcterms:modified xsi:type="dcterms:W3CDTF">2024-12-13T22:59:19Z</dcterms:modified>
</cp:coreProperties>
</file>