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204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9489-B97D-A3EC-11E6-4A5E6B9D4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51BFC-EA52-1580-64A0-16F71E1AC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DEF0F-F190-FCF6-1E6B-0470D28F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3FA61-141F-8C30-869E-61380D7E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7FA4F-1CEF-BD66-DE3E-1ED04983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1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BD3B-1C0B-C947-1A8D-473F352D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03591-6B50-F4CB-BD18-16FC2E65A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63BB1-25C1-DB34-0207-80E3BC17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91237-D21B-89D6-DEFB-3368828F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EA853-A96F-7DD8-E072-C5C62387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1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2E8563-2B24-C2E0-4BB1-0C957F5AC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E57BE-8A4E-7C99-C5A2-9666C678D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685B9-C12A-028A-E28F-B40CBAF1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02CAB-5AAE-A623-890D-9F1AFA54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4C1C0-8C89-522E-BE41-7081730B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3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C540-89ED-033B-ED86-9C96A27C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7C399-11F3-E621-76EB-B273E97B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03798-669D-5023-D4EB-986A646D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6C604-F096-62CB-6B45-55B26649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EF5BD-7946-900A-5B8F-62012F59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1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332B-17C3-CF28-178B-9907CEBC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10F6C-35D2-0A63-C38E-041682418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83977-23CF-4E50-7A0C-1759205F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3B5DD-1350-F725-21FD-EB507101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A5D2-5908-B160-9629-F2E8B89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1B73-BC0F-3AD5-FF2B-8B0698EA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4E1C2-FF47-7E36-D26A-3904EFEB0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B7C36-FD23-93C2-FB66-1BB6D1335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3AB4-F400-E83B-2A2A-F332EC23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9C5DD-76DF-BB0F-3F9F-9A283D0F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E4A81-1C56-7726-3FEB-1AAAFEDF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1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6DC3-F1FF-82AB-9C66-9C468836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4A40A-05C7-2301-2318-B4B20101F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DF1B4-328D-8930-6B91-A61BA0CE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4B6C0-37F1-3078-6CC6-776EBA2B2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1E28B-0955-223A-8830-D9B330819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1AC7C-52BE-84EF-BB9B-D3BAD268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0387-9728-508D-0191-05D7188B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4FD1E-C9C2-5E39-12D8-5EF44982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8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5091-FB6D-CD5A-250E-0A4823C4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C8DE6-ADB5-F874-9D48-875DC251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EB5E8-4AC6-6B0B-9E31-E426A454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932E2-01E3-18F1-514C-EC0C89C5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1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1AB4E-D851-E085-1842-31C81739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EF933-C523-5778-25B9-BC0D37BF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13C34-B629-6D78-4077-1E06C16D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3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FB61-C3F7-DAD1-1ACF-DE5E155B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40253-15FF-343A-4AE3-A4626DA3D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1DEC9-2B12-C57C-40B1-A97CBF52B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F1FF5-D2C8-EB77-1B2F-6B509D21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C4297-BC9B-798E-8D25-75BDB764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7F3FF-C59A-1FF6-5A16-7FA38F21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8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8C41-4457-5980-0ABC-494A48B1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4FD9F-08BD-A5DB-8124-A308071A0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CF302-D39C-6000-75C1-428BC0829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F0C4C-E2E7-C1D5-016A-86B832C4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B2CF5-8E49-D17F-AB1B-3F85460D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480F5-6EC8-B54C-265B-9C204AFA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37FCD-13BF-A973-0FDB-03FAE0A9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FDDE7-206E-4C57-7846-594A7C99E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0D873-AAC1-B4C9-E99B-0AAED2CF2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973C5-D8C4-1501-B9CF-90851C799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3EE2-5831-B20E-8AC1-0A3A83D9D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riginal">
            <a:extLst>
              <a:ext uri="{FF2B5EF4-FFF2-40B4-BE49-F238E27FC236}">
                <a16:creationId xmlns:a16="http://schemas.microsoft.com/office/drawing/2014/main" id="{F4D1534C-B132-6BB5-FD25-0EACB1021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7375" y="3000375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3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Coliz</dc:creator>
  <cp:lastModifiedBy>James Coliz</cp:lastModifiedBy>
  <cp:revision>2</cp:revision>
  <dcterms:created xsi:type="dcterms:W3CDTF">2024-05-19T22:22:32Z</dcterms:created>
  <dcterms:modified xsi:type="dcterms:W3CDTF">2024-05-19T22:35:21Z</dcterms:modified>
</cp:coreProperties>
</file>