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1128" userDrawn="1">
          <p15:clr>
            <a:srgbClr val="A4A3A4"/>
          </p15:clr>
        </p15:guide>
        <p15:guide id="5" pos="1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1" autoAdjust="0"/>
    <p:restoredTop sz="94660"/>
  </p:normalViewPr>
  <p:slideViewPr>
    <p:cSldViewPr snapToGrid="0" showGuides="1">
      <p:cViewPr>
        <p:scale>
          <a:sx n="400" d="100"/>
          <a:sy n="400" d="100"/>
        </p:scale>
        <p:origin x="-690" y="168"/>
      </p:cViewPr>
      <p:guideLst>
        <p:guide orient="horz" pos="432"/>
        <p:guide pos="384"/>
        <p:guide pos="7296"/>
        <p:guide pos="1128"/>
        <p:guide pos="1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D72E-1987-ADD5-EF38-96E203F43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4414E-3518-B863-CD39-4A347A0DA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2C0E-8E45-414C-3B20-B86A110A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5295-5D25-4560-B9D5-D96F51D1A08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ECC6D-93B3-6D2A-E920-58CCB924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C7F0-06A6-23ED-228D-9F50C859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1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8BF5-3511-9CF8-1341-1787CF9F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E11A0-F24D-E0F3-3ACC-176C111F5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7139-0D2C-6FDA-2F17-7C05A035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5295-5D25-4560-B9D5-D96F51D1A08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00E53-FA21-05D1-51F5-8046A0A2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B41C5-5677-4791-8E72-AE8F0388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8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68F37-8E5D-C13C-FEED-C2C79C50E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08FDF-0BE8-6CA0-6BED-18D1336DE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CA674-6F6E-73E0-4556-862A2A5C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5295-5D25-4560-B9D5-D96F51D1A08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AEC5A-F96C-128F-CE51-6F7238E2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4A60A-9049-B833-5D72-3CC484C1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5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1984-76E4-09A7-03F9-C33A0E70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0F287-FC34-1A43-64B2-35E6E1BF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25AC-08CB-2458-CE95-F7261432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5295-5D25-4560-B9D5-D96F51D1A08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46C1C-8D62-2ED1-29EE-53EEE512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03BD5-62A3-3899-6D8B-135A7D16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1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7366-E8E1-ACD9-7147-E0D655E1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EE346-880B-22A4-E7DA-D829F4661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620D-6662-33FE-46C6-6BA742F6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5295-5D25-4560-B9D5-D96F51D1A08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E2B10-05DA-18C8-1BA8-CCD33F26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AE8EB-9689-B287-FE0D-E0369F05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9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725E-C67C-264A-8E83-6B4890CB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6A9F-101A-4107-AFE2-1DCA40034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CB445-018D-C147-9F7E-FFD59C619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D7301-4693-3B25-4EA9-BE326AC3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5295-5D25-4560-B9D5-D96F51D1A08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4FB0D-DE9D-7418-836D-AA58F203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DCE8E-85A9-4F36-F7F9-7BD27FB0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9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CF1B-7CB4-3DF6-E6A0-07CBC009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3E6DC-5779-DE85-8D09-0E6668E14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9E8D8-AC7E-25DF-5AB2-F33A5B94B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7C8DF-25A9-7CD4-8120-D5514C639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557FA-724B-828F-B3BC-A0FF7E5C0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98494-3C86-BE5D-908F-6935CAF0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5295-5D25-4560-B9D5-D96F51D1A08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9D6E7-ABCA-4894-CE90-AAC75EB1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1F099-3D50-5B8F-70ED-1F85E813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7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DEEF-AA2D-5FFC-77D6-B4D48775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00B40-79AB-6C8F-7A04-A5E732A0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5295-5D25-4560-B9D5-D96F51D1A08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28C5E-1F5D-B7AD-830E-5FA1F892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A7472-4384-166B-757B-C0E369CA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3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50D5A-A3EC-054C-A698-C46D77C8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5295-5D25-4560-B9D5-D96F51D1A08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A2D9C-4127-7548-AE19-06C526D4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8E8A-E90B-369C-A03A-8A00B961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5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E831-8222-6536-08DC-78114FD1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A90F-B760-1942-BF66-142C92311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90A04-416C-9670-E722-19EE8E659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BD60-A67D-7D23-19E8-AE2EBEF7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5295-5D25-4560-B9D5-D96F51D1A08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464E6-0393-CDCB-CB37-747028F6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84C4F-BF17-0B7C-E79D-C2FA50D8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6AF1-9CB9-9166-2B51-B6D9247E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2E895-9BB1-1164-6251-40F0BFA2D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AD1BF-3021-A10C-7B50-93B467F5C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7C62D-750D-7031-3EE1-23455CA4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5295-5D25-4560-B9D5-D96F51D1A08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14EB1-405D-1ED5-67BF-49CFA959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CDAF-A485-F9BB-3DE3-C722A0D9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9F197-A974-34BA-A737-78F6F24D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BBF69-E710-31AF-77D5-A67F04A3A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C03AE-1799-FC29-E7AB-459B1F24B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F5295-5D25-4560-B9D5-D96F51D1A08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E3B8-D2A1-6156-1BCC-1021C2D14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2DCCF-E8BE-B7A1-68A0-E26AE41AF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76FF3-461F-4957-AC28-DDDE6C643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2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ize 1 Round X">
            <a:extLst>
              <a:ext uri="{FF2B5EF4-FFF2-40B4-BE49-F238E27FC236}">
                <a16:creationId xmlns:a16="http://schemas.microsoft.com/office/drawing/2014/main" id="{A925AAA5-3091-D195-1ACB-4F1DDD6DF9C9}"/>
              </a:ext>
            </a:extLst>
          </p:cNvPr>
          <p:cNvSpPr/>
          <p:nvPr/>
        </p:nvSpPr>
        <p:spPr>
          <a:xfrm>
            <a:off x="609600" y="6858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Size 2 Round X">
            <a:extLst>
              <a:ext uri="{FF2B5EF4-FFF2-40B4-BE49-F238E27FC236}">
                <a16:creationId xmlns:a16="http://schemas.microsoft.com/office/drawing/2014/main" id="{3315EC71-64FE-84E1-6B62-7730C7F9D426}"/>
              </a:ext>
            </a:extLst>
          </p:cNvPr>
          <p:cNvSpPr/>
          <p:nvPr/>
        </p:nvSpPr>
        <p:spPr>
          <a:xfrm>
            <a:off x="1862137" y="685800"/>
            <a:ext cx="1828800" cy="1828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Size 3 Round X">
            <a:extLst>
              <a:ext uri="{FF2B5EF4-FFF2-40B4-BE49-F238E27FC236}">
                <a16:creationId xmlns:a16="http://schemas.microsoft.com/office/drawing/2014/main" id="{0E2FFF12-AD72-C65E-F477-24D8E1DD5EBD}"/>
              </a:ext>
            </a:extLst>
          </p:cNvPr>
          <p:cNvSpPr/>
          <p:nvPr/>
        </p:nvSpPr>
        <p:spPr>
          <a:xfrm>
            <a:off x="8839200" y="685800"/>
            <a:ext cx="2743200" cy="2743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Size 1 Round 0.25">
            <a:extLst>
              <a:ext uri="{FF2B5EF4-FFF2-40B4-BE49-F238E27FC236}">
                <a16:creationId xmlns:a16="http://schemas.microsoft.com/office/drawing/2014/main" id="{D2CC6F02-E07E-C7C4-A46C-B02D28E6D7E3}"/>
              </a:ext>
            </a:extLst>
          </p:cNvPr>
          <p:cNvSpPr/>
          <p:nvPr/>
        </p:nvSpPr>
        <p:spPr>
          <a:xfrm>
            <a:off x="609600" y="1852612"/>
            <a:ext cx="914400" cy="914400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.25</a:t>
            </a:r>
          </a:p>
        </p:txBody>
      </p:sp>
      <p:sp>
        <p:nvSpPr>
          <p:cNvPr id="10" name="Size 2 Round 0.25">
            <a:extLst>
              <a:ext uri="{FF2B5EF4-FFF2-40B4-BE49-F238E27FC236}">
                <a16:creationId xmlns:a16="http://schemas.microsoft.com/office/drawing/2014/main" id="{E6D6530B-FA3A-BCE2-9588-BE202887B938}"/>
              </a:ext>
            </a:extLst>
          </p:cNvPr>
          <p:cNvSpPr/>
          <p:nvPr/>
        </p:nvSpPr>
        <p:spPr>
          <a:xfrm>
            <a:off x="1862137" y="2767012"/>
            <a:ext cx="1828800" cy="1828800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.25</a:t>
            </a:r>
          </a:p>
        </p:txBody>
      </p:sp>
      <p:sp>
        <p:nvSpPr>
          <p:cNvPr id="11" name="Size 3 Round 0.25">
            <a:extLst>
              <a:ext uri="{FF2B5EF4-FFF2-40B4-BE49-F238E27FC236}">
                <a16:creationId xmlns:a16="http://schemas.microsoft.com/office/drawing/2014/main" id="{2D19C4B4-9E62-038F-3818-1A7129446A8F}"/>
              </a:ext>
            </a:extLst>
          </p:cNvPr>
          <p:cNvSpPr/>
          <p:nvPr/>
        </p:nvSpPr>
        <p:spPr>
          <a:xfrm>
            <a:off x="8839200" y="3681412"/>
            <a:ext cx="2743200" cy="2743200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.25</a:t>
            </a:r>
          </a:p>
        </p:txBody>
      </p:sp>
      <p:sp>
        <p:nvSpPr>
          <p:cNvPr id="12" name="Size 1 Round 0">
            <a:extLst>
              <a:ext uri="{FF2B5EF4-FFF2-40B4-BE49-F238E27FC236}">
                <a16:creationId xmlns:a16="http://schemas.microsoft.com/office/drawing/2014/main" id="{AB799F66-162A-35B4-2879-3F61997334AC}"/>
              </a:ext>
            </a:extLst>
          </p:cNvPr>
          <p:cNvSpPr/>
          <p:nvPr/>
        </p:nvSpPr>
        <p:spPr>
          <a:xfrm>
            <a:off x="609600" y="3019424"/>
            <a:ext cx="914400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Size 1 Round 1">
            <a:extLst>
              <a:ext uri="{FF2B5EF4-FFF2-40B4-BE49-F238E27FC236}">
                <a16:creationId xmlns:a16="http://schemas.microsoft.com/office/drawing/2014/main" id="{267D696E-839A-D17E-744E-BABAD42DB27A}"/>
              </a:ext>
            </a:extLst>
          </p:cNvPr>
          <p:cNvSpPr/>
          <p:nvPr/>
        </p:nvSpPr>
        <p:spPr>
          <a:xfrm>
            <a:off x="609600" y="4186236"/>
            <a:ext cx="914400" cy="914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Size 1 Round 0.75">
            <a:extLst>
              <a:ext uri="{FF2B5EF4-FFF2-40B4-BE49-F238E27FC236}">
                <a16:creationId xmlns:a16="http://schemas.microsoft.com/office/drawing/2014/main" id="{96C42958-30B1-8C35-8913-1D2D7205E444}"/>
              </a:ext>
            </a:extLst>
          </p:cNvPr>
          <p:cNvSpPr/>
          <p:nvPr/>
        </p:nvSpPr>
        <p:spPr>
          <a:xfrm>
            <a:off x="609600" y="5353048"/>
            <a:ext cx="914400" cy="914400"/>
          </a:xfrm>
          <a:prstGeom prst="roundRect">
            <a:avLst>
              <a:gd name="adj" fmla="val 305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.75</a:t>
            </a:r>
          </a:p>
        </p:txBody>
      </p:sp>
      <p:sp>
        <p:nvSpPr>
          <p:cNvPr id="15" name="Size 2 Round 0.75">
            <a:extLst>
              <a:ext uri="{FF2B5EF4-FFF2-40B4-BE49-F238E27FC236}">
                <a16:creationId xmlns:a16="http://schemas.microsoft.com/office/drawing/2014/main" id="{447E4706-4495-6AC7-F632-A4C049BFB4AD}"/>
              </a:ext>
            </a:extLst>
          </p:cNvPr>
          <p:cNvSpPr/>
          <p:nvPr/>
        </p:nvSpPr>
        <p:spPr>
          <a:xfrm>
            <a:off x="1862137" y="4848224"/>
            <a:ext cx="1828800" cy="1828800"/>
          </a:xfrm>
          <a:prstGeom prst="roundRect">
            <a:avLst>
              <a:gd name="adj" fmla="val 305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.75</a:t>
            </a:r>
          </a:p>
        </p:txBody>
      </p:sp>
      <p:sp>
        <p:nvSpPr>
          <p:cNvPr id="16" name="Size 2 Round 1">
            <a:extLst>
              <a:ext uri="{FF2B5EF4-FFF2-40B4-BE49-F238E27FC236}">
                <a16:creationId xmlns:a16="http://schemas.microsoft.com/office/drawing/2014/main" id="{2C6A73C0-3DB6-3748-EF70-7F32957C5064}"/>
              </a:ext>
            </a:extLst>
          </p:cNvPr>
          <p:cNvSpPr/>
          <p:nvPr/>
        </p:nvSpPr>
        <p:spPr>
          <a:xfrm>
            <a:off x="4029074" y="685800"/>
            <a:ext cx="1828800" cy="1828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Size 2 Round 0">
            <a:extLst>
              <a:ext uri="{FF2B5EF4-FFF2-40B4-BE49-F238E27FC236}">
                <a16:creationId xmlns:a16="http://schemas.microsoft.com/office/drawing/2014/main" id="{0FC68459-18C6-9FA5-2914-CC3281518B9C}"/>
              </a:ext>
            </a:extLst>
          </p:cNvPr>
          <p:cNvSpPr/>
          <p:nvPr/>
        </p:nvSpPr>
        <p:spPr>
          <a:xfrm>
            <a:off x="4029074" y="2767012"/>
            <a:ext cx="1828800" cy="18288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3230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ze 3 Round 0.75">
            <a:extLst>
              <a:ext uri="{FF2B5EF4-FFF2-40B4-BE49-F238E27FC236}">
                <a16:creationId xmlns:a16="http://schemas.microsoft.com/office/drawing/2014/main" id="{7D007003-3F67-6D73-8D4F-F3CB0D8F4883}"/>
              </a:ext>
            </a:extLst>
          </p:cNvPr>
          <p:cNvSpPr/>
          <p:nvPr/>
        </p:nvSpPr>
        <p:spPr>
          <a:xfrm>
            <a:off x="609600" y="685800"/>
            <a:ext cx="914400" cy="914400"/>
          </a:xfrm>
          <a:prstGeom prst="roundRect">
            <a:avLst>
              <a:gd name="adj" fmla="val 305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.75</a:t>
            </a:r>
          </a:p>
        </p:txBody>
      </p:sp>
      <p:sp>
        <p:nvSpPr>
          <p:cNvPr id="3" name="Size 2 Round 0.75">
            <a:extLst>
              <a:ext uri="{FF2B5EF4-FFF2-40B4-BE49-F238E27FC236}">
                <a16:creationId xmlns:a16="http://schemas.microsoft.com/office/drawing/2014/main" id="{BC6A6E07-866A-77E3-101C-952EADC4614D}"/>
              </a:ext>
            </a:extLst>
          </p:cNvPr>
          <p:cNvSpPr/>
          <p:nvPr/>
        </p:nvSpPr>
        <p:spPr>
          <a:xfrm>
            <a:off x="1797781" y="675685"/>
            <a:ext cx="1828800" cy="914400"/>
          </a:xfrm>
          <a:prstGeom prst="roundRect">
            <a:avLst>
              <a:gd name="adj" fmla="val 305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.75</a:t>
            </a:r>
          </a:p>
        </p:txBody>
      </p:sp>
      <p:sp>
        <p:nvSpPr>
          <p:cNvPr id="4" name="Size 1 Round 0.75">
            <a:extLst>
              <a:ext uri="{FF2B5EF4-FFF2-40B4-BE49-F238E27FC236}">
                <a16:creationId xmlns:a16="http://schemas.microsoft.com/office/drawing/2014/main" id="{3FB5B073-CF1C-CD0C-1DA4-0FF5D2B703F7}"/>
              </a:ext>
            </a:extLst>
          </p:cNvPr>
          <p:cNvSpPr/>
          <p:nvPr/>
        </p:nvSpPr>
        <p:spPr>
          <a:xfrm>
            <a:off x="3900362" y="685800"/>
            <a:ext cx="2743200" cy="914400"/>
          </a:xfrm>
          <a:prstGeom prst="roundRect">
            <a:avLst>
              <a:gd name="adj" fmla="val 305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.75</a:t>
            </a:r>
          </a:p>
        </p:txBody>
      </p:sp>
      <p:sp>
        <p:nvSpPr>
          <p:cNvPr id="6" name="Size 1 Round 1">
            <a:extLst>
              <a:ext uri="{FF2B5EF4-FFF2-40B4-BE49-F238E27FC236}">
                <a16:creationId xmlns:a16="http://schemas.microsoft.com/office/drawing/2014/main" id="{A3E994CE-1A16-E469-61E6-31E4EA9EC774}"/>
              </a:ext>
            </a:extLst>
          </p:cNvPr>
          <p:cNvSpPr/>
          <p:nvPr/>
        </p:nvSpPr>
        <p:spPr>
          <a:xfrm>
            <a:off x="609600" y="1920466"/>
            <a:ext cx="914400" cy="914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Size 2 Round 1">
            <a:extLst>
              <a:ext uri="{FF2B5EF4-FFF2-40B4-BE49-F238E27FC236}">
                <a16:creationId xmlns:a16="http://schemas.microsoft.com/office/drawing/2014/main" id="{2BA22FA1-8E9F-234F-D1F3-BDAB328C5E56}"/>
              </a:ext>
            </a:extLst>
          </p:cNvPr>
          <p:cNvSpPr/>
          <p:nvPr/>
        </p:nvSpPr>
        <p:spPr>
          <a:xfrm>
            <a:off x="1797780" y="1920466"/>
            <a:ext cx="1828799" cy="914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Size 3 Round 1">
            <a:extLst>
              <a:ext uri="{FF2B5EF4-FFF2-40B4-BE49-F238E27FC236}">
                <a16:creationId xmlns:a16="http://schemas.microsoft.com/office/drawing/2014/main" id="{1AAAE63A-2D09-5647-5E1F-8C8B71C66790}"/>
              </a:ext>
            </a:extLst>
          </p:cNvPr>
          <p:cNvSpPr/>
          <p:nvPr/>
        </p:nvSpPr>
        <p:spPr>
          <a:xfrm>
            <a:off x="3900359" y="1920466"/>
            <a:ext cx="2743200" cy="914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5553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ze 1 Round X">
            <a:extLst>
              <a:ext uri="{FF2B5EF4-FFF2-40B4-BE49-F238E27FC236}">
                <a16:creationId xmlns:a16="http://schemas.microsoft.com/office/drawing/2014/main" id="{71844298-3413-6EB0-81B6-4732058DE327}"/>
              </a:ext>
            </a:extLst>
          </p:cNvPr>
          <p:cNvSpPr/>
          <p:nvPr/>
        </p:nvSpPr>
        <p:spPr>
          <a:xfrm>
            <a:off x="609600" y="6858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" name="Size 1 Round -">
            <a:extLst>
              <a:ext uri="{FF2B5EF4-FFF2-40B4-BE49-F238E27FC236}">
                <a16:creationId xmlns:a16="http://schemas.microsoft.com/office/drawing/2014/main" id="{8FBD3D96-AC80-8A28-57E7-471833BA1303}"/>
              </a:ext>
            </a:extLst>
          </p:cNvPr>
          <p:cNvSpPr/>
          <p:nvPr/>
        </p:nvSpPr>
        <p:spPr>
          <a:xfrm>
            <a:off x="1660216" y="685800"/>
            <a:ext cx="914400" cy="914400"/>
          </a:xfrm>
          <a:prstGeom prst="roundRect">
            <a:avLst>
              <a:gd name="adj" fmla="val 145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4" name="Size 1 Round +">
            <a:extLst>
              <a:ext uri="{FF2B5EF4-FFF2-40B4-BE49-F238E27FC236}">
                <a16:creationId xmlns:a16="http://schemas.microsoft.com/office/drawing/2014/main" id="{525E707E-531F-22B0-FE88-C1142DEC6397}"/>
              </a:ext>
            </a:extLst>
          </p:cNvPr>
          <p:cNvSpPr/>
          <p:nvPr/>
        </p:nvSpPr>
        <p:spPr>
          <a:xfrm>
            <a:off x="2710832" y="685800"/>
            <a:ext cx="914400" cy="914400"/>
          </a:xfrm>
          <a:prstGeom prst="roundRect">
            <a:avLst>
              <a:gd name="adj" fmla="val 205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1676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 C</dc:creator>
  <cp:lastModifiedBy>J C</cp:lastModifiedBy>
  <cp:revision>5</cp:revision>
  <dcterms:created xsi:type="dcterms:W3CDTF">2024-06-07T20:08:09Z</dcterms:created>
  <dcterms:modified xsi:type="dcterms:W3CDTF">2024-06-07T21:06:14Z</dcterms:modified>
</cp:coreProperties>
</file>