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64266" autoAdjust="0"/>
  </p:normalViewPr>
  <p:slideViewPr>
    <p:cSldViewPr snapToGrid="0" showGuides="1">
      <p:cViewPr varScale="1">
        <p:scale>
          <a:sx n="83" d="100"/>
          <a:sy n="83" d="100"/>
        </p:scale>
        <p:origin x="25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61F5-0881-4EE5-96F3-A6273C3451D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97600-1D01-458B-A602-0E3B410D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LINE 1</a:t>
            </a:r>
          </a:p>
          <a:p>
            <a:r>
              <a:rPr lang="en-US" dirty="0"/>
              <a:t>NOTES LINE 2</a:t>
            </a:r>
          </a:p>
          <a:p>
            <a:endParaRPr lang="en-US" dirty="0"/>
          </a:p>
          <a:p>
            <a:r>
              <a:rPr lang="en-US"/>
              <a:t>NOTES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97600-1D01-458B-A602-0E3B410D57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9B7C-922C-FA76-5291-B33A75BC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4A88-71BA-C666-D9E5-BA2624D6F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E11C6-EABC-90A2-6A28-74B3F53B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BD44B-B5C7-8B5C-A0FB-35279B9C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13DE-921B-4A4D-A056-6101FA11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1002-5945-B469-49EC-6DA62A5F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74DC8-61C9-0A54-A114-41ED1E04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F970-6352-317B-25CE-A9C2962A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C29F-20A0-D575-C151-6970D951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EFE6-62E5-8CB3-BC8A-F0798FAC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7A963-F03C-49EB-47F6-F7AAEAEC2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6AC56-7993-2BBC-8EA1-0D54EABA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FB75-68D9-FDCC-8AB4-F3684606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26BA8-09AC-3533-76EB-B3275E4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A87D-AC58-D8EB-1C26-12236934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4760-0BBC-AFCC-C31A-388B6EAD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AB9F-ED14-0523-7E25-4E0472D4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C952-DBD0-90A8-ADB4-EF0359D7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16C7-9A28-33F6-3B05-7DA45B0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DE03-332D-9A31-7243-77FE182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0FF3-CCDB-91AB-8B64-A313F4F0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0693-829E-EC61-5112-D5EDF98AB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91C8-BE62-5A74-B424-BC4A8DAA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8355-AFCF-FEC1-505C-A6C985DF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052A-B6CF-9611-63F7-A4E733E0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3CB3-5DE0-A17E-CF3E-383422E5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6938-8D1B-D65C-5B5F-C361E582E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3B3AD-9371-2FC8-F6AD-4D209A19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928AC-00FD-A82A-2EB4-64A3B276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E0204-995F-B7E8-32BC-CCD6ED50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12476-AD2D-E070-F8B7-B6C054B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4976-AC5E-6527-2D96-A54871D4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D035-C0C8-1212-889A-0846D8BE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F4D4B-4996-1354-EC40-77F173B2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4479E-C3B9-AA25-1796-358D4126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8E6C8-4885-46B6-F1B4-527D1EE7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213DC-DF8F-D0FB-049A-C5BDB4C6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E55D4-CDA7-CDA4-ABD7-1C2C7584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D3402-BB1A-BAB3-5630-9264828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FDB0-27FF-773E-5FE3-07A4ED0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E6F27-2A18-F8A6-9CC7-2215DEB5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83B70-A2F6-AB34-D886-BCFD83A4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AB70C-122B-768C-15AB-77891DF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6BA3E-39C1-F173-1973-D2B6A941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2DD4A-BF9D-8D57-5BC3-1411874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D225F-A63D-B668-BED7-28957DD4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B8-19FF-5A05-7744-3B289A1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C0F-FC4F-962B-212A-2CE9C3FF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D07C1-7D31-1BE6-5C44-ED8A6B26A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844B-460E-4334-DCEB-D36CD35B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3D6D-B4A8-60E5-7F2B-7CBF35A2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85A4-E8A6-EC1B-9013-319D2C93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EC15-83C2-610C-32E0-93366519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3FAF6-034C-024D-F9C1-F679E6DAF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4F9BC-F834-CDC4-335C-518EF7F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65F0-C23F-E9D2-2023-727068F7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20B5F-C019-CA7F-7C11-3B7CA91E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62E9-1A68-456D-945E-05192882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5644-B9B6-6895-28F0-1A6CF542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B7C1-D80E-8377-D859-D279E547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7AC0-1C27-336A-2E32-AFC91686A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D04AD-56CC-4F3C-8D78-BEF5F66EE37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5BAF-E89B-1988-6640-E96B74D82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A967-6AC3-D049-C884-2076CF0A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D4E90-933D-4FFB-B76E-6CF4C88BB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4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6EF1-0505-AE2F-E66C-456E05996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57202-6E6E-E3D4-91EC-EEBE9E984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Coliz</dc:creator>
  <cp:lastModifiedBy>James Coliz</cp:lastModifiedBy>
  <cp:revision>1</cp:revision>
  <dcterms:created xsi:type="dcterms:W3CDTF">2024-05-31T02:12:57Z</dcterms:created>
  <dcterms:modified xsi:type="dcterms:W3CDTF">2024-05-31T02:13:04Z</dcterms:modified>
</cp:coreProperties>
</file>