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44" d="100"/>
          <a:sy n="144" d="100"/>
        </p:scale>
        <p:origin x="96" y="2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5C70-A584-192C-5D11-9665D92F7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D09A0-4081-6F47-E375-836F4BC62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1ECEA-BBA8-0EA0-F695-C28C357A0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6BF3-1EA7-4F84-8A36-EBDE7A4A526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927A2-9516-5E67-A60F-1AC92350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991B3-6DDE-EF07-4CF7-5CB3D438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A6B3-27AF-4258-BE38-FC588575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7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D40A-2A10-F7A2-390D-8B871CD1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6C9B2-2E7F-3F67-2F9F-2B297123A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F70A-32A1-654A-C5C4-0E9087C9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6BF3-1EA7-4F84-8A36-EBDE7A4A526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291AF-71D5-E712-DF3E-904C3CC3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9A561-FDE4-D224-ECA0-9FE981F9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A6B3-27AF-4258-BE38-FC588575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AF5DF-DBF0-2B00-D569-F7E318D5D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A30F4-28F5-26B0-0981-D66D57114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A8C05-AE95-0552-7C2C-F3F78B5FB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6BF3-1EA7-4F84-8A36-EBDE7A4A526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2C36E-C2C4-E0E4-6FC6-73398CC4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E5300-B307-9914-4693-872EE564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A6B3-27AF-4258-BE38-FC588575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1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05A7-1A71-300E-10DB-05ABA1C9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E32A5-E0BF-0D83-8EA4-46B890F2E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6672B-B514-06B3-8FEE-8D902EDE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6BF3-1EA7-4F84-8A36-EBDE7A4A526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F6F62-FEE2-DE83-BDF5-7F29B940E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FFAB5-1E35-5B9B-055E-33C343FB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A6B3-27AF-4258-BE38-FC588575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2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279C7-405D-EE44-A94A-F89C2AF94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FFF7B-4AD3-75EE-6963-1A410E0A3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21C13-8AE3-62D0-694A-AC2B4137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6BF3-1EA7-4F84-8A36-EBDE7A4A526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9BAB2-1ED5-95FA-2534-EA91FAC8D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DAF84-4149-BB6B-CBC8-04032CEF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A6B3-27AF-4258-BE38-FC588575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0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DC23-19E6-A049-4023-4E3D5DF09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A1F0A-F678-BC42-F2FE-32DA27CA6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65802-263F-C07E-967B-ABC2E4CA3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2D75B-7BAA-D130-08BD-1B56C042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6BF3-1EA7-4F84-8A36-EBDE7A4A526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25B9D-2ECB-35AA-532F-E7630655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13E4D-9C04-78B6-FFF7-B2933532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A6B3-27AF-4258-BE38-FC588575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6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88011-CF26-D434-E7AA-70141E40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E0397-33DA-C9C9-FBAF-D016B76BF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0F6EF-1AC1-1368-A7A7-6EB5FB842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187F5-2340-6317-51F7-2464AA64B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C7BA6F-7D7A-61EF-9FE2-ED1576D26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87A28-9B81-EF86-9C05-61F34B4F7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6BF3-1EA7-4F84-8A36-EBDE7A4A526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FEAC25-EC9F-B664-E2B7-C1D37A7B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30CFAA-0E8A-792E-3FAB-9176D2FC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A6B3-27AF-4258-BE38-FC588575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6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368D1-796E-1A19-CA8E-DFA242A4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BC6792-25AD-255F-EC9D-527FB41D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6BF3-1EA7-4F84-8A36-EBDE7A4A526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C490F-7F33-C641-9094-342F5EBBA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86D26-571A-857B-73CF-41EE9049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A6B3-27AF-4258-BE38-FC588575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76958-68C4-9B21-CB05-A936E2151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6BF3-1EA7-4F84-8A36-EBDE7A4A526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92BB85-9E1A-8717-E8F0-69BBA55D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08832-7B6D-18AE-3EB3-8203B63E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A6B3-27AF-4258-BE38-FC588575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5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B775-FC32-D1D4-49BA-BC8FCDC1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5AB53-953D-1C3A-7F0A-276B7A567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B7ED2-77D6-3788-060E-B0BA86497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B1F9D-7B4F-FD29-96F7-6EA7FE8A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6BF3-1EA7-4F84-8A36-EBDE7A4A526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099E4-BDDF-EAA2-DB9C-88471F518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65E50-B2EC-4EC8-E2CE-F5559E16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A6B3-27AF-4258-BE38-FC588575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8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37AE3-74CE-BF74-73CD-32402CF1D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8C2E8C-9CF5-E8B3-E82E-EC083E413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CA85B-1D7D-83DA-D30D-A08F5E5B4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71C12-99B9-F37A-8A31-DC80C8176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6BF3-1EA7-4F84-8A36-EBDE7A4A526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9EDCC-E374-8605-1F10-9E53ACDE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B108A-BAEA-1997-B6CB-ED1D1845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A6B3-27AF-4258-BE38-FC588575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4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01A969-F54A-A6FD-7734-CA8B9323B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20F69-41BF-A7D5-98D7-C832F1A97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3682B-61BA-94D4-20F7-537DAAB03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8E6BF3-1EA7-4F84-8A36-EBDE7A4A526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6B797-372D-F507-2955-45CD79983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1533F-2BE8-6CE5-96C5-8495DEE31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1EA6B3-27AF-4258-BE38-FC588575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3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x 1">
            <a:extLst>
              <a:ext uri="{FF2B5EF4-FFF2-40B4-BE49-F238E27FC236}">
                <a16:creationId xmlns:a16="http://schemas.microsoft.com/office/drawing/2014/main" id="{7424417F-3B9A-796F-0153-272886C75AAE}"/>
              </a:ext>
            </a:extLst>
          </p:cNvPr>
          <p:cNvSpPr/>
          <p:nvPr/>
        </p:nvSpPr>
        <p:spPr>
          <a:xfrm>
            <a:off x="977900" y="1608667"/>
            <a:ext cx="1075267" cy="1341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ox 2">
            <a:extLst>
              <a:ext uri="{FF2B5EF4-FFF2-40B4-BE49-F238E27FC236}">
                <a16:creationId xmlns:a16="http://schemas.microsoft.com/office/drawing/2014/main" id="{69C925A5-8693-B636-6479-CF642EE21273}"/>
              </a:ext>
            </a:extLst>
          </p:cNvPr>
          <p:cNvSpPr/>
          <p:nvPr/>
        </p:nvSpPr>
        <p:spPr>
          <a:xfrm>
            <a:off x="3285067" y="1710267"/>
            <a:ext cx="1075267" cy="15197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ox 3">
            <a:extLst>
              <a:ext uri="{FF2B5EF4-FFF2-40B4-BE49-F238E27FC236}">
                <a16:creationId xmlns:a16="http://schemas.microsoft.com/office/drawing/2014/main" id="{9EE9A79C-E716-383C-6CCA-1AA1B8BE94E4}"/>
              </a:ext>
            </a:extLst>
          </p:cNvPr>
          <p:cNvSpPr/>
          <p:nvPr/>
        </p:nvSpPr>
        <p:spPr>
          <a:xfrm>
            <a:off x="5249333" y="1748367"/>
            <a:ext cx="1075267" cy="1049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ox 4">
            <a:extLst>
              <a:ext uri="{FF2B5EF4-FFF2-40B4-BE49-F238E27FC236}">
                <a16:creationId xmlns:a16="http://schemas.microsoft.com/office/drawing/2014/main" id="{5614D25F-D879-FF38-F877-6ADE76C7836C}"/>
              </a:ext>
            </a:extLst>
          </p:cNvPr>
          <p:cNvSpPr/>
          <p:nvPr/>
        </p:nvSpPr>
        <p:spPr>
          <a:xfrm>
            <a:off x="8788401" y="2214033"/>
            <a:ext cx="1198032" cy="210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EE68A040-A5E5-1325-DB7A-F6B2D9B8D948}"/>
              </a:ext>
            </a:extLst>
          </p:cNvPr>
          <p:cNvSpPr txBox="1"/>
          <p:nvPr/>
        </p:nvSpPr>
        <p:spPr>
          <a:xfrm>
            <a:off x="977900" y="3543300"/>
            <a:ext cx="1164167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ONE</a:t>
            </a:r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5CB2258A-BCCE-12D7-12B7-AAAAFCFEE82A}"/>
              </a:ext>
            </a:extLst>
          </p:cNvPr>
          <p:cNvSpPr txBox="1"/>
          <p:nvPr/>
        </p:nvSpPr>
        <p:spPr>
          <a:xfrm>
            <a:off x="3196167" y="3670228"/>
            <a:ext cx="1164167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TWO</a:t>
            </a:r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68C83FA7-66D8-5732-5464-130BDD3EF608}"/>
              </a:ext>
            </a:extLst>
          </p:cNvPr>
          <p:cNvSpPr txBox="1"/>
          <p:nvPr/>
        </p:nvSpPr>
        <p:spPr>
          <a:xfrm>
            <a:off x="5114787" y="1228147"/>
            <a:ext cx="1164167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THREE</a:t>
            </a:r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F0B6AA9E-7933-3C7D-2826-3C7A2A0E3CF1}"/>
              </a:ext>
            </a:extLst>
          </p:cNvPr>
          <p:cNvSpPr txBox="1"/>
          <p:nvPr/>
        </p:nvSpPr>
        <p:spPr>
          <a:xfrm>
            <a:off x="8025848" y="2476632"/>
            <a:ext cx="1164167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FOUR</a:t>
            </a:r>
          </a:p>
        </p:txBody>
      </p:sp>
    </p:spTree>
    <p:extLst>
      <p:ext uri="{BB962C8B-B14F-4D97-AF65-F5344CB8AC3E}">
        <p14:creationId xmlns:p14="http://schemas.microsoft.com/office/powerpoint/2010/main" val="4253669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Coliz</dc:creator>
  <cp:lastModifiedBy>James Coliz</cp:lastModifiedBy>
  <cp:revision>2</cp:revision>
  <dcterms:created xsi:type="dcterms:W3CDTF">2024-06-06T02:21:05Z</dcterms:created>
  <dcterms:modified xsi:type="dcterms:W3CDTF">2024-06-06T02:26:03Z</dcterms:modified>
</cp:coreProperties>
</file>