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8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5C70-A584-192C-5D11-9665D92F7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D09A0-4081-6F47-E375-836F4BC62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ECEA-BBA8-0EA0-F695-C28C357A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27A2-9516-5E67-A60F-1AC92350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91B3-6DDE-EF07-4CF7-5CB3D438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D40A-2A10-F7A2-390D-8B871CD1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6C9B2-2E7F-3F67-2F9F-2B297123A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70A-32A1-654A-C5C4-0E9087C9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91AF-71D5-E712-DF3E-904C3CC3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A561-FDE4-D224-ECA0-9FE981F9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AF5DF-DBF0-2B00-D569-F7E318D5D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A30F4-28F5-26B0-0981-D66D57114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8C05-AE95-0552-7C2C-F3F78B5F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C36E-C2C4-E0E4-6FC6-73398CC4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5300-B307-9914-4693-872EE564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05A7-1A71-300E-10DB-05ABA1C9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32A5-E0BF-0D83-8EA4-46B890F2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672B-B514-06B3-8FEE-8D902EDE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6F62-FEE2-DE83-BDF5-7F29B940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FAB5-1E35-5B9B-055E-33C343FB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79C7-405D-EE44-A94A-F89C2AF9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FFF7B-4AD3-75EE-6963-1A410E0A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1C13-8AE3-62D0-694A-AC2B4137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9BAB2-1ED5-95FA-2534-EA91FAC8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AF84-4149-BB6B-CBC8-04032CE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DC23-19E6-A049-4023-4E3D5DF0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1F0A-F678-BC42-F2FE-32DA27CA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65802-263F-C07E-967B-ABC2E4CA3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2D75B-7BAA-D130-08BD-1B56C04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25B9D-2ECB-35AA-532F-E7630655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13E4D-9C04-78B6-FFF7-B2933532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8011-CF26-D434-E7AA-70141E40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0397-33DA-C9C9-FBAF-D016B76B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F6EF-1AC1-1368-A7A7-6EB5FB842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187F5-2340-6317-51F7-2464AA64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7BA6F-7D7A-61EF-9FE2-ED1576D26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7A28-9B81-EF86-9C05-61F34B4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EAC25-EC9F-B664-E2B7-C1D37A7B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0CFAA-0E8A-792E-3FAB-9176D2FC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68D1-796E-1A19-CA8E-DFA242A4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C6792-25AD-255F-EC9D-527FB41D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C490F-7F33-C641-9094-342F5EBB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6D26-571A-857B-73CF-41EE9049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76958-68C4-9B21-CB05-A936E215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BB85-9E1A-8717-E8F0-69BBA55D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8832-7B6D-18AE-3EB3-8203B63E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B775-FC32-D1D4-49BA-BC8FCDC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AB53-953D-1C3A-7F0A-276B7A56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7ED2-77D6-3788-060E-B0BA86497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1F9D-7B4F-FD29-96F7-6EA7FE8A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099E4-BDDF-EAA2-DB9C-88471F51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65E50-B2EC-4EC8-E2CE-F5559E16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7AE3-74CE-BF74-73CD-32402CF1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C2E8C-9CF5-E8B3-E82E-EC083E41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A85B-1D7D-83DA-D30D-A08F5E5B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71C12-99B9-F37A-8A31-DC80C817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EDCC-E374-8605-1F10-9E53ACD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08A-BAEA-1997-B6CB-ED1D1845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1A969-F54A-A6FD-7734-CA8B9323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0F69-41BF-A7D5-98D7-C832F1A9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3682B-61BA-94D4-20F7-537DAAB03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E6BF3-1EA7-4F84-8A36-EBDE7A4A526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B797-372D-F507-2955-45CD7998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533F-2BE8-6CE5-96C5-8495DEE3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EA6B3-27AF-4258-BE38-FC58857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71E1-C8A0-C3F0-2EA1-A0E81C75C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66D5-C459-17E6-CE56-2D3034F9A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James Coliz</cp:lastModifiedBy>
  <cp:revision>1</cp:revision>
  <dcterms:created xsi:type="dcterms:W3CDTF">2024-06-06T02:21:05Z</dcterms:created>
  <dcterms:modified xsi:type="dcterms:W3CDTF">2024-06-06T02:21:08Z</dcterms:modified>
</cp:coreProperties>
</file>