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ea14bfa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ea14bfa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79026490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79026490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ea14bfa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ea14bfa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acfaa5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8acfaa5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8acfaa5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8acfaa5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4e9c3b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4e9c3b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79026490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7902649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902649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7902649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9026490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79026490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79026490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7902649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79026490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7902649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7902649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7902649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9026490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79026490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ea14bfa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ea14bfa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stat_main.cpp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 of main() – erase, scaling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Reset() s1. Add 5 to s1 and printInfo(s1)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s2 = s1. PrintInfo(</a:t>
            </a:r>
            <a:r>
              <a:rPr b="1" lang="en"/>
              <a:t>s1</a:t>
            </a:r>
            <a:r>
              <a:rPr lang="en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Reset() s1 and s2. Add 4 to both s1 and s2. Check if s1 and s2 are equal using ==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If(...) cout &lt;&lt; “...”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Reset() s1. Add 4 and -2 into s1. PrintInfo(s1)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s1 = -1 * s1. PrintInfo(s1)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Pseudorandom Number Generator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that generates random number using the following formula: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eed := </a:t>
            </a:r>
            <a:r>
              <a:rPr lang="en"/>
              <a:t>(multiplier * seed + increment) % modulus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Multiplier, increment, and modulus are 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rand_gen(int seed=1, int multiplier=1, int increment=1, int modulus=1)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lang="en"/>
              <a:t>oid set_seed(int new_seed);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 next(); // generates the next pseudorandom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lang="en"/>
              <a:t>oid print_info();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private variables do we need?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rand_main.cpp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printNumbers(rand_gen&amp; rg)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print_info() to generate the exactly same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rand_gen rg1(1, 40, 725, 729); printNumbers(rg1)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rg1’s seed to be 1. PrintNumbers(rg1)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rg1’s seed to be 15. PrintNumbers(rg1)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rand_gen rg2(14, 85, 637, 1947); PrintNumbers(rg2)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rg1’s seed to be 14. PrintNumbers(rg2)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tatistician.h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tatistician.cpp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stat_main.cpp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random.h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random.cpp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rand_main.cpp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files (.h)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class &amp; class functions. Include pre &amp; post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files (.cpp)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#include corresponding .h files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NOT #include .cpp files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&amp; Testing the Code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.g. g++ statistician.cpp main.cpp -o </a:t>
            </a:r>
            <a:r>
              <a:rPr lang="en"/>
              <a:t>statistician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/>
              <a:t>the</a:t>
            </a:r>
            <a:r>
              <a:rPr lang="en"/>
              <a:t> result into a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./&lt;executable name&gt; &gt; &lt;txt filename&gt;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./</a:t>
            </a:r>
            <a:r>
              <a:rPr lang="en"/>
              <a:t>statistician </a:t>
            </a:r>
            <a:r>
              <a:rPr lang="en"/>
              <a:t> &gt; statistician.txt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current result to expected output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</a:t>
            </a:r>
            <a:r>
              <a:rPr lang="en"/>
              <a:t>iff &lt;txt filename&gt; &lt;expected output filename&gt;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</a:t>
            </a:r>
            <a:r>
              <a:rPr lang="en"/>
              <a:t>.g. diff </a:t>
            </a:r>
            <a:r>
              <a:rPr lang="en"/>
              <a:t>statistician.txt expected_output.txt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the content of a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cat &lt;filename&gt;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cat statistician.txt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code to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today or next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Q: </a:t>
            </a:r>
            <a:r>
              <a:rPr lang="en"/>
              <a:t>Why do we use the friend function instead of the non-friend non-member function when we overload * and +?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the code 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the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Statistician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Class maintains information about a sequence of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next(double r) to add a new number into the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 need to store the entire sequence of numbers (i.e O(1) extra space complexity)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0: Copy/Paste Functions &amp; Variables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statistician(); //constructor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next(double r); // add a number into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reset(); // set variables to initial 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length() const; // length of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sum() const; // sum of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mean() const; // average of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minimum() const; // 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maximum() const; // 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friend</a:t>
            </a:r>
            <a:r>
              <a:rPr lang="en"/>
              <a:t> statistician operator +(const statistician&amp; s1, const statistician&amp; s2);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friend</a:t>
            </a:r>
            <a:r>
              <a:rPr lang="en"/>
              <a:t> statistician operator *(double scale, const statistician&amp; s);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 operator ==(const statistician&amp; s1, const statistician&amp; s2); //non-member 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0: Copy/Paste Functions &amp; Variables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total</a:t>
            </a:r>
            <a:r>
              <a:rPr lang="en"/>
              <a:t> // sum of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size // amount of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min // smallest number of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max // largest number of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ouble average (optional) // average of sequence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Implement Getters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length() const;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sum() const;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mean() const;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Optional: use assert() to avoid division by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minimum() const;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maximum() const;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 reset() and Constructor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all private variables to initial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statistician()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all private variables to initial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Implement next()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next(double 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</a:t>
            </a:r>
            <a:r>
              <a:rPr lang="en"/>
              <a:t>would </a:t>
            </a:r>
            <a:r>
              <a:rPr lang="en"/>
              <a:t>private variables change after adding a new number?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Implement Overloading Ops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statistician operator +(..)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would the result’s private variables change after adding two sequences together?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statistician operator *(..)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scale is &gt;= 0? What if scale &lt; 0?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statistician operator ==(..)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true, then either both length are 0,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corresponding private variables are equal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stat_main.cpp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oid printInfo(statistician &amp;s)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the sum, mean, smallest and largest with the format provided in the expected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Procedure of main() – s1,s2,s3 prints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statistician objects s1, s2 &amp; s3.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1.1, -2.4, 0.8 into s1. PrintInfo(s1) after each add.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5.7, -3.8, 4.9 into s2. PrintInfo(s2) after each add.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3 = s1 + s2. PrintInfo(s3) after.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