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70" r:id="rId10"/>
    <p:sldId id="271" r:id="rId11"/>
    <p:sldId id="272" r:id="rId12"/>
    <p:sldId id="260" r:id="rId13"/>
    <p:sldId id="261" r:id="rId14"/>
    <p:sldId id="274" r:id="rId15"/>
    <p:sldId id="275" r:id="rId16"/>
    <p:sldId id="276" r:id="rId17"/>
    <p:sldId id="273" r:id="rId18"/>
    <p:sldId id="262" r:id="rId19"/>
    <p:sldId id="263" r:id="rId20"/>
    <p:sldId id="264" r:id="rId21"/>
    <p:sldId id="265" r:id="rId22"/>
  </p:sldIdLst>
  <p:sldSz cx="9144000" cy="5143500" type="screen16x9"/>
  <p:notesSz cx="6858000" cy="9144000"/>
  <p:embeddedFontLst>
    <p:embeddedFont>
      <p:font typeface="Proxima Nova" panose="02010600030101010101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385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87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b83983d9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b83983d9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6eddff3a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6eddff3a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6eddff3a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6eddff3a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424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6eddff3a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6eddff3a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84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6eddff3a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6eddff3a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446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6eddff3a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6eddff3a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852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6eddff3a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6eddff3a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6eddff3a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6eddff3a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6eddff3a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6eddff3a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b83983d9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b83983d9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03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27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19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13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6eddff3a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6eddff3a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6eddff3a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6eddff3a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c76a9f33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c76a9f33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85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nstruc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Keyed_bag</a:t>
            </a:r>
            <a:r>
              <a:rPr lang="en-US" dirty="0"/>
              <a:t> Main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Insert (1, “ONE”) to kb1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Count(1) from kb1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Insert(7, “seven”),(9,”nine”),(11,”eleven”) to kb1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bSize</a:t>
            </a:r>
            <a:r>
              <a:rPr lang="en-US" dirty="0"/>
              <a:t>(kb1) -&gt; Erase(“eleven”) from kb1 -&gt; </a:t>
            </a:r>
            <a:r>
              <a:rPr lang="en-US" dirty="0" err="1"/>
              <a:t>bSize</a:t>
            </a:r>
            <a:r>
              <a:rPr lang="en-US" dirty="0"/>
              <a:t>(kb1) -&gt; Erase(“ONE”) from kb1 -&gt; </a:t>
            </a:r>
            <a:r>
              <a:rPr lang="en-US" dirty="0" err="1"/>
              <a:t>bSze</a:t>
            </a:r>
            <a:r>
              <a:rPr lang="en-US" dirty="0"/>
              <a:t>(kb1)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Insert(1,”1”),(2,”2”),(3,”3”),(4,”4”),(5,”5”) to kb2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kb3=kb1+kb2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bSize</a:t>
            </a:r>
            <a:r>
              <a:rPr lang="en-US" dirty="0"/>
              <a:t>(kb3)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62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Keyed_bag</a:t>
            </a:r>
            <a:r>
              <a:rPr lang="en-US" dirty="0"/>
              <a:t> Main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Has (“1”), (“one”), (“turkey”) from kb3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Count(1), (9), (-5) from kb3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 (“three”) from kb3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cout</a:t>
            </a:r>
            <a:r>
              <a:rPr lang="en-US" dirty="0"/>
              <a:t> &lt;&lt; "Erasing all of kb2."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kb2.erase()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bSize</a:t>
            </a:r>
            <a:r>
              <a:rPr lang="en-US" dirty="0"/>
              <a:t>(kb2)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Insert(22,"I'm </a:t>
            </a:r>
            <a:r>
              <a:rPr lang="en-US" dirty="0" err="1"/>
              <a:t>feelin</a:t>
            </a:r>
            <a:r>
              <a:rPr lang="en-US" dirty="0"/>
              <a:t>’”) to kb2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Get("I'm </a:t>
            </a:r>
            <a:r>
              <a:rPr lang="en-US" dirty="0" err="1"/>
              <a:t>feelin</a:t>
            </a:r>
            <a:r>
              <a:rPr lang="en-US" dirty="0"/>
              <a:t>’”) from kb2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20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Project: Polynomial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an array to maintain a polynomial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Index == Exponent; coef[i] == coefficient of i-th power.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e.g. [2,3,0,1,-5] = 2 + 3x + x^3 - 5x^4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Private variables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double coef[MAXIMUM_DEGREE+1];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u</a:t>
            </a:r>
            <a:r>
              <a:rPr lang="en" dirty="0"/>
              <a:t>nsigned int current_degree;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Project: Polynomial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6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Member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</a:t>
            </a:r>
            <a:r>
              <a:rPr lang="en-US" dirty="0" err="1"/>
              <a:t>update_current_degree</a:t>
            </a:r>
            <a:r>
              <a:rPr lang="en-US" dirty="0"/>
              <a:t>() //The current degree is set to the highest exponent with a non-zero coefficient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polynomial(double c = 0.0, unsigned int exponent = 0) //constructor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</a:t>
            </a:r>
            <a:r>
              <a:rPr lang="en-US" dirty="0" err="1"/>
              <a:t>assign_coef</a:t>
            </a:r>
            <a:r>
              <a:rPr lang="en-US" dirty="0"/>
              <a:t>(double coefficient, unsigned int exponent)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</a:t>
            </a:r>
            <a:r>
              <a:rPr lang="en-US" dirty="0" err="1"/>
              <a:t>add_to_coef</a:t>
            </a:r>
            <a:r>
              <a:rPr lang="en-US" dirty="0"/>
              <a:t>(double amount, unsigned int exponent)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clear( 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polynomial antiderivative( ) const;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double coefficient(</a:t>
            </a:r>
            <a:r>
              <a:rPr lang="fr-FR" dirty="0" err="1"/>
              <a:t>unsigned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exponent</a:t>
            </a:r>
            <a:r>
              <a:rPr lang="fr-FR" dirty="0"/>
              <a:t>) </a:t>
            </a:r>
            <a:r>
              <a:rPr lang="fr-FR" dirty="0" err="1"/>
              <a:t>const</a:t>
            </a:r>
            <a:r>
              <a:rPr lang="fr-FR" dirty="0"/>
              <a:t>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double </a:t>
            </a:r>
            <a:r>
              <a:rPr lang="fr-FR" dirty="0" err="1"/>
              <a:t>definite_integral</a:t>
            </a:r>
            <a:r>
              <a:rPr lang="fr-FR" dirty="0"/>
              <a:t>(double x0, double x1) </a:t>
            </a:r>
            <a:r>
              <a:rPr lang="fr-FR" dirty="0" err="1"/>
              <a:t>const</a:t>
            </a:r>
            <a:r>
              <a:rPr lang="fr-FR" dirty="0"/>
              <a:t>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unsigned int degree( ) const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polynomial derivative( ) const;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double </a:t>
            </a:r>
            <a:r>
              <a:rPr lang="fr-FR" dirty="0" err="1"/>
              <a:t>eval</a:t>
            </a:r>
            <a:r>
              <a:rPr lang="fr-FR" dirty="0"/>
              <a:t>(double x) </a:t>
            </a:r>
            <a:r>
              <a:rPr lang="fr-FR" dirty="0" err="1"/>
              <a:t>const</a:t>
            </a:r>
            <a:r>
              <a:rPr lang="fr-FR" dirty="0"/>
              <a:t>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bool </a:t>
            </a:r>
            <a:r>
              <a:rPr lang="en-US" dirty="0" err="1"/>
              <a:t>is_zero</a:t>
            </a:r>
            <a:r>
              <a:rPr lang="en-US" dirty="0"/>
              <a:t>( ) const;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unsigned int </a:t>
            </a:r>
            <a:r>
              <a:rPr lang="en-US" dirty="0" err="1"/>
              <a:t>next_term</a:t>
            </a:r>
            <a:r>
              <a:rPr lang="en-US" dirty="0"/>
              <a:t>(unsigned int e) const;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unsigned int </a:t>
            </a:r>
            <a:r>
              <a:rPr lang="en-US" dirty="0" err="1"/>
              <a:t>previous_term</a:t>
            </a:r>
            <a:r>
              <a:rPr lang="en-US" dirty="0"/>
              <a:t>(unsigned int e) const;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double operator( ) (double x) const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Project: Polynomial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6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Modification Member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</a:t>
            </a:r>
            <a:r>
              <a:rPr lang="en-US" dirty="0" err="1"/>
              <a:t>assign_coef</a:t>
            </a:r>
            <a:r>
              <a:rPr lang="en-US" dirty="0"/>
              <a:t>(double coefficient, unsigned int exponent)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</a:t>
            </a:r>
            <a:r>
              <a:rPr lang="en-US" dirty="0" err="1"/>
              <a:t>add_to_coef</a:t>
            </a:r>
            <a:r>
              <a:rPr lang="en-US" dirty="0"/>
              <a:t>(double amount, unsigned int exponent)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clear( )</a:t>
            </a:r>
          </a:p>
        </p:txBody>
      </p:sp>
    </p:spTree>
    <p:extLst>
      <p:ext uri="{BB962C8B-B14F-4D97-AF65-F5344CB8AC3E}">
        <p14:creationId xmlns:p14="http://schemas.microsoft.com/office/powerpoint/2010/main" val="220171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Project: Polynomial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6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Const Member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polynomial antiderivative( ) const;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double coefficient(</a:t>
            </a:r>
            <a:r>
              <a:rPr lang="fr-FR" dirty="0" err="1"/>
              <a:t>unsigned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exponent</a:t>
            </a:r>
            <a:r>
              <a:rPr lang="fr-FR" dirty="0"/>
              <a:t>) </a:t>
            </a:r>
            <a:r>
              <a:rPr lang="fr-FR" dirty="0" err="1"/>
              <a:t>const</a:t>
            </a:r>
            <a:r>
              <a:rPr lang="fr-FR" dirty="0"/>
              <a:t>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double </a:t>
            </a:r>
            <a:r>
              <a:rPr lang="fr-FR" dirty="0" err="1"/>
              <a:t>definite_integral</a:t>
            </a:r>
            <a:r>
              <a:rPr lang="fr-FR" dirty="0"/>
              <a:t>(double x0, double x1) </a:t>
            </a:r>
            <a:r>
              <a:rPr lang="fr-FR" dirty="0" err="1"/>
              <a:t>const</a:t>
            </a:r>
            <a:r>
              <a:rPr lang="fr-FR" dirty="0"/>
              <a:t>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unsigned int degree( ) const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polynomial derivative( ) const;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double </a:t>
            </a:r>
            <a:r>
              <a:rPr lang="fr-FR" dirty="0" err="1"/>
              <a:t>eval</a:t>
            </a:r>
            <a:r>
              <a:rPr lang="fr-FR" dirty="0"/>
              <a:t>(double x) </a:t>
            </a:r>
            <a:r>
              <a:rPr lang="fr-FR" dirty="0" err="1"/>
              <a:t>const</a:t>
            </a:r>
            <a:r>
              <a:rPr lang="fr-FR" dirty="0"/>
              <a:t>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bool </a:t>
            </a:r>
            <a:r>
              <a:rPr lang="en-US" dirty="0" err="1"/>
              <a:t>is_zero</a:t>
            </a:r>
            <a:r>
              <a:rPr lang="en-US" dirty="0"/>
              <a:t>( ) const;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unsigned int </a:t>
            </a:r>
            <a:r>
              <a:rPr lang="en-US" dirty="0" err="1"/>
              <a:t>next_term</a:t>
            </a:r>
            <a:r>
              <a:rPr lang="en-US" dirty="0"/>
              <a:t>(unsigned int e) const; //If there is NO next term, return 0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unsigned int </a:t>
            </a:r>
            <a:r>
              <a:rPr lang="en-US" dirty="0" err="1"/>
              <a:t>previous_term</a:t>
            </a:r>
            <a:r>
              <a:rPr lang="en-US" dirty="0"/>
              <a:t>(unsigned int e) const; //If there is NO previous term, return UINT_MAX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double operator( ) (double x) const //same as eval()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64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Project: Polynomial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65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Non Member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polynomial operator +(const polynomial&amp; p1, const polynomial&amp; p2)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polynomial operator -(const polynomial&amp; p1, const polynomial&amp; p2)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polynomial operator *(const polynomial&amp; p1, const polynomial&amp; p2) //Precondition: p1.degree( ) + p2.degree( ) &lt;= MAXIMUM_DEGREE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std::</a:t>
            </a:r>
            <a:r>
              <a:rPr lang="en-US" dirty="0" err="1"/>
              <a:t>ostream</a:t>
            </a:r>
            <a:r>
              <a:rPr lang="en-US" dirty="0"/>
              <a:t>&amp; operator &lt;&lt; (std::</a:t>
            </a:r>
            <a:r>
              <a:rPr lang="en-US" dirty="0" err="1"/>
              <a:t>ostream</a:t>
            </a:r>
            <a:r>
              <a:rPr lang="en-US" dirty="0"/>
              <a:t>&amp; out, const polynomial&amp; p)</a:t>
            </a:r>
          </a:p>
        </p:txBody>
      </p:sp>
    </p:spTree>
    <p:extLst>
      <p:ext uri="{BB962C8B-B14F-4D97-AF65-F5344CB8AC3E}">
        <p14:creationId xmlns:p14="http://schemas.microsoft.com/office/powerpoint/2010/main" val="1760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Main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printTest()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 polynomial p1 &amp;p2. Print p1.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p1 := 5x^2. Print p1.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p1 := 3 - 4x + 5x^2. Print p1.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p1 := p1 + 8x. Print p1.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p1 := 3 + 4x + 5x^2 - 2.5x^3. Print p1.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p2 := -7.2. Print p2.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p2 := -7.2 -3x^5. Print p2.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836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Main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Call printTest()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Initialization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polynomial p1, p2(5.2, 0), p3(3.7, 29), p4(4.6, 13); Print all of them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Assignment Tests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Clear() p1 and p2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p1 = 9 + 8x + 7x^17 + 6x^28 + 5x^29. Print p1.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Print p1’s degree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p2 = -4 - 3.5x - 3x^17 - 2.5x^28 - 2x^29. Print p2.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Add_to Tests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p1 := p1 - 12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p2 := p2 + 4x^29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Print p1 &amp; p2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Term/Previous Term Tests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Expected output to infer the code needed. Call next_term() and previous_term()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Zero 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ternary operator to determine whether p1 is_zero() or not. Check expected output format.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Clear() p1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ternary operator again to determine whether p1 is_zero() or not. Check expected output format.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 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Clear() p1.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p1 := 3 + 4x + 5x^2. Print p1.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Expected output to infer the code needed.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the first three lines (“x=...”), Use p1.eval(4), p1(2.5) and p1(3.7).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" dirty="0"/>
              <a:t>Keyed_bag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&lt;Key, Value&gt; pairs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Keys are unique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Parallel arrays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One to store keys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One to store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Private variables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key_type keys[CAPACITY]; // array of keys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value_type data[CAPACITY]; // array of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size_type used; // number of &lt;key, value&gt; pairs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 Operator Tests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Clear() p2.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p2 = -11.3x + 7.2x^2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p1 + p2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p1 - p2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p1 * p2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code to 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 or next week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Must compile and run on linux servers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with description of lab is on Camino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Submission guidelines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" dirty="0"/>
              <a:t>Keyed_bag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Member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keyed_bag</a:t>
            </a:r>
            <a:r>
              <a:rPr lang="en-US" dirty="0"/>
              <a:t>() //</a:t>
            </a:r>
            <a:r>
              <a:rPr lang="en-US" dirty="0">
                <a:hlinkClick r:id="rId3" action="ppaction://hlinkfile"/>
              </a:rPr>
              <a:t>constructor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erase()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erase(const </a:t>
            </a:r>
            <a:r>
              <a:rPr lang="en-US" dirty="0" err="1"/>
              <a:t>key_type</a:t>
            </a:r>
            <a:r>
              <a:rPr lang="en-US" dirty="0"/>
              <a:t>&amp; key)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insert(const </a:t>
            </a:r>
            <a:r>
              <a:rPr lang="en-US" dirty="0" err="1"/>
              <a:t>value_type</a:t>
            </a:r>
            <a:r>
              <a:rPr lang="en-US" dirty="0"/>
              <a:t>&amp; entry, const </a:t>
            </a:r>
            <a:r>
              <a:rPr lang="en-US" dirty="0" err="1"/>
              <a:t>key_type</a:t>
            </a:r>
            <a:r>
              <a:rPr lang="en-US" dirty="0"/>
              <a:t>&amp; key)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operator+=(const </a:t>
            </a:r>
            <a:r>
              <a:rPr lang="en-US" dirty="0" err="1"/>
              <a:t>keyed_bag</a:t>
            </a:r>
            <a:r>
              <a:rPr lang="en-US" dirty="0"/>
              <a:t>&amp; addend)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bool </a:t>
            </a:r>
            <a:r>
              <a:rPr lang="en-US" dirty="0" err="1"/>
              <a:t>has_key</a:t>
            </a:r>
            <a:r>
              <a:rPr lang="en-US" dirty="0"/>
              <a:t>(const </a:t>
            </a:r>
            <a:r>
              <a:rPr lang="en-US" dirty="0" err="1"/>
              <a:t>key_type</a:t>
            </a:r>
            <a:r>
              <a:rPr lang="en-US" dirty="0"/>
              <a:t>&amp; key) const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value_type</a:t>
            </a:r>
            <a:r>
              <a:rPr lang="en-US" dirty="0"/>
              <a:t> get(const </a:t>
            </a:r>
            <a:r>
              <a:rPr lang="en-US" dirty="0" err="1"/>
              <a:t>key_type</a:t>
            </a:r>
            <a:r>
              <a:rPr lang="en-US" dirty="0"/>
              <a:t>&amp; key) const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bool </a:t>
            </a:r>
            <a:r>
              <a:rPr lang="en-US" dirty="0" err="1"/>
              <a:t>hasDuplicateKey</a:t>
            </a:r>
            <a:r>
              <a:rPr lang="en-US" dirty="0"/>
              <a:t>(const </a:t>
            </a:r>
            <a:r>
              <a:rPr lang="en-US" dirty="0" err="1"/>
              <a:t>keyed_bag</a:t>
            </a:r>
            <a:r>
              <a:rPr lang="en-US" dirty="0"/>
              <a:t>&amp; </a:t>
            </a:r>
            <a:r>
              <a:rPr lang="en-US" dirty="0" err="1"/>
              <a:t>otherBag</a:t>
            </a:r>
            <a:r>
              <a:rPr lang="en-US" dirty="0"/>
              <a:t>) const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size_type</a:t>
            </a:r>
            <a:r>
              <a:rPr lang="en-US" dirty="0"/>
              <a:t> size() const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size_type</a:t>
            </a:r>
            <a:r>
              <a:rPr lang="en-US" dirty="0"/>
              <a:t> count(const </a:t>
            </a:r>
            <a:r>
              <a:rPr lang="en-US" dirty="0" err="1"/>
              <a:t>value_type</a:t>
            </a:r>
            <a:r>
              <a:rPr lang="en-US" dirty="0"/>
              <a:t>&amp; target) const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Non-member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keyed_bag</a:t>
            </a:r>
            <a:r>
              <a:rPr lang="en-US" dirty="0"/>
              <a:t> operator+(const </a:t>
            </a:r>
            <a:r>
              <a:rPr lang="en-US" dirty="0" err="1"/>
              <a:t>keyed_bag</a:t>
            </a:r>
            <a:r>
              <a:rPr lang="en-US" dirty="0"/>
              <a:t>&amp; b1, const </a:t>
            </a:r>
            <a:r>
              <a:rPr lang="en-US" dirty="0" err="1"/>
              <a:t>keyed_bag</a:t>
            </a:r>
            <a:r>
              <a:rPr lang="en-US" dirty="0"/>
              <a:t>&amp; b2)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76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" dirty="0"/>
              <a:t>Keyed_bag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Modification Member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erase() //empty the keyed bag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erase(const </a:t>
            </a:r>
            <a:r>
              <a:rPr lang="en-US" dirty="0" err="1"/>
              <a:t>key_type</a:t>
            </a:r>
            <a:r>
              <a:rPr lang="en-US" dirty="0"/>
              <a:t>&amp; key) //If key was in the </a:t>
            </a:r>
            <a:r>
              <a:rPr lang="en-US" dirty="0" err="1"/>
              <a:t>keyed_bag</a:t>
            </a:r>
            <a:r>
              <a:rPr lang="en-US" dirty="0"/>
              <a:t>, then the key and its value have been removed, indicated by the return value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insert(const </a:t>
            </a:r>
            <a:r>
              <a:rPr lang="en-US" dirty="0" err="1"/>
              <a:t>value_type</a:t>
            </a:r>
            <a:r>
              <a:rPr lang="en-US" dirty="0"/>
              <a:t>&amp; entry, const </a:t>
            </a:r>
            <a:r>
              <a:rPr lang="en-US" dirty="0" err="1"/>
              <a:t>key_type</a:t>
            </a:r>
            <a:r>
              <a:rPr lang="en-US" dirty="0"/>
              <a:t>&amp; key) //Precondition: size( ) &lt; CAPACITY, and the </a:t>
            </a:r>
            <a:r>
              <a:rPr lang="en-US" dirty="0" err="1"/>
              <a:t>keyed_bag</a:t>
            </a:r>
            <a:r>
              <a:rPr lang="en-US" dirty="0"/>
              <a:t> does not yet contain the given key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void operator+=(const </a:t>
            </a:r>
            <a:r>
              <a:rPr lang="en-US" dirty="0" err="1"/>
              <a:t>keyed_bag</a:t>
            </a:r>
            <a:r>
              <a:rPr lang="en-US" dirty="0"/>
              <a:t>&amp; addend) // Precondition: size( ) + </a:t>
            </a:r>
            <a:r>
              <a:rPr lang="en-US" dirty="0" err="1"/>
              <a:t>addend.size</a:t>
            </a:r>
            <a:r>
              <a:rPr lang="en-US" dirty="0"/>
              <a:t>( ) &lt;= CAPACITY &amp;&amp; NO shared keys</a:t>
            </a:r>
          </a:p>
        </p:txBody>
      </p:sp>
    </p:spTree>
    <p:extLst>
      <p:ext uri="{BB962C8B-B14F-4D97-AF65-F5344CB8AC3E}">
        <p14:creationId xmlns:p14="http://schemas.microsoft.com/office/powerpoint/2010/main" val="114114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" dirty="0"/>
              <a:t>Keyed_bag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Const Member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bool </a:t>
            </a:r>
            <a:r>
              <a:rPr lang="en-US" dirty="0" err="1"/>
              <a:t>has_key</a:t>
            </a:r>
            <a:r>
              <a:rPr lang="en-US" dirty="0"/>
              <a:t>(const </a:t>
            </a:r>
            <a:r>
              <a:rPr lang="en-US" dirty="0" err="1"/>
              <a:t>key_type</a:t>
            </a:r>
            <a:r>
              <a:rPr lang="en-US" dirty="0"/>
              <a:t>&amp; key) const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value_type</a:t>
            </a:r>
            <a:r>
              <a:rPr lang="en-US" dirty="0"/>
              <a:t> get(const </a:t>
            </a:r>
            <a:r>
              <a:rPr lang="en-US" dirty="0" err="1"/>
              <a:t>key_type</a:t>
            </a:r>
            <a:r>
              <a:rPr lang="en-US" dirty="0"/>
              <a:t>&amp; key) const //Precondition: </a:t>
            </a:r>
            <a:r>
              <a:rPr lang="en-US" dirty="0" err="1"/>
              <a:t>has_key</a:t>
            </a:r>
            <a:r>
              <a:rPr lang="en-US" dirty="0"/>
              <a:t>() returns true for the given key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bool </a:t>
            </a:r>
            <a:r>
              <a:rPr lang="en-US" dirty="0" err="1"/>
              <a:t>hasDuplicateKey</a:t>
            </a:r>
            <a:r>
              <a:rPr lang="en-US" dirty="0"/>
              <a:t>(const </a:t>
            </a:r>
            <a:r>
              <a:rPr lang="en-US" dirty="0" err="1"/>
              <a:t>keyed_bag</a:t>
            </a:r>
            <a:r>
              <a:rPr lang="en-US" dirty="0"/>
              <a:t>&amp; </a:t>
            </a:r>
            <a:r>
              <a:rPr lang="en-US" dirty="0" err="1"/>
              <a:t>otherBag</a:t>
            </a:r>
            <a:r>
              <a:rPr lang="en-US" dirty="0"/>
              <a:t>) const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size_type</a:t>
            </a:r>
            <a:r>
              <a:rPr lang="en-US" dirty="0"/>
              <a:t> size() const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size_type</a:t>
            </a:r>
            <a:r>
              <a:rPr lang="en-US" dirty="0"/>
              <a:t> count(const </a:t>
            </a:r>
            <a:r>
              <a:rPr lang="en-US" dirty="0" err="1"/>
              <a:t>value_type</a:t>
            </a:r>
            <a:r>
              <a:rPr lang="en-US" dirty="0"/>
              <a:t>&amp; target) const //The return value is number of times target is in the </a:t>
            </a:r>
            <a:r>
              <a:rPr lang="en-US" dirty="0" err="1"/>
              <a:t>keyed_bag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59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" dirty="0"/>
              <a:t>Keyed_bag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Non-member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keyed_bag</a:t>
            </a:r>
            <a:r>
              <a:rPr lang="en-US" dirty="0"/>
              <a:t> operator+(const </a:t>
            </a:r>
            <a:r>
              <a:rPr lang="en-US" dirty="0" err="1"/>
              <a:t>keyed_bag</a:t>
            </a:r>
            <a:r>
              <a:rPr lang="en-US" dirty="0"/>
              <a:t>&amp; b1, const </a:t>
            </a:r>
            <a:r>
              <a:rPr lang="en-US" dirty="0" err="1"/>
              <a:t>keyed_bag</a:t>
            </a:r>
            <a:r>
              <a:rPr lang="en-US" dirty="0"/>
              <a:t>&amp; b2) //Precondition: Same as operator+=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50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Keyed_bag Main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keyed_bag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kb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// Inserting &lt;val&gt; with key "&lt;key&gt;"</a:t>
            </a:r>
            <a:endParaRPr sz="14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keyed_bag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kb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// Erasing "&lt;key&gt;".</a:t>
            </a:r>
            <a:endParaRPr sz="14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keyed_bag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kb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// Value for "&lt;key&gt;": &lt;value&gt;</a:t>
            </a:r>
            <a:endParaRPr sz="14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Keyed_bag 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Has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keyed_bag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kb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// Has &lt;key&gt;: &lt;count&gt;</a:t>
            </a:r>
            <a:endParaRPr sz="14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keyed_bag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kb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// Number of &lt;value&gt;'s in the bag: &lt;count&gt;</a:t>
            </a:r>
            <a:endParaRPr sz="14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bSize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keyed_bag</a:t>
            </a:r>
            <a:r>
              <a:rPr lang="en" sz="1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kb</a:t>
            </a: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// Bag size: &lt;size&gt;</a:t>
            </a:r>
            <a:endParaRPr sz="14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50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Keyed_bag</a:t>
            </a:r>
            <a:r>
              <a:rPr lang="en-US" dirty="0"/>
              <a:t> Main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21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</a:t>
            </a:r>
            <a:r>
              <a:rPr lang="en-US" dirty="0" err="1"/>
              <a:t>Keyed_bag</a:t>
            </a:r>
            <a:r>
              <a:rPr lang="en-US" dirty="0"/>
              <a:t> objects kb1, kb2 and kb3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Insert (5, “five”), (3,”three”),(1,”one”) to kb1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 (“one”), (“three”), (“five”) from kb1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Has (“five”), (“two”) from kb1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bSize</a:t>
            </a:r>
            <a:r>
              <a:rPr lang="en-US" dirty="0"/>
              <a:t>(kb1) -&gt; Erase(“five”) from kb1 -&gt; </a:t>
            </a:r>
            <a:r>
              <a:rPr lang="en-US" dirty="0" err="1"/>
              <a:t>b</a:t>
            </a:r>
            <a:r>
              <a:rPr lang="en-US" altLang="zh-CN" dirty="0" err="1"/>
              <a:t>Size</a:t>
            </a:r>
            <a:r>
              <a:rPr lang="en-US" altLang="zh-CN" dirty="0"/>
              <a:t>(kb1)</a:t>
            </a:r>
          </a:p>
          <a:p>
            <a:r>
              <a:rPr lang="en-US" dirty="0"/>
              <a:t>Has (“five”), (“three”) from kb1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Insert (-8, “</a:t>
            </a:r>
            <a:r>
              <a:rPr lang="en-US" dirty="0" err="1"/>
              <a:t>neg_eight</a:t>
            </a:r>
            <a:r>
              <a:rPr lang="en-US" dirty="0"/>
              <a:t>”) to kb1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bSize</a:t>
            </a:r>
            <a:r>
              <a:rPr lang="en-US" dirty="0"/>
              <a:t>(kb1)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Has (“</a:t>
            </a:r>
            <a:r>
              <a:rPr lang="en-US" dirty="0" err="1"/>
              <a:t>neg_eight</a:t>
            </a:r>
            <a:r>
              <a:rPr lang="en-US" dirty="0"/>
              <a:t>”) from kb1 -&gt; Get (“</a:t>
            </a:r>
            <a:r>
              <a:rPr lang="en-US" dirty="0" err="1"/>
              <a:t>neg_eight</a:t>
            </a:r>
            <a:r>
              <a:rPr lang="en-US" dirty="0"/>
              <a:t>”) from kb1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Count(9), (1) from kb1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98122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1706</Words>
  <Application>Microsoft Office PowerPoint</Application>
  <PresentationFormat>全屏显示(16:9)</PresentationFormat>
  <Paragraphs>190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Proxima Nova</vt:lpstr>
      <vt:lpstr>Arial</vt:lpstr>
      <vt:lpstr>Courier New</vt:lpstr>
      <vt:lpstr>Spearmint</vt:lpstr>
      <vt:lpstr>Lab 4</vt:lpstr>
      <vt:lpstr>Project: Keyed_bag</vt:lpstr>
      <vt:lpstr>Project: Keyed_bag</vt:lpstr>
      <vt:lpstr>Project: Keyed_bag</vt:lpstr>
      <vt:lpstr>Project: Keyed_bag</vt:lpstr>
      <vt:lpstr>Project: Keyed_bag</vt:lpstr>
      <vt:lpstr>Keyed_bag Main</vt:lpstr>
      <vt:lpstr>Keyed_bag Main </vt:lpstr>
      <vt:lpstr>Keyed_bag Main</vt:lpstr>
      <vt:lpstr>Keyed_bag Main</vt:lpstr>
      <vt:lpstr>Keyed_bag Main</vt:lpstr>
      <vt:lpstr>Project: Polynomial</vt:lpstr>
      <vt:lpstr>Project: Polynomial</vt:lpstr>
      <vt:lpstr>Project: Polynomial</vt:lpstr>
      <vt:lpstr>Project: Polynomial</vt:lpstr>
      <vt:lpstr>Project: Polynomial</vt:lpstr>
      <vt:lpstr>Polynomial Main</vt:lpstr>
      <vt:lpstr>Polynomial Main</vt:lpstr>
      <vt:lpstr>Polynomial Main </vt:lpstr>
      <vt:lpstr>Polynomial Main  </vt:lpstr>
      <vt:lpstr>Don’t Forget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cp:lastModifiedBy>Jinhao Wang</cp:lastModifiedBy>
  <cp:revision>8</cp:revision>
  <dcterms:modified xsi:type="dcterms:W3CDTF">2024-01-29T02:46:57Z</dcterms:modified>
</cp:coreProperties>
</file>