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0811f48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0811f48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811f48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811f48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0811f48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0811f48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811f480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811f48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0811f48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0811f48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811f480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811f480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b04244c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b04244c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04244c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04244c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04244c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04244c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811f48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811f48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Files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eque.h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eque_iterator.h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your implementations in the .h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recommendation (not required for lab)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you </a:t>
            </a:r>
            <a:r>
              <a:rPr lang="en" u="sng"/>
              <a:t>have to</a:t>
            </a:r>
            <a:r>
              <a:rPr lang="en"/>
              <a:t> write implementation details inside .h files (i.e. templates), add “_impl” suffix.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or next week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I will NOT be available on weekends -- plan accordingly.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Must compile and run on linux servers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"/>
              <a:t>Submit your code before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with description of lab is on Camino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+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 front; add/remove end. No insertion/deletion in the middle.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this lab you have a slightly different variation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Deque.h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value_type** blocker_pointers; // </a:t>
            </a:r>
            <a:r>
              <a:rPr lang="en"/>
              <a:t>Pointer to f</a:t>
            </a:r>
            <a:r>
              <a:rPr lang="en"/>
              <a:t>ront of the entire </a:t>
            </a:r>
            <a:r>
              <a:rPr lang="en"/>
              <a:t>chunk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value_type** blocker_pointer_end; // </a:t>
            </a:r>
            <a:r>
              <a:rPr lang="en"/>
              <a:t>Pointer to end of the entire chunk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value_type** first_bp; // Pointer to front of the existing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value_type** last_bp; // </a:t>
            </a:r>
            <a:r>
              <a:rPr lang="en"/>
              <a:t>Pointer to end </a:t>
            </a:r>
            <a:r>
              <a:rPr lang="en"/>
              <a:t>of the existing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 front_ptr; // </a:t>
            </a:r>
            <a:r>
              <a:rPr lang="en"/>
              <a:t>Pointer to front </a:t>
            </a:r>
            <a:r>
              <a:rPr lang="en"/>
              <a:t>of the </a:t>
            </a:r>
            <a:r>
              <a:rPr lang="en"/>
              <a:t>existing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 back_ptr; // </a:t>
            </a:r>
            <a:r>
              <a:rPr lang="en"/>
              <a:t>Pointer to end of the existing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size_type bp_array_size; // Capacity for the chunks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size_type block_size; // Capacity of each block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612875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Deque_iterator.h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Through the Deque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 cursor</a:t>
            </a:r>
            <a:r>
              <a:rPr lang="en"/>
              <a:t>;</a:t>
            </a:r>
            <a:r>
              <a:rPr lang="en"/>
              <a:t> // Pointer to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value_type** current_block_pointer</a:t>
            </a:r>
            <a:r>
              <a:rPr lang="en"/>
              <a:t>; // Pointer to the chunk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value_type* current_boundary</a:t>
            </a:r>
            <a:r>
              <a:rPr lang="en"/>
              <a:t>; // Pointer to the very end of the last block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Main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1: constructor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deque&lt;int&gt; called myDeque1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2: push_back() and back()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push_back() 1,2,...,99,100 into myDeque1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mydeque1.back()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3: push_front() and front()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push_front() 1,2,...,99,100 into myDeque1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mydeque1.front()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4: 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</a:t>
            </a:r>
            <a:r>
              <a:rPr lang="en" u="sng"/>
              <a:t>values</a:t>
            </a:r>
            <a:r>
              <a:rPr lang="en"/>
              <a:t> of myDeque1 from begin() to end() by using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5: pop_front()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pop_front() 100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front() and end() to get the first/last value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6: pop_back()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pop_back() 10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front() and end() to get the first/last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7: 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</a:t>
            </a:r>
            <a:r>
              <a:rPr lang="en" u="sng"/>
              <a:t>values</a:t>
            </a:r>
            <a:r>
              <a:rPr lang="en"/>
              <a:t> of myDeque1 from begin() to end() by using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8: assignment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deque&lt;int&gt; myDeque2. push_front() 3,2,1. push_back() 4,5,6.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deque&lt;int&gt; myDeque3. Let myDeque3 = myDeque2.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</a:t>
            </a:r>
            <a:r>
              <a:rPr lang="en" u="sng"/>
              <a:t>values</a:t>
            </a:r>
            <a:r>
              <a:rPr lang="en"/>
              <a:t> of myDeque3 from begin() to end() by using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9: copy constructor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coen79_lab8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::deque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myDeque4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(myDeque3);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Cout </a:t>
            </a:r>
            <a:r>
              <a:rPr lang="en" u="sng"/>
              <a:t>values</a:t>
            </a:r>
            <a:r>
              <a:rPr lang="en"/>
              <a:t> of myDeque4 from begin() to end() by using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Main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10: Iterator test</a:t>
            </a:r>
            <a:endParaRPr/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 it_start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myDeque4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 it_end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myDeque4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&gt;::iterator 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it_start;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it_end)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950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it2;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it_start;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it_end)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it2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it2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Reserve() adds slots for the deque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deque.h first, then deque_iterator.h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push() and pop()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