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15" roundtripDataSignature="AMtx7mjF+qNsGB94lADpZL9VmaJBObzA3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8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8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7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7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7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" name="Google Shape;21;p10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1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1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5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" name="Google Shape;40;p15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15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15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Lab 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 txBox="1"/>
          <p:nvPr>
            <p:ph type="title"/>
          </p:nvPr>
        </p:nvSpPr>
        <p:spPr>
          <a:xfrm>
            <a:off x="311700" y="509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Binary Tree Node</a:t>
            </a:r>
            <a:endParaRPr/>
          </a:p>
        </p:txBody>
      </p:sp>
      <p:sp>
        <p:nvSpPr>
          <p:cNvPr id="65" name="Google Shape;65;p2"/>
          <p:cNvSpPr txBox="1"/>
          <p:nvPr>
            <p:ph idx="1" type="body"/>
          </p:nvPr>
        </p:nvSpPr>
        <p:spPr>
          <a:xfrm>
            <a:off x="311700" y="1217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Node for a binary tree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Functions for manipulating a BST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Private variables: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Item data_field;		//data field of a node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binary_tree_node *left_field;	//pointer to the left sub-tree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binary_tree_node *right_field;	//pointer to the right sub-tree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this class first before going to Bag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Look to lecture slides for guidance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/>
          <p:nvPr>
            <p:ph type="title"/>
          </p:nvPr>
        </p:nvSpPr>
        <p:spPr>
          <a:xfrm>
            <a:off x="311700" y="509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Bag</a:t>
            </a:r>
            <a:endParaRPr/>
          </a:p>
        </p:txBody>
      </p:sp>
      <p:sp>
        <p:nvSpPr>
          <p:cNvPr id="71" name="Google Shape;71;p3"/>
          <p:cNvSpPr txBox="1"/>
          <p:nvPr>
            <p:ph idx="1" type="body"/>
          </p:nvPr>
        </p:nvSpPr>
        <p:spPr>
          <a:xfrm>
            <a:off x="311700" y="1217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container template class for a collection of items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Stores these items in a BST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Private variables: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Binary_tree_node&lt;Item&gt; *root_ptr;	//root pointer of BST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this class after completing binary tree node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Look to lecture slides for guidance</a:t>
            </a:r>
            <a:endParaRPr/>
          </a:p>
        </p:txBody>
      </p:sp>
      <p:pic>
        <p:nvPicPr>
          <p:cNvPr id="72" name="Google Shape;7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78253" y="2668925"/>
            <a:ext cx="3533775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87253" y="4031882"/>
            <a:ext cx="4191000" cy="3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 txBox="1"/>
          <p:nvPr>
            <p:ph type="title"/>
          </p:nvPr>
        </p:nvSpPr>
        <p:spPr>
          <a:xfrm>
            <a:off x="311700" y="509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Provided Files</a:t>
            </a:r>
            <a:endParaRPr/>
          </a:p>
        </p:txBody>
      </p:sp>
      <p:sp>
        <p:nvSpPr>
          <p:cNvPr id="79" name="Google Shape;79;p5"/>
          <p:cNvSpPr txBox="1"/>
          <p:nvPr>
            <p:ph idx="1" type="body"/>
          </p:nvPr>
        </p:nvSpPr>
        <p:spPr>
          <a:xfrm>
            <a:off x="311700" y="1217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bintree.h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bag_bst.h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bagexam.cpp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need to create any other files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"/>
          <p:cNvSpPr txBox="1"/>
          <p:nvPr>
            <p:ph type="title"/>
          </p:nvPr>
        </p:nvSpPr>
        <p:spPr>
          <a:xfrm>
            <a:off x="311700" y="509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Don’t Forget</a:t>
            </a:r>
            <a:endParaRPr/>
          </a:p>
        </p:txBody>
      </p:sp>
      <p:sp>
        <p:nvSpPr>
          <p:cNvPr id="85" name="Google Shape;85;p6"/>
          <p:cNvSpPr txBox="1"/>
          <p:nvPr>
            <p:ph idx="1" type="body"/>
          </p:nvPr>
        </p:nvSpPr>
        <p:spPr>
          <a:xfrm>
            <a:off x="311700" y="1217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 code to me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Today or next week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Usually I will NOT be available on weekends -- plan accordingly.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en">
                <a:solidFill>
                  <a:srgbClr val="FF0000"/>
                </a:solidFill>
              </a:rPr>
              <a:t>Must compile and run on linux servers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800"/>
              <a:buChar char="●"/>
            </a:pPr>
            <a:r>
              <a:rPr lang="en"/>
              <a:t>Submit your code before deadline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Comment code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File with description of lab is on Camino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Submission guidelines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