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78" r:id="rId5"/>
    <p:sldId id="279" r:id="rId6"/>
    <p:sldId id="269" r:id="rId7"/>
    <p:sldId id="280" r:id="rId8"/>
    <p:sldId id="281" r:id="rId9"/>
    <p:sldId id="275" r:id="rId10"/>
    <p:sldId id="276" r:id="rId11"/>
  </p:sldIdLst>
  <p:sldSz cx="9144000" cy="5143500" type="screen16x9"/>
  <p:notesSz cx="6858000" cy="9144000"/>
  <p:embeddedFontLst>
    <p:embeddedFont>
      <p:font typeface="Proxima Nova" panose="0201060003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35d3cbcd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35d3cbcd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5d3cbcd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5d3cbcd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E25D1F2B-35A2-4D4C-472C-C70B7D9EE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5d3cbcdf_0_85:notes">
            <a:extLst>
              <a:ext uri="{FF2B5EF4-FFF2-40B4-BE49-F238E27FC236}">
                <a16:creationId xmlns:a16="http://schemas.microsoft.com/office/drawing/2014/main" id="{C3446DC1-E185-92F8-BF51-389F3FF61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5d3cbcdf_0_85:notes">
            <a:extLst>
              <a:ext uri="{FF2B5EF4-FFF2-40B4-BE49-F238E27FC236}">
                <a16:creationId xmlns:a16="http://schemas.microsoft.com/office/drawing/2014/main" id="{0CA33EDC-D82A-C6DF-FC11-48B799DBF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E1AD0A04-4F59-4504-6CAA-34E60706A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5d3cbcdf_0_85:notes">
            <a:extLst>
              <a:ext uri="{FF2B5EF4-FFF2-40B4-BE49-F238E27FC236}">
                <a16:creationId xmlns:a16="http://schemas.microsoft.com/office/drawing/2014/main" id="{F06D749E-6AA4-510D-0E34-7B1C8EACD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5d3cbcdf_0_85:notes">
            <a:extLst>
              <a:ext uri="{FF2B5EF4-FFF2-40B4-BE49-F238E27FC236}">
                <a16:creationId xmlns:a16="http://schemas.microsoft.com/office/drawing/2014/main" id="{C98EEFBD-1CF4-E317-C6CD-43B734C47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EF145491-49FA-1BB2-58C0-95468183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5d3cbcdf_0_85:notes">
            <a:extLst>
              <a:ext uri="{FF2B5EF4-FFF2-40B4-BE49-F238E27FC236}">
                <a16:creationId xmlns:a16="http://schemas.microsoft.com/office/drawing/2014/main" id="{A38C6FF6-C9DE-B472-1578-885DB59F4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5d3cbcdf_0_85:notes">
            <a:extLst>
              <a:ext uri="{FF2B5EF4-FFF2-40B4-BE49-F238E27FC236}">
                <a16:creationId xmlns:a16="http://schemas.microsoft.com/office/drawing/2014/main" id="{187E0EE9-C91D-A09D-B486-D9F1F59E7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5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ebd9e23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ebd9e23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9749983E-1AC1-35CD-D67C-83662082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ebd9e238_0_124:notes">
            <a:extLst>
              <a:ext uri="{FF2B5EF4-FFF2-40B4-BE49-F238E27FC236}">
                <a16:creationId xmlns:a16="http://schemas.microsoft.com/office/drawing/2014/main" id="{56B1BCBB-03BA-103A-42AD-D10794FF9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ebd9e238_0_124:notes">
            <a:extLst>
              <a:ext uri="{FF2B5EF4-FFF2-40B4-BE49-F238E27FC236}">
                <a16:creationId xmlns:a16="http://schemas.microsoft.com/office/drawing/2014/main" id="{2B0C4722-7772-9C53-D66D-DFD0BE857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45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622BDC7C-1648-8FE7-39C0-D0DD8AE8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ebd9e238_0_124:notes">
            <a:extLst>
              <a:ext uri="{FF2B5EF4-FFF2-40B4-BE49-F238E27FC236}">
                <a16:creationId xmlns:a16="http://schemas.microsoft.com/office/drawing/2014/main" id="{0647B98C-BC1B-9945-E8DF-030E8C26D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ebd9e238_0_124:notes">
            <a:extLst>
              <a:ext uri="{FF2B5EF4-FFF2-40B4-BE49-F238E27FC236}">
                <a16:creationId xmlns:a16="http://schemas.microsoft.com/office/drawing/2014/main" id="{B167E69B-2988-2B7D-086E-25EB3C142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2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35d3cbcd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35d3cbcd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or next week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Must compile and run on linux servers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"/>
              <a:t>Submit your code before next Sunday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with description of lab is on Camino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F23653-0CFD-3935-FA7B-1903002B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" y="0"/>
            <a:ext cx="912214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50054026-FC9E-7753-DBD6-F801CB2E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4578891E-6100-0A7B-8E07-DF3A53371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38E4E8D-202F-2CB4-A851-FCE5B787C5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One node of a linked list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One product and link to next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again, there are toolkit functions built into the implementation of this class that can make your </a:t>
            </a:r>
            <a:r>
              <a:rPr lang="en" b="1" dirty="0"/>
              <a:t>company</a:t>
            </a:r>
            <a:r>
              <a:rPr lang="en" dirty="0"/>
              <a:t> easier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std::string name;	//name of product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float price;		//price of product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node* link 		// link to next product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Functionality similar to </a:t>
            </a:r>
            <a:r>
              <a:rPr lang="en" b="1" dirty="0"/>
              <a:t>node</a:t>
            </a:r>
            <a:r>
              <a:rPr lang="en" dirty="0"/>
              <a:t> class from last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27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28727A16-C7E8-33A0-6155-B189DAB68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E7C6B8B2-2F97-6A1F-1B76-4E81584D6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</a:t>
            </a:r>
            <a:endParaRPr dirty="0"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A1362E6-C6E3-F2FE-9BAC-581C9CA00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Maintains a linked list of products (</a:t>
            </a:r>
            <a:r>
              <a:rPr lang="en-US" altLang="zh-CN" b="1" dirty="0"/>
              <a:t>node</a:t>
            </a:r>
            <a:r>
              <a:rPr lang="en-US" altLang="zh-CN" dirty="0"/>
              <a:t> class)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NOT allowed to have duplicate products in a company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Forward linked list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Order does NOT matter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std::string </a:t>
            </a:r>
            <a:r>
              <a:rPr lang="en-US" dirty="0" err="1"/>
              <a:t>company_name</a:t>
            </a:r>
            <a:r>
              <a:rPr lang="en-US" dirty="0"/>
              <a:t>;	//name of company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node *</a:t>
            </a:r>
            <a:r>
              <a:rPr lang="en-US" dirty="0" err="1"/>
              <a:t>head_ptr</a:t>
            </a:r>
            <a:r>
              <a:rPr lang="en-US" dirty="0"/>
              <a:t>;		//head of linked list of products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node* tail_ptr 		// tail of linked list of products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Functionality similar to </a:t>
            </a:r>
            <a:r>
              <a:rPr lang="en" b="1" dirty="0"/>
              <a:t>sequence</a:t>
            </a:r>
            <a:r>
              <a:rPr lang="en" dirty="0"/>
              <a:t> class from last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7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92337A05-3141-3665-8368-33ABF72F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BDE2A814-EA5C-F1A1-5A28-C72309005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065D9F1B-E726-54A8-8F6B-3D3AEB09E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Stores the name of companies as well as their products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NOT allowed to have duplicate companies in a database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Builds off of the </a:t>
            </a:r>
            <a:r>
              <a:rPr lang="en-US" altLang="zh-CN" b="1" dirty="0"/>
              <a:t>company</a:t>
            </a:r>
            <a:r>
              <a:rPr lang="en-US" altLang="zh-CN" dirty="0"/>
              <a:t> and </a:t>
            </a:r>
            <a:r>
              <a:rPr lang="en-US" altLang="zh-CN" b="1" dirty="0"/>
              <a:t>node</a:t>
            </a:r>
            <a:r>
              <a:rPr lang="en-US" altLang="zh-CN" dirty="0"/>
              <a:t> classes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company *</a:t>
            </a:r>
            <a:r>
              <a:rPr lang="en-US" dirty="0" err="1"/>
              <a:t>company_array</a:t>
            </a:r>
            <a:r>
              <a:rPr lang="en-US" dirty="0"/>
              <a:t>;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aloc_slots</a:t>
            </a:r>
            <a:r>
              <a:rPr lang="en-US" dirty="0"/>
              <a:t>;	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</a:t>
            </a:r>
            <a:r>
              <a:rPr lang="en" dirty="0"/>
              <a:t>ize_t used_slots;	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Functionality similar to </a:t>
            </a:r>
            <a:r>
              <a:rPr lang="en" b="1" dirty="0"/>
              <a:t>myString</a:t>
            </a:r>
            <a:r>
              <a:rPr lang="en" dirty="0"/>
              <a:t> class from lab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34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Testing constructor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database myDB1;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Inserting company names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Insert company “Intel”, “NVIDIA”, “Cypress”, then PRINT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Inserting products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Insert item (“Intel”, “Core i7”, 300.0); (“Intel”, “Core i5”, 200.0), </a:t>
            </a:r>
            <a:r>
              <a:rPr lang="en-US" dirty="0" err="1"/>
              <a:t>thenPRINT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Inserting company names to invoke reserve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Insert company “Qualcomm”, “Apple”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Inserting product names and printing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Insert item (“Apple”, “iPhone 6”, 400.0); (“Apple”, “iPhone X”, 900.0)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print_items_by_company</a:t>
            </a:r>
            <a:r>
              <a:rPr lang="en-US" dirty="0"/>
              <a:t> “Apple”, “Intel”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D4D94DA8-FC58-13C7-1428-5E0FA64B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2FC148D2-90BA-FA71-F66C-0B798CF5C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1CC0CAD8-A990-D524-23D1-98DD090C7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Creating myDB2 on heap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database *myDB2 = new database();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insert_company</a:t>
            </a:r>
            <a:r>
              <a:rPr lang="en-US" dirty="0"/>
              <a:t>(“Google”)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insert item into Google, (“glass”, 1000); (“phone”, 1000); (“Android”, 0); (“</a:t>
            </a:r>
            <a:r>
              <a:rPr lang="en-US" dirty="0" err="1"/>
              <a:t>Tensorflow</a:t>
            </a:r>
            <a:r>
              <a:rPr lang="en-US" dirty="0"/>
              <a:t>”, 0)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Erase item from Google, “phone”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print_items_by_company</a:t>
            </a:r>
            <a:r>
              <a:rPr lang="en-US" dirty="0"/>
              <a:t> “Google”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Creating myDB3 on heap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database *myDB3 = new database();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*myDB3 = *myDB2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myDB3-&gt;</a:t>
            </a:r>
            <a:r>
              <a:rPr lang="en-US" dirty="0" err="1"/>
              <a:t>print_items_by_company</a:t>
            </a:r>
            <a:r>
              <a:rPr lang="en-US" dirty="0"/>
              <a:t> “Google”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erase “Google” from DB2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Call </a:t>
            </a:r>
            <a:r>
              <a:rPr lang="en-US" dirty="0" err="1"/>
              <a:t>print_items_by_company</a:t>
            </a:r>
            <a:r>
              <a:rPr lang="en-US" dirty="0"/>
              <a:t>(“Google”) for DB2 AND DB3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F2627560-3203-CD89-4C35-3B23E2FA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7F40E2D5-1C42-5625-11FD-24F89AE55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F36765A0-86CF-47EC-4C2F-5A1FE91B8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Deleting myDB2 and myBD3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Return 0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Files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node.h				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node.cpp				 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Company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-NL" dirty="0" err="1"/>
              <a:t>company.h</a:t>
            </a:r>
            <a:r>
              <a:rPr lang="nl-NL" dirty="0"/>
              <a:t>				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-NL" dirty="0"/>
              <a:t>company.cpp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Database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-NL" dirty="0" err="1"/>
              <a:t>database.h</a:t>
            </a:r>
            <a:r>
              <a:rPr lang="nl-NL" dirty="0"/>
              <a:t>					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-NL" dirty="0"/>
              <a:t>database.cpp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Expected_outputs.txt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全屏显示(16:9)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Proxima Nova</vt:lpstr>
      <vt:lpstr>Arial</vt:lpstr>
      <vt:lpstr>Spearmint</vt:lpstr>
      <vt:lpstr>Lab 7</vt:lpstr>
      <vt:lpstr>PowerPoint 演示文稿</vt:lpstr>
      <vt:lpstr>Node</vt:lpstr>
      <vt:lpstr>Company</vt:lpstr>
      <vt:lpstr>Database</vt:lpstr>
      <vt:lpstr>Main</vt:lpstr>
      <vt:lpstr>Main</vt:lpstr>
      <vt:lpstr>Main</vt:lpstr>
      <vt:lpstr>Provided Files</vt:lpstr>
      <vt:lpstr>Don’t Forget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cp:lastModifiedBy>Jinhao Wang</cp:lastModifiedBy>
  <cp:revision>13</cp:revision>
  <dcterms:modified xsi:type="dcterms:W3CDTF">2024-02-19T02:30:46Z</dcterms:modified>
</cp:coreProperties>
</file>