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77" r:id="rId4"/>
    <p:sldId id="266" r:id="rId5"/>
    <p:sldId id="279" r:id="rId6"/>
    <p:sldId id="278" r:id="rId7"/>
    <p:sldId id="280" r:id="rId8"/>
    <p:sldId id="281" r:id="rId9"/>
    <p:sldId id="270" r:id="rId10"/>
    <p:sldId id="282" r:id="rId11"/>
    <p:sldId id="283" r:id="rId12"/>
    <p:sldId id="284" r:id="rId13"/>
    <p:sldId id="285" r:id="rId14"/>
    <p:sldId id="286" r:id="rId15"/>
    <p:sldId id="287" r:id="rId16"/>
    <p:sldId id="265" r:id="rId17"/>
  </p:sldIdLst>
  <p:sldSz cx="9144000" cy="5143500" type="screen16x9"/>
  <p:notesSz cx="6858000" cy="9144000"/>
  <p:embeddedFontLst>
    <p:embeddedFont>
      <p:font typeface="Proxima Nova" panose="02010600030101010101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8" d="100"/>
          <a:sy n="198" d="100"/>
        </p:scale>
        <p:origin x="714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9D869E0E-020B-C13C-99CB-DF03582DD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c76a9f330_0_85:notes">
            <a:extLst>
              <a:ext uri="{FF2B5EF4-FFF2-40B4-BE49-F238E27FC236}">
                <a16:creationId xmlns:a16="http://schemas.microsoft.com/office/drawing/2014/main" id="{052003E5-7FDD-A83F-C6D4-C4592495B8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c76a9f330_0_85:notes">
            <a:extLst>
              <a:ext uri="{FF2B5EF4-FFF2-40B4-BE49-F238E27FC236}">
                <a16:creationId xmlns:a16="http://schemas.microsoft.com/office/drawing/2014/main" id="{03D81C07-4756-16F8-2F0F-50BC33488A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299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6DAD1215-C989-89DB-B908-63DC6BA9C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c76a9f330_0_85:notes">
            <a:extLst>
              <a:ext uri="{FF2B5EF4-FFF2-40B4-BE49-F238E27FC236}">
                <a16:creationId xmlns:a16="http://schemas.microsoft.com/office/drawing/2014/main" id="{5FE5A79E-08CC-E659-87E1-2D7BD8E82A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c76a9f330_0_85:notes">
            <a:extLst>
              <a:ext uri="{FF2B5EF4-FFF2-40B4-BE49-F238E27FC236}">
                <a16:creationId xmlns:a16="http://schemas.microsoft.com/office/drawing/2014/main" id="{FDF8EACD-54A5-4DDE-91C5-C4E44EF3B8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996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1BADFF06-9B53-BB63-C846-83F9DE0B9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c76a9f330_0_85:notes">
            <a:extLst>
              <a:ext uri="{FF2B5EF4-FFF2-40B4-BE49-F238E27FC236}">
                <a16:creationId xmlns:a16="http://schemas.microsoft.com/office/drawing/2014/main" id="{655C84CA-70CA-4475-3322-E8B1168C11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c76a9f330_0_85:notes">
            <a:extLst>
              <a:ext uri="{FF2B5EF4-FFF2-40B4-BE49-F238E27FC236}">
                <a16:creationId xmlns:a16="http://schemas.microsoft.com/office/drawing/2014/main" id="{2D06BC26-27A6-FDEA-C932-4FBDE75BD0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313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3AE1E53A-A49F-DB2B-3C01-C72936F79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c76a9f330_0_85:notes">
            <a:extLst>
              <a:ext uri="{FF2B5EF4-FFF2-40B4-BE49-F238E27FC236}">
                <a16:creationId xmlns:a16="http://schemas.microsoft.com/office/drawing/2014/main" id="{6D71753C-9943-DD07-F83B-F0F97CA079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c76a9f330_0_85:notes">
            <a:extLst>
              <a:ext uri="{FF2B5EF4-FFF2-40B4-BE49-F238E27FC236}">
                <a16:creationId xmlns:a16="http://schemas.microsoft.com/office/drawing/2014/main" id="{F8730879-FC5E-B767-B096-B47EB372F3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802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98FB87A5-7363-0F31-F362-5C42ADB03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c76a9f330_0_85:notes">
            <a:extLst>
              <a:ext uri="{FF2B5EF4-FFF2-40B4-BE49-F238E27FC236}">
                <a16:creationId xmlns:a16="http://schemas.microsoft.com/office/drawing/2014/main" id="{9AC13029-3166-6C9E-41DE-89C84C6000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c76a9f330_0_85:notes">
            <a:extLst>
              <a:ext uri="{FF2B5EF4-FFF2-40B4-BE49-F238E27FC236}">
                <a16:creationId xmlns:a16="http://schemas.microsoft.com/office/drawing/2014/main" id="{4B6C3AB2-8D03-698F-FA4A-733971EF2B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056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9C3E2E6F-3042-7E6A-89DD-4E4013B6D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c76a9f330_0_85:notes">
            <a:extLst>
              <a:ext uri="{FF2B5EF4-FFF2-40B4-BE49-F238E27FC236}">
                <a16:creationId xmlns:a16="http://schemas.microsoft.com/office/drawing/2014/main" id="{D149A852-C2D1-BF20-D7C3-48A0576254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c76a9f330_0_85:notes">
            <a:extLst>
              <a:ext uri="{FF2B5EF4-FFF2-40B4-BE49-F238E27FC236}">
                <a16:creationId xmlns:a16="http://schemas.microsoft.com/office/drawing/2014/main" id="{6B343C87-04BB-E228-A00C-0DACA226B7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233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b83983d9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b83983d9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c76a9f33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c76a9f33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c76a9f33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c76a9f33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c76a9f33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c76a9f33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037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c76a9f33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c76a9f33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934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c76a9f33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c76a9f33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765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c76a9f33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c76a9f33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322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c76a9f33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c76a9f33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184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c76a9f33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c76a9f33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85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B839D387-AB7F-9464-4739-1168AD121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590B2C77-B27B-D229-0052-2A46FDF0E1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String Main</a:t>
            </a:r>
            <a:endParaRPr dirty="0"/>
          </a:p>
        </p:txBody>
      </p:sp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B1591396-7237-247C-8EA2-0E137844A1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[] operator test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cout</a:t>
            </a:r>
            <a:r>
              <a:rPr lang="en-US" dirty="0"/>
              <a:t> s1[0], s1[1], s1[2]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= operator test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s2 = string(“= Test 1 Success”)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cout</a:t>
            </a:r>
            <a:r>
              <a:rPr lang="en-US" dirty="0"/>
              <a:t> s2 and (s2=string(“= Test 2 Success”))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59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261DA8E1-8EA3-F410-7DD5-04656A353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A2B092A7-364A-1E65-AE3F-521E7073FF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String Main</a:t>
            </a:r>
            <a:endParaRPr dirty="0"/>
          </a:p>
        </p:txBody>
      </p:sp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CD82612F-24A4-B286-E705-8B1CFDE711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Create string A(“A”), B(“B”)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Logical operator tests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A==A; A==B; A!=A; A!=B; A&gt;A; A&gt;B; B&gt;A; A&gt;=A; A&gt;=B; B&gt;=A; A&lt;A; A&lt;B; B&lt;A; A&lt;=A; A&lt;=B; B&lt;=A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+ operator tests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cout</a:t>
            </a:r>
            <a:r>
              <a:rPr lang="en-US" dirty="0"/>
              <a:t> (A+B); (A+”C”); (B+A)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&gt;&gt; operator test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cin</a:t>
            </a:r>
            <a:r>
              <a:rPr lang="en-US" dirty="0"/>
              <a:t> &gt;&gt; s1, then </a:t>
            </a:r>
            <a:r>
              <a:rPr lang="en-US" dirty="0" err="1"/>
              <a:t>cout</a:t>
            </a:r>
            <a:r>
              <a:rPr lang="en-US" dirty="0"/>
              <a:t> s1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9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FFEBAB9B-F132-10C7-B66D-22F13DE54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3E61C18F-ACE4-8B8C-BA23-0FABA3B564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String Main</a:t>
            </a:r>
            <a:endParaRPr dirty="0"/>
          </a:p>
        </p:txBody>
      </p:sp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3E0B16EF-6878-2064-EAD7-9BCD73C00E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Single character constructor test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create string C(‘C’), then </a:t>
            </a:r>
            <a:r>
              <a:rPr lang="en-US" dirty="0" err="1"/>
              <a:t>cout</a:t>
            </a:r>
            <a:r>
              <a:rPr lang="en-US" dirty="0"/>
              <a:t> string C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Insert tests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Create s1 = “ABCD” -&gt; </a:t>
            </a:r>
            <a:r>
              <a:rPr lang="en-US" dirty="0" err="1"/>
              <a:t>cout</a:t>
            </a:r>
            <a:r>
              <a:rPr lang="en-US" dirty="0"/>
              <a:t> s1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s1.insert(“-”,0) -&gt; </a:t>
            </a:r>
            <a:r>
              <a:rPr lang="en-US" dirty="0" err="1"/>
              <a:t>cout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s1.insert(“*”, 3)-&gt;</a:t>
            </a:r>
            <a:r>
              <a:rPr lang="en-US" dirty="0" err="1"/>
              <a:t>cout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s1.insert(“.”, s1.length()) -&gt; </a:t>
            </a:r>
            <a:r>
              <a:rPr lang="en-US" dirty="0" err="1"/>
              <a:t>cout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83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13F31EE1-D635-F1D4-7C83-8628FB2E7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C63A04AD-2D10-113E-4153-888D3469EE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String Main</a:t>
            </a:r>
            <a:endParaRPr dirty="0"/>
          </a:p>
        </p:txBody>
      </p:sp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B519D9B9-B001-25CA-7D89-35B1263837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Dlt</a:t>
            </a:r>
            <a:r>
              <a:rPr lang="en-US" dirty="0"/>
              <a:t> tests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Create s1=“1112233445555” -&gt; </a:t>
            </a:r>
            <a:r>
              <a:rPr lang="en-US" dirty="0" err="1"/>
              <a:t>cout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s1.dlt(0,3)-&gt;</a:t>
            </a:r>
            <a:r>
              <a:rPr lang="en-US" dirty="0" err="1"/>
              <a:t>cout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s1.dlt(2,2)-&gt;</a:t>
            </a:r>
            <a:r>
              <a:rPr lang="en-US" dirty="0" err="1"/>
              <a:t>cout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s1.dlt(s1.length()-4,4)-&gt;</a:t>
            </a:r>
            <a:r>
              <a:rPr lang="en-US" dirty="0" err="1"/>
              <a:t>cout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Replace tests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Create s1=“</a:t>
            </a:r>
            <a:r>
              <a:rPr lang="en-US" dirty="0" err="1"/>
              <a:t>abc</a:t>
            </a:r>
            <a:r>
              <a:rPr lang="en-US" dirty="0"/>
              <a:t>” -&gt; </a:t>
            </a:r>
            <a:r>
              <a:rPr lang="en-US" dirty="0" err="1"/>
              <a:t>cout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S1.replace(‘z’, 0) -&gt; </a:t>
            </a:r>
            <a:r>
              <a:rPr lang="en-US" dirty="0" err="1"/>
              <a:t>cout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S1.replace(‘y’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65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5F545B8F-BE7D-147F-BA4B-17A057AD8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AE3E41E8-DF26-5B4D-F67D-2D4C139DA2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String Main</a:t>
            </a:r>
            <a:endParaRPr dirty="0"/>
          </a:p>
        </p:txBody>
      </p:sp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1A462933-1D8F-0C9B-3A14-B9E5989176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Replace tests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Create s1=“</a:t>
            </a:r>
            <a:r>
              <a:rPr lang="en-US" dirty="0" err="1"/>
              <a:t>abc</a:t>
            </a:r>
            <a:r>
              <a:rPr lang="en-US" dirty="0"/>
              <a:t>” -&gt; </a:t>
            </a:r>
            <a:r>
              <a:rPr lang="en-US" dirty="0" err="1"/>
              <a:t>cout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s1.replace(‘z’, 0) -&gt; </a:t>
            </a:r>
            <a:r>
              <a:rPr lang="en-US" dirty="0" err="1"/>
              <a:t>cout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s1.replace(‘y’,1) -&gt; </a:t>
            </a:r>
            <a:r>
              <a:rPr lang="en-US" dirty="0" err="1"/>
              <a:t>cout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s1.replace(s2, s1.length()-s2.length()) -&gt; </a:t>
            </a:r>
            <a:r>
              <a:rPr lang="en-US" dirty="0" err="1"/>
              <a:t>cout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Count tests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Create s1=“ABBCCCDDDD”</a:t>
            </a:r>
          </a:p>
          <a:p>
            <a:r>
              <a:rPr lang="en-US" dirty="0" err="1"/>
              <a:t>Cout</a:t>
            </a:r>
            <a:r>
              <a:rPr lang="en-US" dirty="0"/>
              <a:t> s1, s1.count(‘A’) , s1.count(‘B’) , s1.count(‘C’) , s1.count(‘D’) , s1.count(‘E’)</a:t>
            </a:r>
          </a:p>
          <a:p>
            <a:pPr marL="114300" indent="0">
              <a:buNone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80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6452E715-5914-5F12-73CA-2EAA74DA6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07F3DA5D-DF03-7E7A-8463-689A5389D8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String Main</a:t>
            </a:r>
            <a:endParaRPr dirty="0"/>
          </a:p>
        </p:txBody>
      </p:sp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11C0062B-0CDF-A981-B3B3-8E3EECFB6E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Search tests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Use the same string from the count tests</a:t>
            </a:r>
          </a:p>
          <a:p>
            <a:r>
              <a:rPr lang="en-US" dirty="0" err="1"/>
              <a:t>Cout</a:t>
            </a:r>
            <a:r>
              <a:rPr lang="en-US" dirty="0"/>
              <a:t> s1, s1.search(‘A’) , s1. search(‘B’) , s1. search(‘C’) , s1. search(‘D’) , s1. search(‘E’)</a:t>
            </a:r>
          </a:p>
          <a:p>
            <a:r>
              <a:rPr lang="en-US" dirty="0"/>
              <a:t>Create s1=“ABCDEFGHIJKLMNOP”</a:t>
            </a:r>
          </a:p>
          <a:p>
            <a:r>
              <a:rPr lang="en-US" dirty="0" err="1"/>
              <a:t>Cout</a:t>
            </a:r>
            <a:r>
              <a:rPr lang="en-US" dirty="0"/>
              <a:t> s1, s1.search(string(“ABC”)) , s1. search(string(“GHI”)) , s1. search(string(“NOP”)) , s1. search(string(“XYZ”))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84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code to 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Today or next week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Must compile and run on linux servers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with description of lab is on Camino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Submission guidelines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String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Private variables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char *characters;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 err="1"/>
              <a:t>size_t</a:t>
            </a:r>
            <a:r>
              <a:rPr lang="en-US" dirty="0"/>
              <a:t> allocated;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current_length</a:t>
            </a:r>
            <a:r>
              <a:rPr lang="en-US" dirty="0"/>
              <a:t>;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String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FIRST, implement reserve(</a:t>
            </a:r>
            <a:r>
              <a:rPr lang="en-US" dirty="0" err="1"/>
              <a:t>size_t</a:t>
            </a:r>
            <a:r>
              <a:rPr lang="en-US" dirty="0"/>
              <a:t> n)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Postcondition: All functions will now work efficiently (without allocating new memory) until n characters are in the string.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You don’t need to worry about reducing </a:t>
            </a:r>
            <a:r>
              <a:rPr lang="en-US" altLang="zh-CN" dirty="0"/>
              <a:t>size</a:t>
            </a:r>
            <a:r>
              <a:rPr lang="en-US" dirty="0"/>
              <a:t>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Situation 1: n==allocated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Situation 2: n&lt;current_length+1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Situation 3: Otherwise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1. Allocate new memory; 2. Copy current content; 3. Delete old memory; 4.Pointing to new memory</a:t>
            </a:r>
          </a:p>
        </p:txBody>
      </p:sp>
    </p:spTree>
    <p:extLst>
      <p:ext uri="{BB962C8B-B14F-4D97-AF65-F5344CB8AC3E}">
        <p14:creationId xmlns:p14="http://schemas.microsoft.com/office/powerpoint/2010/main" val="390287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" altLang="zh-CN" dirty="0"/>
              <a:t>String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Constructor &amp; Destructor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string(const char str[ ] = ""); //Post Condition: The string contains the sequence of chars from str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	1. Get the string length; 2. Reserve memory; 3. Copy content. (Don’t forget ‘/0’)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string(char c); //Postcondition: The string contains c and then the null character.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string(const string&amp; source); //Postcondition: The string becomes a copy of the source string.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~string( ); //Delete memory &amp; Reset variables</a:t>
            </a:r>
          </a:p>
        </p:txBody>
      </p:sp>
    </p:spTree>
    <p:extLst>
      <p:ext uri="{BB962C8B-B14F-4D97-AF65-F5344CB8AC3E}">
        <p14:creationId xmlns:p14="http://schemas.microsoft.com/office/powerpoint/2010/main" val="6876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" altLang="zh-CN" dirty="0"/>
              <a:t>String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Constant Member Functions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 err="1"/>
              <a:t>size_t</a:t>
            </a:r>
            <a:r>
              <a:rPr lang="en-US" dirty="0"/>
              <a:t> length( ) const { return </a:t>
            </a:r>
            <a:r>
              <a:rPr lang="en-US" dirty="0" err="1"/>
              <a:t>current_length</a:t>
            </a:r>
            <a:r>
              <a:rPr lang="en-US" dirty="0"/>
              <a:t>; }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char operator [ ](</a:t>
            </a:r>
            <a:r>
              <a:rPr lang="en-US" dirty="0" err="1"/>
              <a:t>size_t</a:t>
            </a:r>
            <a:r>
              <a:rPr lang="en-US" dirty="0"/>
              <a:t> position) const;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int search(char c) const; //Postcondition: The location of the FIRST occurrence of the character c within this string is returned. If the string does not contain c, -1 is returned.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int search(const string&amp; substring) const; //Postcondition: Returns the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index of the start of the first instance </a:t>
            </a:r>
            <a:r>
              <a:rPr lang="en-US" dirty="0"/>
              <a:t>of the given substring inside of this string. If the substring is not found, this function returns -1.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      Library Function: </a:t>
            </a:r>
            <a:r>
              <a:rPr lang="en-US" dirty="0" err="1"/>
              <a:t>strstr</a:t>
            </a:r>
            <a:r>
              <a:rPr lang="en-US" dirty="0"/>
              <a:t>()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unsigned int count(char c) const; //The count of the occurrence of the character c within this string is returned.</a:t>
            </a:r>
          </a:p>
        </p:txBody>
      </p:sp>
    </p:spTree>
    <p:extLst>
      <p:ext uri="{BB962C8B-B14F-4D97-AF65-F5344CB8AC3E}">
        <p14:creationId xmlns:p14="http://schemas.microsoft.com/office/powerpoint/2010/main" val="142095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" altLang="zh-CN" dirty="0"/>
              <a:t>String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Modification Member Functions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void operator +=(const string&amp; addend); //reserve() + </a:t>
            </a:r>
            <a:r>
              <a:rPr lang="en-US" dirty="0" err="1"/>
              <a:t>strncat</a:t>
            </a:r>
            <a:r>
              <a:rPr lang="en-US" dirty="0"/>
              <a:t>()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void operator +=(const char addend[ ]); //reserve() + </a:t>
            </a:r>
            <a:r>
              <a:rPr lang="en-US" dirty="0" err="1"/>
              <a:t>strncat</a:t>
            </a:r>
            <a:r>
              <a:rPr lang="en-US" dirty="0"/>
              <a:t>()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void operator +=(char addend); //reserve()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void reserve(</a:t>
            </a:r>
            <a:r>
              <a:rPr lang="en-US" dirty="0" err="1"/>
              <a:t>size_t</a:t>
            </a:r>
            <a:r>
              <a:rPr lang="en-US" dirty="0"/>
              <a:t> n);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string&amp; operator =(const string&amp; source); //reserve() + </a:t>
            </a:r>
            <a:r>
              <a:rPr lang="en-US" dirty="0" err="1"/>
              <a:t>strncpy</a:t>
            </a:r>
            <a:r>
              <a:rPr lang="en-US" dirty="0"/>
              <a:t>()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void insert(const string&amp; source, unsigned int position); //reserve() + </a:t>
            </a:r>
            <a:r>
              <a:rPr lang="en-US" dirty="0" err="1"/>
              <a:t>strncpy</a:t>
            </a:r>
            <a:r>
              <a:rPr lang="en-US" dirty="0"/>
              <a:t>() + </a:t>
            </a:r>
            <a:r>
              <a:rPr lang="en-US" dirty="0" err="1"/>
              <a:t>strncat</a:t>
            </a:r>
            <a:r>
              <a:rPr lang="en-US" dirty="0"/>
              <a:t>()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void </a:t>
            </a:r>
            <a:r>
              <a:rPr lang="en-US" dirty="0" err="1"/>
              <a:t>dlt</a:t>
            </a:r>
            <a:r>
              <a:rPr lang="en-US" dirty="0"/>
              <a:t>(unsigned int position, unsigned int num);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void replace(char c, unsigned int position);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void replace(const string&amp; source, unsigned int position);</a:t>
            </a:r>
          </a:p>
        </p:txBody>
      </p:sp>
    </p:spTree>
    <p:extLst>
      <p:ext uri="{BB962C8B-B14F-4D97-AF65-F5344CB8AC3E}">
        <p14:creationId xmlns:p14="http://schemas.microsoft.com/office/powerpoint/2010/main" val="217009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" altLang="zh-CN" dirty="0"/>
              <a:t>String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Friend Non Member Functions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friend std::</a:t>
            </a:r>
            <a:r>
              <a:rPr lang="en-US" dirty="0" err="1"/>
              <a:t>ostream</a:t>
            </a:r>
            <a:r>
              <a:rPr lang="en-US" dirty="0"/>
              <a:t>&amp; operator &lt;&lt;(std::</a:t>
            </a:r>
            <a:r>
              <a:rPr lang="en-US" dirty="0" err="1"/>
              <a:t>ostream</a:t>
            </a:r>
            <a:r>
              <a:rPr lang="en-US" dirty="0"/>
              <a:t>&amp; outs, const string&amp; source); //The sequence of characters in source has been written to outs. The return value is the </a:t>
            </a:r>
            <a:r>
              <a:rPr lang="en-US" dirty="0" err="1"/>
              <a:t>ostream</a:t>
            </a:r>
            <a:r>
              <a:rPr lang="en-US" dirty="0"/>
              <a:t> outs.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//The six comparison operators (==, !=, &gt;=, &lt;=, &gt;, and &lt;) are implemented for the string class, forming a total order semantics, using the usual lexicographic order on strings.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friend bool operator ==(const string&amp; s1, const string&amp; s2);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friend bool operator !=(const string&amp; s1, const string&amp; s2);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friend bool operator &gt; (const string&amp; s1, const string&amp; s2);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friend bool operator &lt; (const string&amp; s1, const string&amp; s2);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friend bool operator &gt;=(const string&amp; s1, const string&amp; s2);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friend bool operator &lt;=(const string&amp; s1, const string&amp; s2);</a:t>
            </a:r>
          </a:p>
        </p:txBody>
      </p:sp>
    </p:spTree>
    <p:extLst>
      <p:ext uri="{BB962C8B-B14F-4D97-AF65-F5344CB8AC3E}">
        <p14:creationId xmlns:p14="http://schemas.microsoft.com/office/powerpoint/2010/main" val="315100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" altLang="zh-CN" dirty="0"/>
              <a:t>String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Non Member Functions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string operator +(const string&amp; s1, const string&amp; s2); //use operator+=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string operator +(const string&amp; s1, const char addend[ ]); //use operator+=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std::</a:t>
            </a:r>
            <a:r>
              <a:rPr lang="en-US" dirty="0" err="1"/>
              <a:t>istream</a:t>
            </a:r>
            <a:r>
              <a:rPr lang="en-US" dirty="0"/>
              <a:t>&amp; operator &gt;&gt; (std::</a:t>
            </a:r>
            <a:r>
              <a:rPr lang="en-US" dirty="0" err="1"/>
              <a:t>istream</a:t>
            </a:r>
            <a:r>
              <a:rPr lang="en-US" dirty="0"/>
              <a:t>&amp; ins, string&amp; target); //Postcondition: A string has been read from the </a:t>
            </a:r>
            <a:r>
              <a:rPr lang="en-US" dirty="0" err="1"/>
              <a:t>istream</a:t>
            </a:r>
            <a:r>
              <a:rPr lang="en-US" dirty="0"/>
              <a:t> ins, and the </a:t>
            </a:r>
            <a:r>
              <a:rPr lang="en-US" dirty="0" err="1"/>
              <a:t>istream</a:t>
            </a:r>
            <a:r>
              <a:rPr lang="en-US" dirty="0"/>
              <a:t> ins is then returned by the function.</a:t>
            </a:r>
          </a:p>
        </p:txBody>
      </p:sp>
    </p:spTree>
    <p:extLst>
      <p:ext uri="{BB962C8B-B14F-4D97-AF65-F5344CB8AC3E}">
        <p14:creationId xmlns:p14="http://schemas.microsoft.com/office/powerpoint/2010/main" val="1192175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String Main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Create string s1, s2(“Hello, World!”), s3(s2)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cout</a:t>
            </a:r>
            <a:r>
              <a:rPr lang="en-US" dirty="0"/>
              <a:t> s1, s2, s3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+= operator tests: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cout</a:t>
            </a:r>
            <a:r>
              <a:rPr lang="en-US" dirty="0"/>
              <a:t> s1 length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s1 += string(“A”) -&gt; </a:t>
            </a:r>
            <a:r>
              <a:rPr lang="en-US" dirty="0" err="1"/>
              <a:t>cout</a:t>
            </a:r>
            <a:r>
              <a:rPr lang="en-US" dirty="0"/>
              <a:t> s1 and s1 length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s1 += “B” -&gt; </a:t>
            </a:r>
            <a:r>
              <a:rPr lang="en-US" dirty="0" err="1"/>
              <a:t>cout</a:t>
            </a:r>
            <a:r>
              <a:rPr lang="en-US" dirty="0"/>
              <a:t> s1 and s1 length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s1 += ‘C’ -&gt; </a:t>
            </a:r>
            <a:r>
              <a:rPr lang="en-US" dirty="0" err="1"/>
              <a:t>cout</a:t>
            </a:r>
            <a:r>
              <a:rPr lang="en-US" dirty="0"/>
              <a:t> s1 and s1 length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7981225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1254</Words>
  <Application>Microsoft Office PowerPoint</Application>
  <PresentationFormat>全屏显示(16:9)</PresentationFormat>
  <Paragraphs>129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Arial</vt:lpstr>
      <vt:lpstr>Proxima Nova</vt:lpstr>
      <vt:lpstr>Spearmint</vt:lpstr>
      <vt:lpstr>Lab 5</vt:lpstr>
      <vt:lpstr>Project: String</vt:lpstr>
      <vt:lpstr>Project: String</vt:lpstr>
      <vt:lpstr>Project: String</vt:lpstr>
      <vt:lpstr>Project: String</vt:lpstr>
      <vt:lpstr>Project: String</vt:lpstr>
      <vt:lpstr>Project: String</vt:lpstr>
      <vt:lpstr>Project: String</vt:lpstr>
      <vt:lpstr>String Main</vt:lpstr>
      <vt:lpstr>String Main</vt:lpstr>
      <vt:lpstr>String Main</vt:lpstr>
      <vt:lpstr>String Main</vt:lpstr>
      <vt:lpstr>String Main</vt:lpstr>
      <vt:lpstr>String Main</vt:lpstr>
      <vt:lpstr>String Main</vt:lpstr>
      <vt:lpstr>Don’t Forget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</dc:title>
  <cp:lastModifiedBy>Jinhao Wang</cp:lastModifiedBy>
  <cp:revision>34</cp:revision>
  <dcterms:modified xsi:type="dcterms:W3CDTF">2024-02-05T17:15:20Z</dcterms:modified>
</cp:coreProperties>
</file>