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439059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D90F6-06A3-40F6-A0DF-DD367A62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1" y="1198448"/>
            <a:ext cx="594035" cy="55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5356D-27D4-4C2D-BE7F-23C94CDE7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74" y="1198447"/>
            <a:ext cx="594035" cy="55524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42F8A-E74A-46E4-A9AD-815497792680}"/>
              </a:ext>
            </a:extLst>
          </p:cNvPr>
          <p:cNvSpPr/>
          <p:nvPr/>
        </p:nvSpPr>
        <p:spPr>
          <a:xfrm>
            <a:off x="5011723" y="1198447"/>
            <a:ext cx="594036" cy="55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161A77-A14F-4FB5-89CF-415D8AA8A3FA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ADCCEF-40E4-4024-B5BC-1EECBAE02426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5DD5E0-5335-42F6-B03B-D1F6757DE33B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9C69ED-A1AD-4EA5-B053-019353341BF5}"/>
              </a:ext>
            </a:extLst>
          </p:cNvPr>
          <p:cNvSpPr/>
          <p:nvPr/>
        </p:nvSpPr>
        <p:spPr>
          <a:xfrm>
            <a:off x="3297496" y="1380477"/>
            <a:ext cx="3019526" cy="2459115"/>
          </a:xfrm>
          <a:custGeom>
            <a:avLst/>
            <a:gdLst>
              <a:gd name="connsiteX0" fmla="*/ 2601158 w 2601158"/>
              <a:gd name="connsiteY0" fmla="*/ 0 h 1837678"/>
              <a:gd name="connsiteX1" fmla="*/ 1748901 w 2601158"/>
              <a:gd name="connsiteY1" fmla="*/ 506027 h 1837678"/>
              <a:gd name="connsiteX2" fmla="*/ 1171853 w 2601158"/>
              <a:gd name="connsiteY2" fmla="*/ 1233996 h 1837678"/>
              <a:gd name="connsiteX3" fmla="*/ 825624 w 2601158"/>
              <a:gd name="connsiteY3" fmla="*/ 1660124 h 1837678"/>
              <a:gd name="connsiteX4" fmla="*/ 0 w 2601158"/>
              <a:gd name="connsiteY4" fmla="*/ 1837678 h 1837678"/>
              <a:gd name="connsiteX5" fmla="*/ 0 w 2601158"/>
              <a:gd name="connsiteY5" fmla="*/ 1837678 h 1837678"/>
              <a:gd name="connsiteX6" fmla="*/ 0 w 2601158"/>
              <a:gd name="connsiteY6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1158" h="1837678">
                <a:moveTo>
                  <a:pt x="2601158" y="0"/>
                </a:moveTo>
                <a:cubicBezTo>
                  <a:pt x="2294138" y="150180"/>
                  <a:pt x="1987118" y="300361"/>
                  <a:pt x="1748901" y="506027"/>
                </a:cubicBezTo>
                <a:cubicBezTo>
                  <a:pt x="1510684" y="711693"/>
                  <a:pt x="1325732" y="1041647"/>
                  <a:pt x="1171853" y="1233996"/>
                </a:cubicBezTo>
                <a:cubicBezTo>
                  <a:pt x="1017973" y="1426346"/>
                  <a:pt x="1020933" y="1559510"/>
                  <a:pt x="825624" y="1660124"/>
                </a:cubicBezTo>
                <a:cubicBezTo>
                  <a:pt x="630315" y="1760738"/>
                  <a:pt x="0" y="1837678"/>
                  <a:pt x="0" y="1837678"/>
                </a:cubicBezTo>
                <a:lnTo>
                  <a:pt x="0" y="1837678"/>
                </a:lnTo>
                <a:lnTo>
                  <a:pt x="0" y="1837678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57D68-655D-4757-A6A4-0148ED1F1B78}"/>
              </a:ext>
            </a:extLst>
          </p:cNvPr>
          <p:cNvSpPr/>
          <p:nvPr/>
        </p:nvSpPr>
        <p:spPr>
          <a:xfrm>
            <a:off x="3359639" y="1376038"/>
            <a:ext cx="2947387" cy="2459115"/>
          </a:xfrm>
          <a:custGeom>
            <a:avLst/>
            <a:gdLst>
              <a:gd name="connsiteX0" fmla="*/ 2539014 w 2539014"/>
              <a:gd name="connsiteY0" fmla="*/ 0 h 1837678"/>
              <a:gd name="connsiteX1" fmla="*/ 1775534 w 2539014"/>
              <a:gd name="connsiteY1" fmla="*/ 417251 h 1837678"/>
              <a:gd name="connsiteX2" fmla="*/ 1136342 w 2539014"/>
              <a:gd name="connsiteY2" fmla="*/ 1624614 h 1837678"/>
              <a:gd name="connsiteX3" fmla="*/ 923278 w 2539014"/>
              <a:gd name="connsiteY3" fmla="*/ 1740024 h 1837678"/>
              <a:gd name="connsiteX4" fmla="*/ 0 w 2539014"/>
              <a:gd name="connsiteY4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014" h="1837678">
                <a:moveTo>
                  <a:pt x="2539014" y="0"/>
                </a:moveTo>
                <a:cubicBezTo>
                  <a:pt x="2274163" y="73241"/>
                  <a:pt x="2009313" y="146482"/>
                  <a:pt x="1775534" y="417251"/>
                </a:cubicBezTo>
                <a:cubicBezTo>
                  <a:pt x="1541755" y="688020"/>
                  <a:pt x="1278385" y="1404152"/>
                  <a:pt x="1136342" y="1624614"/>
                </a:cubicBezTo>
                <a:cubicBezTo>
                  <a:pt x="994299" y="1845076"/>
                  <a:pt x="1112668" y="1704513"/>
                  <a:pt x="923278" y="1740024"/>
                </a:cubicBezTo>
                <a:cubicBezTo>
                  <a:pt x="733888" y="1775535"/>
                  <a:pt x="366944" y="1806606"/>
                  <a:pt x="0" y="183767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7155-D264-4534-971E-92415D578C90}"/>
              </a:ext>
            </a:extLst>
          </p:cNvPr>
          <p:cNvSpPr/>
          <p:nvPr/>
        </p:nvSpPr>
        <p:spPr>
          <a:xfrm>
            <a:off x="3488924" y="1455937"/>
            <a:ext cx="674703" cy="355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01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67F4FF-2C64-42DE-AF45-9C5329804905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gnet PNG Icon (95) - PNG Repo Free PNG Icons">
            <a:extLst>
              <a:ext uri="{FF2B5EF4-FFF2-40B4-BE49-F238E27FC236}">
                <a16:creationId xmlns:a16="http://schemas.microsoft.com/office/drawing/2014/main" id="{E7C2D39D-9F0C-4ACA-83AC-46B2128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883" y="1203663"/>
            <a:ext cx="1912398" cy="1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FDD44B90-42B7-4ECA-8465-A183258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>
            <a:off x="4421078" y="2805343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10</cp:revision>
  <dcterms:created xsi:type="dcterms:W3CDTF">2020-06-26T23:55:56Z</dcterms:created>
  <dcterms:modified xsi:type="dcterms:W3CDTF">2020-07-13T00:00:06Z</dcterms:modified>
</cp:coreProperties>
</file>