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1AD5-D086-44BF-83F5-ED3BC8028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52CF4-5960-4383-AEEA-1ABC18B7B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36C3-B57D-45AB-A30E-5635B8D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A813B-A8DC-4D88-8B6E-900A81E4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25E0C-3C33-4D59-9E2C-33DEE9E3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4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5A5A-6F02-459D-8CA6-F6727B1D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5AE8D-9A63-47F9-8A6C-65530BAC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8268-E4E4-4C32-948D-26425E69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90A83-713D-4E66-8B22-1A6C4DA4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B1C64-AACD-486B-A566-FBAF1EA8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9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8FE5C-E1E1-4AE1-8650-367E63927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D55F0-17C9-45E2-86D4-91CB9091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6FD25-6ED1-4F02-81FC-4890164A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4E91-3DF5-4D56-80D3-0BEFC8D6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5D7E-BE4A-4B2C-98EC-288B658B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1BF7-E4AC-4D4A-91A2-424C8F18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D1AD-14AB-413B-8557-33F6145C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1476-A2EE-4478-AC36-79E09684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90C81-7151-4922-8792-55E9D63D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17D2-0924-4542-B572-A15CC7CA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04CF-415C-4EB1-807B-8B45A5C9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B2296-8FAA-405F-B175-A056179A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5DB98-0ABE-4922-AD0D-4AEF3E78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A7E6-47D1-4B8C-9E85-1E3243A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A118-B9C3-454B-A959-CF7A6E0E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0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5BCE-23D2-4158-8615-CBB42D60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844A-CBA5-4EBE-9F54-51852BECB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FA08-DA21-4E28-A585-9C424C2C5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EB42E-55DE-4DB1-AD32-069C4963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328B-C76C-4E92-BAF5-30735A77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EA031-EF9D-4991-8AF2-A3FB2DC0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3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4A28-79C1-42FA-8DEF-ECC3EFB6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AFC3-56C1-4E39-A60C-B82EA08CD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95736-73D0-44AA-BEE4-4C736D2E2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3646-3A38-4B6A-A0AC-A3968D538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66259-A8A6-415B-A8AA-DA8E401D6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4655D-3F3A-43BC-8990-0491F314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8E959-6313-4D23-A82F-77199407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F2BC6-7B37-47BD-BA81-AAB31710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5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CA6C-286D-4BCD-AA27-2FDAF141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7A171-7B9B-43F0-978B-B3FFA55A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0085F-9613-447F-937D-D32B6573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CBE56-7F7A-4736-9410-0636D0BD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3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0A0E5-FB69-4F78-BCAA-AB4B268B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90A5A-457B-4175-86DA-1B4A14E8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2982-7B69-49E9-810D-90397482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3F11-82F8-43D3-B51F-308EEDB4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536B-08DD-4AF5-BFB0-439AB133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E9E69-83F9-436B-9D06-7A64E1482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602B8-1C39-4925-A9AD-0B6E8818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0CA44-455A-4C71-85CC-A356AEA3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31C71-8D2A-435F-9FC3-1728A316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6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75C9-D768-418B-BFD3-8E133B0F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7B2B-865C-47BC-9F7B-0273AD9AB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FC1D1-EA9C-4F66-8DF5-4FA644914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43F2A-5A61-4844-BC7B-F5B918F2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D2379-7365-46D2-B181-8F42478F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823A6-1186-4966-A9C7-D00A50AA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6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CE472-0AF8-4AD2-8F3B-E8DACB1A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70736-2342-46B4-B0D4-C8E2C0D1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B536-AC87-4561-9967-4D6B3C178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BCDE-CD68-4BE3-9A6E-D648DEC77DF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4A466-4E12-4DBC-9864-6E49EF856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F9CB-859D-4C92-A662-D42FB5457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E6C180-BF14-4ED9-9544-B2682177B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835" y="370566"/>
            <a:ext cx="9144000" cy="1655762"/>
          </a:xfrm>
        </p:spPr>
        <p:txBody>
          <a:bodyPr/>
          <a:lstStyle/>
          <a:p>
            <a:r>
              <a:rPr lang="en-US" dirty="0"/>
              <a:t>PPMV Icons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9B5E1E-E3A3-46D5-98E8-E897E79AF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1198448"/>
            <a:ext cx="589879" cy="55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F90C98-5512-4237-A4BE-F339D8CB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65" y="1198447"/>
            <a:ext cx="594035" cy="559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DE8695-42B3-4B24-AADB-2F1323C3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530" y="1198447"/>
            <a:ext cx="594035" cy="55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2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A51E7D-59D8-4B81-9027-7F9D49350F77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9F84E8-FF1D-4EA6-9261-F723CF068BAF}"/>
              </a:ext>
            </a:extLst>
          </p:cNvPr>
          <p:cNvCxnSpPr>
            <a:cxnSpLocks/>
          </p:cNvCxnSpPr>
          <p:nvPr/>
        </p:nvCxnSpPr>
        <p:spPr>
          <a:xfrm flipV="1">
            <a:off x="3266983" y="1056443"/>
            <a:ext cx="0" cy="290299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5E7452-8934-4AA6-8909-DC410E317EF1}"/>
              </a:ext>
            </a:extLst>
          </p:cNvPr>
          <p:cNvCxnSpPr>
            <a:cxnSpLocks/>
          </p:cNvCxnSpPr>
          <p:nvPr/>
        </p:nvCxnSpPr>
        <p:spPr>
          <a:xfrm>
            <a:off x="3266983" y="3959441"/>
            <a:ext cx="30805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253E1ED-5B84-4B80-A8C6-2C12C397DFF5}"/>
              </a:ext>
            </a:extLst>
          </p:cNvPr>
          <p:cNvSpPr/>
          <p:nvPr/>
        </p:nvSpPr>
        <p:spPr>
          <a:xfrm>
            <a:off x="3664495" y="1544715"/>
            <a:ext cx="2620895" cy="1919157"/>
          </a:xfrm>
          <a:custGeom>
            <a:avLst/>
            <a:gdLst>
              <a:gd name="connsiteX0" fmla="*/ 37493 w 2620895"/>
              <a:gd name="connsiteY0" fmla="*/ 0 h 1919157"/>
              <a:gd name="connsiteX1" fmla="*/ 357089 w 2620895"/>
              <a:gd name="connsiteY1" fmla="*/ 1917576 h 1919157"/>
              <a:gd name="connsiteX2" fmla="*/ 2620895 w 2620895"/>
              <a:gd name="connsiteY2" fmla="*/ 355106 h 1919157"/>
              <a:gd name="connsiteX3" fmla="*/ 2620895 w 2620895"/>
              <a:gd name="connsiteY3" fmla="*/ 355106 h 191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0895" h="1919157">
                <a:moveTo>
                  <a:pt x="37493" y="0"/>
                </a:moveTo>
                <a:cubicBezTo>
                  <a:pt x="-17993" y="929196"/>
                  <a:pt x="-73478" y="1858392"/>
                  <a:pt x="357089" y="1917576"/>
                </a:cubicBezTo>
                <a:cubicBezTo>
                  <a:pt x="787656" y="1976760"/>
                  <a:pt x="2620895" y="355106"/>
                  <a:pt x="2620895" y="355106"/>
                </a:cubicBezTo>
                <a:lnTo>
                  <a:pt x="2620895" y="355106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5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A51E7D-59D8-4B81-9027-7F9D49350F77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Programming Save Icon | Windows 8 Iconset | Icons8">
            <a:extLst>
              <a:ext uri="{FF2B5EF4-FFF2-40B4-BE49-F238E27FC236}">
                <a16:creationId xmlns:a16="http://schemas.microsoft.com/office/drawing/2014/main" id="{F20E4659-49F1-4A2E-8E12-38358C26B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8729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19DF07-363C-46F4-94C4-04E5154CD796}"/>
              </a:ext>
            </a:extLst>
          </p:cNvPr>
          <p:cNvSpPr txBox="1"/>
          <p:nvPr/>
        </p:nvSpPr>
        <p:spPr>
          <a:xfrm>
            <a:off x="4134384" y="2798058"/>
            <a:ext cx="12303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*.CSV</a:t>
            </a:r>
          </a:p>
        </p:txBody>
      </p:sp>
    </p:spTree>
    <p:extLst>
      <p:ext uri="{BB962C8B-B14F-4D97-AF65-F5344CB8AC3E}">
        <p14:creationId xmlns:p14="http://schemas.microsoft.com/office/powerpoint/2010/main" val="333474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Collini</dc:creator>
  <cp:lastModifiedBy>John Collini</cp:lastModifiedBy>
  <cp:revision>6</cp:revision>
  <dcterms:created xsi:type="dcterms:W3CDTF">2020-06-26T23:55:56Z</dcterms:created>
  <dcterms:modified xsi:type="dcterms:W3CDTF">2020-06-27T03:43:39Z</dcterms:modified>
</cp:coreProperties>
</file>