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439059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D90F6-06A3-40F6-A0DF-DD367A62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1" y="1198448"/>
            <a:ext cx="594035" cy="55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5356D-27D4-4C2D-BE7F-23C94CDE7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74" y="1198447"/>
            <a:ext cx="594035" cy="55524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42F8A-E74A-46E4-A9AD-815497792680}"/>
              </a:ext>
            </a:extLst>
          </p:cNvPr>
          <p:cNvSpPr/>
          <p:nvPr/>
        </p:nvSpPr>
        <p:spPr>
          <a:xfrm>
            <a:off x="5011723" y="1198447"/>
            <a:ext cx="594036" cy="55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3BDA-7BED-4AD3-8742-7E6FF627D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073" y="1198448"/>
            <a:ext cx="594036" cy="55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185ED-B003-49F0-BE5F-14CBC7E0A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23" y="1198447"/>
            <a:ext cx="594035" cy="55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DA044-D742-4FE6-AB5D-EA4F1A91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360" y="1198447"/>
            <a:ext cx="589699" cy="555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3591B-844D-4074-ADA1-75F58C9CB2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9211" y="1198448"/>
            <a:ext cx="589699" cy="5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B80922-FFD7-4196-99C3-75A38ED03F14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93CFB-A196-4866-8F1C-7F4795A1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96" y="2617191"/>
            <a:ext cx="3453414" cy="75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2D80D-A0E2-49C7-9B94-92CC42EA21F6}"/>
              </a:ext>
            </a:extLst>
          </p:cNvPr>
          <p:cNvSpPr txBox="1"/>
          <p:nvPr/>
        </p:nvSpPr>
        <p:spPr>
          <a:xfrm>
            <a:off x="3526942" y="1447895"/>
            <a:ext cx="24452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Data Parsing</a:t>
            </a:r>
          </a:p>
        </p:txBody>
      </p:sp>
    </p:spTree>
    <p:extLst>
      <p:ext uri="{BB962C8B-B14F-4D97-AF65-F5344CB8AC3E}">
        <p14:creationId xmlns:p14="http://schemas.microsoft.com/office/powerpoint/2010/main" val="8951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161A77-A14F-4FB5-89CF-415D8AA8A3FA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ADCCEF-40E4-4024-B5BC-1EECBAE02426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5DD5E0-5335-42F6-B03B-D1F6757DE33B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9C69ED-A1AD-4EA5-B053-019353341BF5}"/>
              </a:ext>
            </a:extLst>
          </p:cNvPr>
          <p:cNvSpPr/>
          <p:nvPr/>
        </p:nvSpPr>
        <p:spPr>
          <a:xfrm>
            <a:off x="3297496" y="1380477"/>
            <a:ext cx="3019526" cy="2459115"/>
          </a:xfrm>
          <a:custGeom>
            <a:avLst/>
            <a:gdLst>
              <a:gd name="connsiteX0" fmla="*/ 2601158 w 2601158"/>
              <a:gd name="connsiteY0" fmla="*/ 0 h 1837678"/>
              <a:gd name="connsiteX1" fmla="*/ 1748901 w 2601158"/>
              <a:gd name="connsiteY1" fmla="*/ 506027 h 1837678"/>
              <a:gd name="connsiteX2" fmla="*/ 1171853 w 2601158"/>
              <a:gd name="connsiteY2" fmla="*/ 1233996 h 1837678"/>
              <a:gd name="connsiteX3" fmla="*/ 825624 w 2601158"/>
              <a:gd name="connsiteY3" fmla="*/ 1660124 h 1837678"/>
              <a:gd name="connsiteX4" fmla="*/ 0 w 2601158"/>
              <a:gd name="connsiteY4" fmla="*/ 1837678 h 1837678"/>
              <a:gd name="connsiteX5" fmla="*/ 0 w 2601158"/>
              <a:gd name="connsiteY5" fmla="*/ 1837678 h 1837678"/>
              <a:gd name="connsiteX6" fmla="*/ 0 w 2601158"/>
              <a:gd name="connsiteY6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1158" h="1837678">
                <a:moveTo>
                  <a:pt x="2601158" y="0"/>
                </a:moveTo>
                <a:cubicBezTo>
                  <a:pt x="2294138" y="150180"/>
                  <a:pt x="1987118" y="300361"/>
                  <a:pt x="1748901" y="506027"/>
                </a:cubicBezTo>
                <a:cubicBezTo>
                  <a:pt x="1510684" y="711693"/>
                  <a:pt x="1325732" y="1041647"/>
                  <a:pt x="1171853" y="1233996"/>
                </a:cubicBezTo>
                <a:cubicBezTo>
                  <a:pt x="1017973" y="1426346"/>
                  <a:pt x="1020933" y="1559510"/>
                  <a:pt x="825624" y="1660124"/>
                </a:cubicBezTo>
                <a:cubicBezTo>
                  <a:pt x="630315" y="1760738"/>
                  <a:pt x="0" y="1837678"/>
                  <a:pt x="0" y="1837678"/>
                </a:cubicBezTo>
                <a:lnTo>
                  <a:pt x="0" y="1837678"/>
                </a:lnTo>
                <a:lnTo>
                  <a:pt x="0" y="183767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57D68-655D-4757-A6A4-0148ED1F1B78}"/>
              </a:ext>
            </a:extLst>
          </p:cNvPr>
          <p:cNvSpPr/>
          <p:nvPr/>
        </p:nvSpPr>
        <p:spPr>
          <a:xfrm>
            <a:off x="3333564" y="1380476"/>
            <a:ext cx="2947387" cy="2459115"/>
          </a:xfrm>
          <a:custGeom>
            <a:avLst/>
            <a:gdLst>
              <a:gd name="connsiteX0" fmla="*/ 2539014 w 2539014"/>
              <a:gd name="connsiteY0" fmla="*/ 0 h 1837678"/>
              <a:gd name="connsiteX1" fmla="*/ 1775534 w 2539014"/>
              <a:gd name="connsiteY1" fmla="*/ 417251 h 1837678"/>
              <a:gd name="connsiteX2" fmla="*/ 1136342 w 2539014"/>
              <a:gd name="connsiteY2" fmla="*/ 1624614 h 1837678"/>
              <a:gd name="connsiteX3" fmla="*/ 923278 w 2539014"/>
              <a:gd name="connsiteY3" fmla="*/ 1740024 h 1837678"/>
              <a:gd name="connsiteX4" fmla="*/ 0 w 2539014"/>
              <a:gd name="connsiteY4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014" h="1837678">
                <a:moveTo>
                  <a:pt x="2539014" y="0"/>
                </a:moveTo>
                <a:cubicBezTo>
                  <a:pt x="2274163" y="73241"/>
                  <a:pt x="2009313" y="146482"/>
                  <a:pt x="1775534" y="417251"/>
                </a:cubicBezTo>
                <a:cubicBezTo>
                  <a:pt x="1541755" y="688020"/>
                  <a:pt x="1278385" y="1404152"/>
                  <a:pt x="1136342" y="1624614"/>
                </a:cubicBezTo>
                <a:cubicBezTo>
                  <a:pt x="994299" y="1845076"/>
                  <a:pt x="1112668" y="1704513"/>
                  <a:pt x="923278" y="1740024"/>
                </a:cubicBezTo>
                <a:cubicBezTo>
                  <a:pt x="733888" y="1775535"/>
                  <a:pt x="366944" y="1806606"/>
                  <a:pt x="0" y="18376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7155-D264-4534-971E-92415D578C90}"/>
              </a:ext>
            </a:extLst>
          </p:cNvPr>
          <p:cNvSpPr/>
          <p:nvPr/>
        </p:nvSpPr>
        <p:spPr>
          <a:xfrm>
            <a:off x="3488924" y="1455937"/>
            <a:ext cx="1189608" cy="5326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C</a:t>
            </a:r>
            <a:r>
              <a:rPr lang="en-US" sz="2500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01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67F4FF-2C64-42DE-AF45-9C5329804905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gnet PNG Icon (95) - PNG Repo Free PNG Icons">
            <a:extLst>
              <a:ext uri="{FF2B5EF4-FFF2-40B4-BE49-F238E27FC236}">
                <a16:creationId xmlns:a16="http://schemas.microsoft.com/office/drawing/2014/main" id="{E7C2D39D-9F0C-4ACA-83AC-46B2128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883" y="1203663"/>
            <a:ext cx="1912398" cy="1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FDD44B90-42B7-4ECA-8465-A183258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>
            <a:off x="4421078" y="2805343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7EAE2-15C4-46E2-84C4-4211920201F8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C6092-8785-4CAA-971B-A7D8CB859E0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8718A3-0BF9-4389-8AB7-D901008BD1B9}"/>
              </a:ext>
            </a:extLst>
          </p:cNvPr>
          <p:cNvSpPr/>
          <p:nvPr/>
        </p:nvSpPr>
        <p:spPr>
          <a:xfrm>
            <a:off x="3389147" y="2778832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11A9DD-0BDC-40BB-9F67-C09D2586B250}"/>
              </a:ext>
            </a:extLst>
          </p:cNvPr>
          <p:cNvSpPr/>
          <p:nvPr/>
        </p:nvSpPr>
        <p:spPr>
          <a:xfrm>
            <a:off x="3314101" y="2397369"/>
            <a:ext cx="2829017" cy="1302619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4411A6A-3CF2-4375-9BB4-547E4BAE35B2}"/>
              </a:ext>
            </a:extLst>
          </p:cNvPr>
          <p:cNvSpPr/>
          <p:nvPr/>
        </p:nvSpPr>
        <p:spPr>
          <a:xfrm>
            <a:off x="3266983" y="2066578"/>
            <a:ext cx="2829012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85EFC-6F7E-47DD-99EE-FFDC6F228AEF}"/>
              </a:ext>
            </a:extLst>
          </p:cNvPr>
          <p:cNvSpPr/>
          <p:nvPr/>
        </p:nvSpPr>
        <p:spPr>
          <a:xfrm>
            <a:off x="3253020" y="1710451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3AB07-2E99-49FD-B12E-9CFD6FE48D37}"/>
              </a:ext>
            </a:extLst>
          </p:cNvPr>
          <p:cNvSpPr txBox="1"/>
          <p:nvPr/>
        </p:nvSpPr>
        <p:spPr>
          <a:xfrm>
            <a:off x="3844031" y="1207363"/>
            <a:ext cx="175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Multi-Plot</a:t>
            </a:r>
          </a:p>
        </p:txBody>
      </p:sp>
    </p:spTree>
    <p:extLst>
      <p:ext uri="{BB962C8B-B14F-4D97-AF65-F5344CB8AC3E}">
        <p14:creationId xmlns:p14="http://schemas.microsoft.com/office/powerpoint/2010/main" val="41509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7CF7E3-9EB7-4D23-83D7-4B0A8BFA6D11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gnetic Field Icons - Download Free Vector Icons | Noun Project">
            <a:extLst>
              <a:ext uri="{FF2B5EF4-FFF2-40B4-BE49-F238E27FC236}">
                <a16:creationId xmlns:a16="http://schemas.microsoft.com/office/drawing/2014/main" id="{1D20526A-B6C8-4270-9BE7-F357628C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5212" y="1095728"/>
            <a:ext cx="2448681" cy="24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61A75C1E-A02A-4E9B-8E28-DD78436ED473}"/>
              </a:ext>
            </a:extLst>
          </p:cNvPr>
          <p:cNvSpPr/>
          <p:nvPr/>
        </p:nvSpPr>
        <p:spPr>
          <a:xfrm rot="10800000">
            <a:off x="3253372" y="3009706"/>
            <a:ext cx="2992362" cy="647648"/>
          </a:xfrm>
          <a:prstGeom prst="donut">
            <a:avLst>
              <a:gd name="adj" fmla="val 1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B4F17-6708-4230-BCBB-06AC669B781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53372" y="3333530"/>
            <a:ext cx="0" cy="492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CA722-26FA-468E-9366-046CDDE548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734" y="3333530"/>
            <a:ext cx="0" cy="510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17</cp:revision>
  <dcterms:created xsi:type="dcterms:W3CDTF">2020-06-26T23:55:56Z</dcterms:created>
  <dcterms:modified xsi:type="dcterms:W3CDTF">2021-04-21T02:36:01Z</dcterms:modified>
</cp:coreProperties>
</file>