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71AD5-D086-44BF-83F5-ED3BC8028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52CF4-5960-4383-AEEA-1ABC18B7BA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B36C3-B57D-45AB-A30E-5635B8D6A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BCDE-CD68-4BE3-9A6E-D648DEC77DF0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A813B-A8DC-4D88-8B6E-900A81E46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25E0C-3C33-4D59-9E2C-33DEE9E31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15A8-952D-4402-8CB9-E3A84BB80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46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A5A5A-6F02-459D-8CA6-F6727B1DC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D5AE8D-9A63-47F9-8A6C-65530BAC3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58268-E4E4-4C32-948D-26425E698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BCDE-CD68-4BE3-9A6E-D648DEC77DF0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90A83-713D-4E66-8B22-1A6C4DA4B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B1C64-AACD-486B-A566-FBAF1EA87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15A8-952D-4402-8CB9-E3A84BB80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9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98FE5C-E1E1-4AE1-8650-367E639279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BD55F0-17C9-45E2-86D4-91CB90913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6FD25-6ED1-4F02-81FC-4890164AF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BCDE-CD68-4BE3-9A6E-D648DEC77DF0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84E91-3DF5-4D56-80D3-0BEFC8D6D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55D7E-BE4A-4B2C-98EC-288B658B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15A8-952D-4402-8CB9-E3A84BB80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2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F1BF7-E4AC-4D4A-91A2-424C8F183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DD1AD-14AB-413B-8557-33F6145C9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E1476-A2EE-4478-AC36-79E096845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BCDE-CD68-4BE3-9A6E-D648DEC77DF0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90C81-7151-4922-8792-55E9D63D0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017D2-0924-4542-B572-A15CC7CA6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15A8-952D-4402-8CB9-E3A84BB80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204CF-415C-4EB1-807B-8B45A5C9C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B2296-8FAA-405F-B175-A056179A4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5DB98-0ABE-4922-AD0D-4AEF3E78D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BCDE-CD68-4BE3-9A6E-D648DEC77DF0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9A7E6-47D1-4B8C-9E85-1E3243A4D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5A118-B9C3-454B-A959-CF7A6E0EC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15A8-952D-4402-8CB9-E3A84BB80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00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D5BCE-23D2-4158-8615-CBB42D60B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4844A-CBA5-4EBE-9F54-51852BECBD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DFA08-DA21-4E28-A585-9C424C2C5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EB42E-55DE-4DB1-AD32-069C49635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BCDE-CD68-4BE3-9A6E-D648DEC77DF0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2328B-C76C-4E92-BAF5-30735A779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EA031-EF9D-4991-8AF2-A3FB2DC00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15A8-952D-4402-8CB9-E3A84BB80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38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E4A28-79C1-42FA-8DEF-ECC3EFB65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FAFC3-56C1-4E39-A60C-B82EA08CD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95736-73D0-44AA-BEE4-4C736D2E2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7E3646-3A38-4B6A-A0AC-A3968D538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E66259-A8A6-415B-A8AA-DA8E401D6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E4655D-3F3A-43BC-8990-0491F314B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BCDE-CD68-4BE3-9A6E-D648DEC77DF0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18E959-6313-4D23-A82F-771994078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2F2BC6-7B37-47BD-BA81-AAB31710C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15A8-952D-4402-8CB9-E3A84BB80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59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9CA6C-286D-4BCD-AA27-2FDAF1417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97A171-7B9B-43F0-978B-B3FFA55AC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BCDE-CD68-4BE3-9A6E-D648DEC77DF0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00085F-9613-447F-937D-D32B6573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CBE56-7F7A-4736-9410-0636D0BD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15A8-952D-4402-8CB9-E3A84BB80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3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C0A0E5-FB69-4F78-BCAA-AB4B268B8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BCDE-CD68-4BE3-9A6E-D648DEC77DF0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A90A5A-457B-4175-86DA-1B4A14E8F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32982-7B69-49E9-810D-90397482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15A8-952D-4402-8CB9-E3A84BB80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71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D3F11-82F8-43D3-B51F-308EEDB40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5536B-08DD-4AF5-BFB0-439AB133F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E9E69-83F9-436B-9D06-7A64E1482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602B8-1C39-4925-A9AD-0B6E8818C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BCDE-CD68-4BE3-9A6E-D648DEC77DF0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0CA44-455A-4C71-85CC-A356AEA3F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31C71-8D2A-435F-9FC3-1728A316F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15A8-952D-4402-8CB9-E3A84BB80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6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475C9-D768-418B-BFD3-8E133B0F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DB7B2B-865C-47BC-9F7B-0273AD9AB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FC1D1-EA9C-4F66-8DF5-4FA644914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43F2A-5A61-4844-BC7B-F5B918F26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BCDE-CD68-4BE3-9A6E-D648DEC77DF0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D2379-7365-46D2-B181-8F42478FC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823A6-1186-4966-A9C7-D00A50AA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15A8-952D-4402-8CB9-E3A84BB80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60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BCE472-0AF8-4AD2-8F3B-E8DACB1A8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70736-2342-46B4-B0D4-C8E2C0D14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5B536-AC87-4561-9967-4D6B3C178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DBCDE-CD68-4BE3-9A6E-D648DEC77DF0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4A466-4E12-4DBC-9864-6E49EF856C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0F9CB-859D-4C92-A662-D42FB5457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A15A8-952D-4402-8CB9-E3A84BB80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43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E6C180-BF14-4ED9-9544-B2682177B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0835" y="370566"/>
            <a:ext cx="9144000" cy="439059"/>
          </a:xfrm>
        </p:spPr>
        <p:txBody>
          <a:bodyPr/>
          <a:lstStyle/>
          <a:p>
            <a:r>
              <a:rPr lang="en-US" dirty="0"/>
              <a:t>PPMV Icons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9B5E1E-E3A3-46D5-98E8-E897E79AF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" y="1198448"/>
            <a:ext cx="589879" cy="5593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BF90C98-5512-4237-A4BE-F339D8CB4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165" y="1198447"/>
            <a:ext cx="594035" cy="5593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DDE8695-42B3-4B24-AADB-2F1323C38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7530" y="1198447"/>
            <a:ext cx="594035" cy="55524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00D90F6-06A3-40F6-A0DF-DD367A62BC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7681" y="1198448"/>
            <a:ext cx="594035" cy="5593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25356D-27D4-4C2D-BE7F-23C94CDE72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3374" y="1198447"/>
            <a:ext cx="594035" cy="555249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CF42F8A-E74A-46E4-A9AD-815497792680}"/>
              </a:ext>
            </a:extLst>
          </p:cNvPr>
          <p:cNvSpPr/>
          <p:nvPr/>
        </p:nvSpPr>
        <p:spPr>
          <a:xfrm>
            <a:off x="5011723" y="1198447"/>
            <a:ext cx="594036" cy="5552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5F3BDA-7BED-4AD3-8742-7E6FF627DC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0073" y="1198448"/>
            <a:ext cx="594036" cy="555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F185ED-B003-49F0-BE5F-14CBC7E0AA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8423" y="1198447"/>
            <a:ext cx="594035" cy="55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226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2A51E7D-59D8-4B81-9027-7F9D49350F77}"/>
              </a:ext>
            </a:extLst>
          </p:cNvPr>
          <p:cNvSpPr/>
          <p:nvPr/>
        </p:nvSpPr>
        <p:spPr>
          <a:xfrm>
            <a:off x="2982897" y="923278"/>
            <a:ext cx="3533313" cy="33024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49F84E8-FF1D-4EA6-9261-F723CF068BAF}"/>
              </a:ext>
            </a:extLst>
          </p:cNvPr>
          <p:cNvCxnSpPr>
            <a:cxnSpLocks/>
          </p:cNvCxnSpPr>
          <p:nvPr/>
        </p:nvCxnSpPr>
        <p:spPr>
          <a:xfrm flipV="1">
            <a:off x="3266983" y="1056443"/>
            <a:ext cx="0" cy="290299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F5E7452-8934-4AA6-8909-DC410E317EF1}"/>
              </a:ext>
            </a:extLst>
          </p:cNvPr>
          <p:cNvCxnSpPr>
            <a:cxnSpLocks/>
          </p:cNvCxnSpPr>
          <p:nvPr/>
        </p:nvCxnSpPr>
        <p:spPr>
          <a:xfrm>
            <a:off x="3266983" y="3959441"/>
            <a:ext cx="3080551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253E1ED-5B84-4B80-A8C6-2C12C397DFF5}"/>
              </a:ext>
            </a:extLst>
          </p:cNvPr>
          <p:cNvSpPr/>
          <p:nvPr/>
        </p:nvSpPr>
        <p:spPr>
          <a:xfrm>
            <a:off x="3664495" y="1544715"/>
            <a:ext cx="2620895" cy="1919157"/>
          </a:xfrm>
          <a:custGeom>
            <a:avLst/>
            <a:gdLst>
              <a:gd name="connsiteX0" fmla="*/ 37493 w 2620895"/>
              <a:gd name="connsiteY0" fmla="*/ 0 h 1919157"/>
              <a:gd name="connsiteX1" fmla="*/ 357089 w 2620895"/>
              <a:gd name="connsiteY1" fmla="*/ 1917576 h 1919157"/>
              <a:gd name="connsiteX2" fmla="*/ 2620895 w 2620895"/>
              <a:gd name="connsiteY2" fmla="*/ 355106 h 1919157"/>
              <a:gd name="connsiteX3" fmla="*/ 2620895 w 2620895"/>
              <a:gd name="connsiteY3" fmla="*/ 355106 h 191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0895" h="1919157">
                <a:moveTo>
                  <a:pt x="37493" y="0"/>
                </a:moveTo>
                <a:cubicBezTo>
                  <a:pt x="-17993" y="929196"/>
                  <a:pt x="-73478" y="1858392"/>
                  <a:pt x="357089" y="1917576"/>
                </a:cubicBezTo>
                <a:cubicBezTo>
                  <a:pt x="787656" y="1976760"/>
                  <a:pt x="2620895" y="355106"/>
                  <a:pt x="2620895" y="355106"/>
                </a:cubicBezTo>
                <a:lnTo>
                  <a:pt x="2620895" y="355106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57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2A51E7D-59D8-4B81-9027-7F9D49350F77}"/>
              </a:ext>
            </a:extLst>
          </p:cNvPr>
          <p:cNvSpPr/>
          <p:nvPr/>
        </p:nvSpPr>
        <p:spPr>
          <a:xfrm>
            <a:off x="2982897" y="923278"/>
            <a:ext cx="3533313" cy="33024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Programming Save Icon | Windows 8 Iconset | Icons8">
            <a:extLst>
              <a:ext uri="{FF2B5EF4-FFF2-40B4-BE49-F238E27FC236}">
                <a16:creationId xmlns:a16="http://schemas.microsoft.com/office/drawing/2014/main" id="{F20E4659-49F1-4A2E-8E12-38358C26B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187296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19DF07-363C-46F4-94C4-04E5154CD796}"/>
              </a:ext>
            </a:extLst>
          </p:cNvPr>
          <p:cNvSpPr txBox="1"/>
          <p:nvPr/>
        </p:nvSpPr>
        <p:spPr>
          <a:xfrm>
            <a:off x="4134384" y="2798058"/>
            <a:ext cx="123033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/>
              <a:t>*.CSV</a:t>
            </a:r>
          </a:p>
        </p:txBody>
      </p:sp>
    </p:spTree>
    <p:extLst>
      <p:ext uri="{BB962C8B-B14F-4D97-AF65-F5344CB8AC3E}">
        <p14:creationId xmlns:p14="http://schemas.microsoft.com/office/powerpoint/2010/main" val="3334742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8161A77-A14F-4FB5-89CF-415D8AA8A3FA}"/>
              </a:ext>
            </a:extLst>
          </p:cNvPr>
          <p:cNvSpPr/>
          <p:nvPr/>
        </p:nvSpPr>
        <p:spPr>
          <a:xfrm>
            <a:off x="2982897" y="923278"/>
            <a:ext cx="3533313" cy="33024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8ADCCEF-40E4-4024-B5BC-1EECBAE02426}"/>
              </a:ext>
            </a:extLst>
          </p:cNvPr>
          <p:cNvCxnSpPr>
            <a:cxnSpLocks/>
          </p:cNvCxnSpPr>
          <p:nvPr/>
        </p:nvCxnSpPr>
        <p:spPr>
          <a:xfrm flipV="1">
            <a:off x="3266983" y="1056443"/>
            <a:ext cx="0" cy="290299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05DD5E0-5335-42F6-B03B-D1F6757DE33B}"/>
              </a:ext>
            </a:extLst>
          </p:cNvPr>
          <p:cNvCxnSpPr>
            <a:cxnSpLocks/>
          </p:cNvCxnSpPr>
          <p:nvPr/>
        </p:nvCxnSpPr>
        <p:spPr>
          <a:xfrm>
            <a:off x="3266983" y="3959441"/>
            <a:ext cx="3080551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79C69ED-A1AD-4EA5-B053-019353341BF5}"/>
              </a:ext>
            </a:extLst>
          </p:cNvPr>
          <p:cNvSpPr/>
          <p:nvPr/>
        </p:nvSpPr>
        <p:spPr>
          <a:xfrm>
            <a:off x="3297496" y="1380477"/>
            <a:ext cx="3019526" cy="2459115"/>
          </a:xfrm>
          <a:custGeom>
            <a:avLst/>
            <a:gdLst>
              <a:gd name="connsiteX0" fmla="*/ 2601158 w 2601158"/>
              <a:gd name="connsiteY0" fmla="*/ 0 h 1837678"/>
              <a:gd name="connsiteX1" fmla="*/ 1748901 w 2601158"/>
              <a:gd name="connsiteY1" fmla="*/ 506027 h 1837678"/>
              <a:gd name="connsiteX2" fmla="*/ 1171853 w 2601158"/>
              <a:gd name="connsiteY2" fmla="*/ 1233996 h 1837678"/>
              <a:gd name="connsiteX3" fmla="*/ 825624 w 2601158"/>
              <a:gd name="connsiteY3" fmla="*/ 1660124 h 1837678"/>
              <a:gd name="connsiteX4" fmla="*/ 0 w 2601158"/>
              <a:gd name="connsiteY4" fmla="*/ 1837678 h 1837678"/>
              <a:gd name="connsiteX5" fmla="*/ 0 w 2601158"/>
              <a:gd name="connsiteY5" fmla="*/ 1837678 h 1837678"/>
              <a:gd name="connsiteX6" fmla="*/ 0 w 2601158"/>
              <a:gd name="connsiteY6" fmla="*/ 1837678 h 1837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01158" h="1837678">
                <a:moveTo>
                  <a:pt x="2601158" y="0"/>
                </a:moveTo>
                <a:cubicBezTo>
                  <a:pt x="2294138" y="150180"/>
                  <a:pt x="1987118" y="300361"/>
                  <a:pt x="1748901" y="506027"/>
                </a:cubicBezTo>
                <a:cubicBezTo>
                  <a:pt x="1510684" y="711693"/>
                  <a:pt x="1325732" y="1041647"/>
                  <a:pt x="1171853" y="1233996"/>
                </a:cubicBezTo>
                <a:cubicBezTo>
                  <a:pt x="1017973" y="1426346"/>
                  <a:pt x="1020933" y="1559510"/>
                  <a:pt x="825624" y="1660124"/>
                </a:cubicBezTo>
                <a:cubicBezTo>
                  <a:pt x="630315" y="1760738"/>
                  <a:pt x="0" y="1837678"/>
                  <a:pt x="0" y="1837678"/>
                </a:cubicBezTo>
                <a:lnTo>
                  <a:pt x="0" y="1837678"/>
                </a:lnTo>
                <a:lnTo>
                  <a:pt x="0" y="1837678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857D68-655D-4757-A6A4-0148ED1F1B78}"/>
              </a:ext>
            </a:extLst>
          </p:cNvPr>
          <p:cNvSpPr/>
          <p:nvPr/>
        </p:nvSpPr>
        <p:spPr>
          <a:xfrm>
            <a:off x="3333564" y="1380476"/>
            <a:ext cx="2947387" cy="2459115"/>
          </a:xfrm>
          <a:custGeom>
            <a:avLst/>
            <a:gdLst>
              <a:gd name="connsiteX0" fmla="*/ 2539014 w 2539014"/>
              <a:gd name="connsiteY0" fmla="*/ 0 h 1837678"/>
              <a:gd name="connsiteX1" fmla="*/ 1775534 w 2539014"/>
              <a:gd name="connsiteY1" fmla="*/ 417251 h 1837678"/>
              <a:gd name="connsiteX2" fmla="*/ 1136342 w 2539014"/>
              <a:gd name="connsiteY2" fmla="*/ 1624614 h 1837678"/>
              <a:gd name="connsiteX3" fmla="*/ 923278 w 2539014"/>
              <a:gd name="connsiteY3" fmla="*/ 1740024 h 1837678"/>
              <a:gd name="connsiteX4" fmla="*/ 0 w 2539014"/>
              <a:gd name="connsiteY4" fmla="*/ 1837678 h 1837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9014" h="1837678">
                <a:moveTo>
                  <a:pt x="2539014" y="0"/>
                </a:moveTo>
                <a:cubicBezTo>
                  <a:pt x="2274163" y="73241"/>
                  <a:pt x="2009313" y="146482"/>
                  <a:pt x="1775534" y="417251"/>
                </a:cubicBezTo>
                <a:cubicBezTo>
                  <a:pt x="1541755" y="688020"/>
                  <a:pt x="1278385" y="1404152"/>
                  <a:pt x="1136342" y="1624614"/>
                </a:cubicBezTo>
                <a:cubicBezTo>
                  <a:pt x="994299" y="1845076"/>
                  <a:pt x="1112668" y="1704513"/>
                  <a:pt x="923278" y="1740024"/>
                </a:cubicBezTo>
                <a:cubicBezTo>
                  <a:pt x="733888" y="1775535"/>
                  <a:pt x="366944" y="1806606"/>
                  <a:pt x="0" y="1837678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36E7155-D264-4534-971E-92415D578C90}"/>
              </a:ext>
            </a:extLst>
          </p:cNvPr>
          <p:cNvSpPr/>
          <p:nvPr/>
        </p:nvSpPr>
        <p:spPr>
          <a:xfrm>
            <a:off x="3488924" y="1455937"/>
            <a:ext cx="1189608" cy="53266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C</a:t>
            </a:r>
            <a:r>
              <a:rPr lang="en-US" sz="2500" dirty="0">
                <a:solidFill>
                  <a:srgbClr val="FF0000"/>
                </a:solidFill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340115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F67F4FF-2C64-42DE-AF45-9C5329804905}"/>
              </a:ext>
            </a:extLst>
          </p:cNvPr>
          <p:cNvSpPr/>
          <p:nvPr/>
        </p:nvSpPr>
        <p:spPr>
          <a:xfrm>
            <a:off x="2982897" y="923278"/>
            <a:ext cx="3533313" cy="33024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Magnet PNG Icon (95) - PNG Repo Free PNG Icons">
            <a:extLst>
              <a:ext uri="{FF2B5EF4-FFF2-40B4-BE49-F238E27FC236}">
                <a16:creationId xmlns:a16="http://schemas.microsoft.com/office/drawing/2014/main" id="{E7C2D39D-9F0C-4ACA-83AC-46B2128B3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149883" y="1203663"/>
            <a:ext cx="1912398" cy="1912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lectric Resister Icons - Download Free Vector Icons | Noun Project">
            <a:extLst>
              <a:ext uri="{FF2B5EF4-FFF2-40B4-BE49-F238E27FC236}">
                <a16:creationId xmlns:a16="http://schemas.microsoft.com/office/drawing/2014/main" id="{FDD44B90-42B7-4ECA-8465-A1832581F4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97" t="31088" r="11804" b="31864"/>
          <a:stretch/>
        </p:blipFill>
        <p:spPr bwMode="auto">
          <a:xfrm>
            <a:off x="4421078" y="2805343"/>
            <a:ext cx="1977206" cy="100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148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B6435A0-E56E-469D-9DEB-C41001D2D15C}"/>
              </a:ext>
            </a:extLst>
          </p:cNvPr>
          <p:cNvSpPr/>
          <p:nvPr/>
        </p:nvSpPr>
        <p:spPr>
          <a:xfrm>
            <a:off x="2982897" y="923278"/>
            <a:ext cx="3533313" cy="33024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497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47CF7E3-9EB7-4D23-83D7-4B0A8BFA6D11}"/>
              </a:ext>
            </a:extLst>
          </p:cNvPr>
          <p:cNvSpPr/>
          <p:nvPr/>
        </p:nvSpPr>
        <p:spPr>
          <a:xfrm>
            <a:off x="2982897" y="923278"/>
            <a:ext cx="3533313" cy="33024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Magnetic Field Icons - Download Free Vector Icons | Noun Project">
            <a:extLst>
              <a:ext uri="{FF2B5EF4-FFF2-40B4-BE49-F238E27FC236}">
                <a16:creationId xmlns:a16="http://schemas.microsoft.com/office/drawing/2014/main" id="{1D20526A-B6C8-4270-9BE7-F357628CB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525212" y="1095728"/>
            <a:ext cx="2448681" cy="2448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ircle: Hollow 3">
            <a:extLst>
              <a:ext uri="{FF2B5EF4-FFF2-40B4-BE49-F238E27FC236}">
                <a16:creationId xmlns:a16="http://schemas.microsoft.com/office/drawing/2014/main" id="{61A75C1E-A02A-4E9B-8E28-DD78436ED473}"/>
              </a:ext>
            </a:extLst>
          </p:cNvPr>
          <p:cNvSpPr/>
          <p:nvPr/>
        </p:nvSpPr>
        <p:spPr>
          <a:xfrm rot="10800000">
            <a:off x="3253372" y="3009706"/>
            <a:ext cx="2992362" cy="647648"/>
          </a:xfrm>
          <a:prstGeom prst="donut">
            <a:avLst>
              <a:gd name="adj" fmla="val 105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3B4F17-6708-4230-BCBB-06AC669B781A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3253372" y="3333530"/>
            <a:ext cx="0" cy="4927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6CA722-26FA-468E-9366-046CDDE54896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245734" y="3333530"/>
            <a:ext cx="0" cy="5102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111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2924</TotalTime>
  <Words>5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Collini</dc:creator>
  <cp:lastModifiedBy>John Collini</cp:lastModifiedBy>
  <cp:revision>13</cp:revision>
  <dcterms:created xsi:type="dcterms:W3CDTF">2020-06-26T23:55:56Z</dcterms:created>
  <dcterms:modified xsi:type="dcterms:W3CDTF">2020-07-13T17:48:08Z</dcterms:modified>
</cp:coreProperties>
</file>